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orient="horz" pos="2160" userDrawn="1">
          <p15:clr>
            <a:srgbClr val="A4A3A4"/>
          </p15:clr>
        </p15:guide>
        <p15:guide id="4" pos="1209" userDrawn="1">
          <p15:clr>
            <a:srgbClr val="A4A3A4"/>
          </p15:clr>
        </p15:guide>
        <p15:guide id="5" pos="225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5E1DB"/>
    <a:srgbClr val="E83766"/>
    <a:srgbClr val="09152D"/>
    <a:srgbClr val="071023"/>
    <a:srgbClr val="EB4F78"/>
    <a:srgbClr val="BF09BB"/>
    <a:srgbClr val="46B7C7"/>
    <a:srgbClr val="46B7B7"/>
    <a:srgbClr val="5577B7"/>
    <a:srgbClr val="08151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229" autoAdjust="0"/>
    <p:restoredTop sz="95320" autoAdjust="0"/>
  </p:normalViewPr>
  <p:slideViewPr>
    <p:cSldViewPr snapToGrid="0" showGuides="1">
      <p:cViewPr varScale="1">
        <p:scale>
          <a:sx n="78" d="100"/>
          <a:sy n="78" d="100"/>
        </p:scale>
        <p:origin x="1171" y="-149"/>
      </p:cViewPr>
      <p:guideLst>
        <p:guide pos="3840"/>
        <p:guide orient="horz" pos="2160"/>
        <p:guide pos="1209"/>
        <p:guide pos="225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2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microsoft.com/office/2011/relationships/chartColorStyle" Target="colors3.xml"/><Relationship Id="rId1" Type="http://schemas.microsoft.com/office/2011/relationships/chartStyle" Target="style3.xml"/><Relationship Id="rId5" Type="http://schemas.openxmlformats.org/officeDocument/2006/relationships/package" Target="../embeddings/Microsoft_Excel____2.xlsx"/><Relationship Id="rId4" Type="http://schemas.openxmlformats.org/officeDocument/2006/relationships/image" Target="../media/image4.png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ln w="19050" cap="rnd">
              <a:solidFill>
                <a:schemeClr val="bg1">
                  <a:lumMod val="50000"/>
                  <a:alpha val="5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Sheet1!$A$2:$A$10</c:f>
              <c:strCache>
                <c:ptCount val="8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  <c:pt idx="4">
                  <c:v>类别 5</c:v>
                </c:pt>
                <c:pt idx="5">
                  <c:v>类别 6</c:v>
                </c:pt>
                <c:pt idx="6">
                  <c:v>类别 7</c:v>
                </c:pt>
                <c:pt idx="7">
                  <c:v>类别 8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  <c:pt idx="4">
                  <c:v>3.6</c:v>
                </c:pt>
                <c:pt idx="5">
                  <c:v>3.8</c:v>
                </c:pt>
                <c:pt idx="6">
                  <c:v>4.3</c:v>
                </c:pt>
                <c:pt idx="7">
                  <c:v>3.9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0-0DC4-41EF-A80E-F8C6A890772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ln w="19050" cap="rnd">
              <a:solidFill>
                <a:schemeClr val="accent4">
                  <a:alpha val="5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Sheet1!$A$2:$A$10</c:f>
              <c:strCache>
                <c:ptCount val="8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  <c:pt idx="4">
                  <c:v>类别 5</c:v>
                </c:pt>
                <c:pt idx="5">
                  <c:v>类别 6</c:v>
                </c:pt>
                <c:pt idx="6">
                  <c:v>类别 7</c:v>
                </c:pt>
                <c:pt idx="7">
                  <c:v>类别 8</c:v>
                </c:pt>
              </c:strCache>
            </c:strRef>
          </c:cat>
          <c:val>
            <c:numRef>
              <c:f>Sheet1!$C$2:$C$10</c:f>
              <c:numCache>
                <c:formatCode>General</c:formatCode>
                <c:ptCount val="9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  <c:pt idx="4">
                  <c:v>3.5</c:v>
                </c:pt>
                <c:pt idx="5">
                  <c:v>3</c:v>
                </c:pt>
                <c:pt idx="6">
                  <c:v>2.5</c:v>
                </c:pt>
                <c:pt idx="7">
                  <c:v>3.2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1-0DC4-41EF-A80E-F8C6A8907722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系列 3</c:v>
                </c:pt>
              </c:strCache>
            </c:strRef>
          </c:tx>
          <c:spPr>
            <a:ln w="19050" cap="rnd">
              <a:solidFill>
                <a:schemeClr val="bg1">
                  <a:alpha val="5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Sheet1!$A$2:$A$10</c:f>
              <c:strCache>
                <c:ptCount val="8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  <c:pt idx="4">
                  <c:v>类别 5</c:v>
                </c:pt>
                <c:pt idx="5">
                  <c:v>类别 6</c:v>
                </c:pt>
                <c:pt idx="6">
                  <c:v>类别 7</c:v>
                </c:pt>
                <c:pt idx="7">
                  <c:v>类别 8</c:v>
                </c:pt>
              </c:strCache>
            </c:strRef>
          </c:cat>
          <c:val>
            <c:numRef>
              <c:f>Sheet1!$D$2:$D$10</c:f>
              <c:numCache>
                <c:formatCode>General</c:formatCode>
                <c:ptCount val="9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  <c:pt idx="4">
                  <c:v>4</c:v>
                </c:pt>
                <c:pt idx="5">
                  <c:v>4.5999999999999996</c:v>
                </c:pt>
                <c:pt idx="6">
                  <c:v>5</c:v>
                </c:pt>
                <c:pt idx="7">
                  <c:v>4.3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2-0DC4-41EF-A80E-F8C6A8907722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系列 4</c:v>
                </c:pt>
              </c:strCache>
            </c:strRef>
          </c:tx>
          <c:spPr>
            <a:ln w="19050" cap="rnd">
              <a:solidFill>
                <a:srgbClr val="E83766">
                  <a:alpha val="50000"/>
                </a:srgbClr>
              </a:solidFill>
              <a:round/>
            </a:ln>
            <a:effectLst/>
          </c:spPr>
          <c:marker>
            <c:symbol val="none"/>
          </c:marker>
          <c:cat>
            <c:strRef>
              <c:f>Sheet1!$A$2:$A$10</c:f>
              <c:strCache>
                <c:ptCount val="8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  <c:pt idx="4">
                  <c:v>类别 5</c:v>
                </c:pt>
                <c:pt idx="5">
                  <c:v>类别 6</c:v>
                </c:pt>
                <c:pt idx="6">
                  <c:v>类别 7</c:v>
                </c:pt>
                <c:pt idx="7">
                  <c:v>类别 8</c:v>
                </c:pt>
              </c:strCache>
            </c:strRef>
          </c:cat>
          <c:val>
            <c:numRef>
              <c:f>Sheet1!$E$2:$E$10</c:f>
              <c:numCache>
                <c:formatCode>General</c:formatCode>
                <c:ptCount val="9"/>
                <c:pt idx="0">
                  <c:v>2.5</c:v>
                </c:pt>
                <c:pt idx="1">
                  <c:v>3.5</c:v>
                </c:pt>
                <c:pt idx="2">
                  <c:v>4.5</c:v>
                </c:pt>
                <c:pt idx="3">
                  <c:v>3.5</c:v>
                </c:pt>
                <c:pt idx="4">
                  <c:v>3</c:v>
                </c:pt>
                <c:pt idx="5">
                  <c:v>2.5</c:v>
                </c:pt>
                <c:pt idx="6">
                  <c:v>3</c:v>
                </c:pt>
                <c:pt idx="7">
                  <c:v>4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3-0DC4-41EF-A80E-F8C6A8907722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系列 5</c:v>
                </c:pt>
              </c:strCache>
            </c:strRef>
          </c:tx>
          <c:spPr>
            <a:ln w="19050" cap="rnd">
              <a:solidFill>
                <a:srgbClr val="55E1DB">
                  <a:alpha val="50000"/>
                </a:srgbClr>
              </a:solidFill>
              <a:round/>
            </a:ln>
            <a:effectLst/>
          </c:spPr>
          <c:marker>
            <c:symbol val="none"/>
          </c:marker>
          <c:cat>
            <c:strRef>
              <c:f>Sheet1!$A$2:$A$10</c:f>
              <c:strCache>
                <c:ptCount val="8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  <c:pt idx="4">
                  <c:v>类别 5</c:v>
                </c:pt>
                <c:pt idx="5">
                  <c:v>类别 6</c:v>
                </c:pt>
                <c:pt idx="6">
                  <c:v>类别 7</c:v>
                </c:pt>
                <c:pt idx="7">
                  <c:v>类别 8</c:v>
                </c:pt>
              </c:strCache>
            </c:strRef>
          </c:cat>
          <c:val>
            <c:numRef>
              <c:f>Sheet1!$F$2:$F$10</c:f>
              <c:numCache>
                <c:formatCode>General</c:formatCode>
                <c:ptCount val="9"/>
                <c:pt idx="0">
                  <c:v>3.8</c:v>
                </c:pt>
                <c:pt idx="1">
                  <c:v>3.6</c:v>
                </c:pt>
                <c:pt idx="2">
                  <c:v>2.8</c:v>
                </c:pt>
                <c:pt idx="3">
                  <c:v>3</c:v>
                </c:pt>
                <c:pt idx="4">
                  <c:v>4</c:v>
                </c:pt>
                <c:pt idx="5">
                  <c:v>3.5</c:v>
                </c:pt>
                <c:pt idx="6">
                  <c:v>4.3</c:v>
                </c:pt>
                <c:pt idx="7">
                  <c:v>5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4-0DC4-41EF-A80E-F8C6A890772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726975712"/>
        <c:axId val="726974880"/>
      </c:lineChart>
      <c:catAx>
        <c:axId val="72697571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726974880"/>
        <c:crosses val="autoZero"/>
        <c:auto val="1"/>
        <c:lblAlgn val="ctr"/>
        <c:lblOffset val="100"/>
        <c:noMultiLvlLbl val="0"/>
      </c:catAx>
      <c:valAx>
        <c:axId val="72697488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726975712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ln w="9525" cap="rnd">
              <a:solidFill>
                <a:schemeClr val="bg1">
                  <a:lumMod val="50000"/>
                  <a:alpha val="2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Sheet1!$A$2:$A$10</c:f>
              <c:strCache>
                <c:ptCount val="8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  <c:pt idx="4">
                  <c:v>类别 5</c:v>
                </c:pt>
                <c:pt idx="5">
                  <c:v>类别 6</c:v>
                </c:pt>
                <c:pt idx="6">
                  <c:v>类别 7</c:v>
                </c:pt>
                <c:pt idx="7">
                  <c:v>类别 8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  <c:pt idx="4">
                  <c:v>3.6</c:v>
                </c:pt>
                <c:pt idx="5">
                  <c:v>3.8</c:v>
                </c:pt>
                <c:pt idx="6">
                  <c:v>4.3</c:v>
                </c:pt>
                <c:pt idx="7">
                  <c:v>3.9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0-4C62-4716-A5DD-771B26319BD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ln w="9525" cap="rnd">
              <a:solidFill>
                <a:schemeClr val="accent4">
                  <a:alpha val="2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Sheet1!$A$2:$A$10</c:f>
              <c:strCache>
                <c:ptCount val="8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  <c:pt idx="4">
                  <c:v>类别 5</c:v>
                </c:pt>
                <c:pt idx="5">
                  <c:v>类别 6</c:v>
                </c:pt>
                <c:pt idx="6">
                  <c:v>类别 7</c:v>
                </c:pt>
                <c:pt idx="7">
                  <c:v>类别 8</c:v>
                </c:pt>
              </c:strCache>
            </c:strRef>
          </c:cat>
          <c:val>
            <c:numRef>
              <c:f>Sheet1!$C$2:$C$10</c:f>
              <c:numCache>
                <c:formatCode>General</c:formatCode>
                <c:ptCount val="9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  <c:pt idx="4">
                  <c:v>3.5</c:v>
                </c:pt>
                <c:pt idx="5">
                  <c:v>3</c:v>
                </c:pt>
                <c:pt idx="6">
                  <c:v>2.5</c:v>
                </c:pt>
                <c:pt idx="7">
                  <c:v>3.2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1-4C62-4716-A5DD-771B26319BD2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系列 3</c:v>
                </c:pt>
              </c:strCache>
            </c:strRef>
          </c:tx>
          <c:spPr>
            <a:ln w="9525" cap="rnd">
              <a:solidFill>
                <a:schemeClr val="bg1">
                  <a:alpha val="2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Sheet1!$A$2:$A$10</c:f>
              <c:strCache>
                <c:ptCount val="8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  <c:pt idx="4">
                  <c:v>类别 5</c:v>
                </c:pt>
                <c:pt idx="5">
                  <c:v>类别 6</c:v>
                </c:pt>
                <c:pt idx="6">
                  <c:v>类别 7</c:v>
                </c:pt>
                <c:pt idx="7">
                  <c:v>类别 8</c:v>
                </c:pt>
              </c:strCache>
            </c:strRef>
          </c:cat>
          <c:val>
            <c:numRef>
              <c:f>Sheet1!$D$2:$D$10</c:f>
              <c:numCache>
                <c:formatCode>General</c:formatCode>
                <c:ptCount val="9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  <c:pt idx="4">
                  <c:v>4</c:v>
                </c:pt>
                <c:pt idx="5">
                  <c:v>4.5999999999999996</c:v>
                </c:pt>
                <c:pt idx="6">
                  <c:v>5</c:v>
                </c:pt>
                <c:pt idx="7">
                  <c:v>4.3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2-4C62-4716-A5DD-771B26319BD2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系列 4</c:v>
                </c:pt>
              </c:strCache>
            </c:strRef>
          </c:tx>
          <c:spPr>
            <a:ln w="9525" cap="rnd">
              <a:solidFill>
                <a:srgbClr val="E83766">
                  <a:alpha val="20000"/>
                </a:srgbClr>
              </a:solidFill>
              <a:round/>
            </a:ln>
            <a:effectLst/>
          </c:spPr>
          <c:marker>
            <c:symbol val="none"/>
          </c:marker>
          <c:cat>
            <c:strRef>
              <c:f>Sheet1!$A$2:$A$10</c:f>
              <c:strCache>
                <c:ptCount val="8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  <c:pt idx="4">
                  <c:v>类别 5</c:v>
                </c:pt>
                <c:pt idx="5">
                  <c:v>类别 6</c:v>
                </c:pt>
                <c:pt idx="6">
                  <c:v>类别 7</c:v>
                </c:pt>
                <c:pt idx="7">
                  <c:v>类别 8</c:v>
                </c:pt>
              </c:strCache>
            </c:strRef>
          </c:cat>
          <c:val>
            <c:numRef>
              <c:f>Sheet1!$E$2:$E$10</c:f>
              <c:numCache>
                <c:formatCode>General</c:formatCode>
                <c:ptCount val="9"/>
                <c:pt idx="0">
                  <c:v>2.5</c:v>
                </c:pt>
                <c:pt idx="1">
                  <c:v>3.5</c:v>
                </c:pt>
                <c:pt idx="2">
                  <c:v>4.5</c:v>
                </c:pt>
                <c:pt idx="3">
                  <c:v>3.5</c:v>
                </c:pt>
                <c:pt idx="4">
                  <c:v>3</c:v>
                </c:pt>
                <c:pt idx="5">
                  <c:v>2.5</c:v>
                </c:pt>
                <c:pt idx="6">
                  <c:v>3</c:v>
                </c:pt>
                <c:pt idx="7">
                  <c:v>4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3-4C62-4716-A5DD-771B26319BD2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系列 5</c:v>
                </c:pt>
              </c:strCache>
            </c:strRef>
          </c:tx>
          <c:spPr>
            <a:ln w="9525" cap="rnd">
              <a:solidFill>
                <a:srgbClr val="55E1DB">
                  <a:alpha val="20000"/>
                </a:srgbClr>
              </a:solidFill>
              <a:round/>
            </a:ln>
            <a:effectLst/>
          </c:spPr>
          <c:marker>
            <c:symbol val="none"/>
          </c:marker>
          <c:cat>
            <c:strRef>
              <c:f>Sheet1!$A$2:$A$10</c:f>
              <c:strCache>
                <c:ptCount val="8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  <c:pt idx="4">
                  <c:v>类别 5</c:v>
                </c:pt>
                <c:pt idx="5">
                  <c:v>类别 6</c:v>
                </c:pt>
                <c:pt idx="6">
                  <c:v>类别 7</c:v>
                </c:pt>
                <c:pt idx="7">
                  <c:v>类别 8</c:v>
                </c:pt>
              </c:strCache>
            </c:strRef>
          </c:cat>
          <c:val>
            <c:numRef>
              <c:f>Sheet1!$F$2:$F$10</c:f>
              <c:numCache>
                <c:formatCode>General</c:formatCode>
                <c:ptCount val="9"/>
                <c:pt idx="0">
                  <c:v>3.8</c:v>
                </c:pt>
                <c:pt idx="1">
                  <c:v>3.6</c:v>
                </c:pt>
                <c:pt idx="2">
                  <c:v>2.8</c:v>
                </c:pt>
                <c:pt idx="3">
                  <c:v>3</c:v>
                </c:pt>
                <c:pt idx="4">
                  <c:v>4</c:v>
                </c:pt>
                <c:pt idx="5">
                  <c:v>3.5</c:v>
                </c:pt>
                <c:pt idx="6">
                  <c:v>4.3</c:v>
                </c:pt>
                <c:pt idx="7">
                  <c:v>5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4-4C62-4716-A5DD-771B26319BD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726975712"/>
        <c:axId val="726974880"/>
      </c:lineChart>
      <c:catAx>
        <c:axId val="72697571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726974880"/>
        <c:crosses val="autoZero"/>
        <c:auto val="1"/>
        <c:lblAlgn val="ctr"/>
        <c:lblOffset val="100"/>
        <c:noMultiLvlLbl val="0"/>
      </c:catAx>
      <c:valAx>
        <c:axId val="72697488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726975712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blipFill>
              <a:blip xmlns:r="http://schemas.openxmlformats.org/officeDocument/2006/relationships" r:embed="rId3"/>
              <a:stretch>
                <a:fillRect/>
              </a:stretch>
            </a:blip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blipFill>
                <a:blip xmlns:r="http://schemas.openxmlformats.org/officeDocument/2006/relationships" r:embed="rId4"/>
                <a:stretch>
                  <a:fillRect/>
                </a:stretch>
              </a:blip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6129-43F3-B82B-1A80006ADE73}"/>
              </c:ext>
            </c:extLst>
          </c:dPt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129-43F3-B82B-1A80006ADE7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00"/>
        <c:overlap val="-5"/>
        <c:axId val="598328655"/>
        <c:axId val="598327407"/>
      </c:barChart>
      <c:catAx>
        <c:axId val="59832865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bg1">
                <a:lumMod val="95000"/>
                <a:alpha val="8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Segoe UI Light" panose="020B0502040204020203" pitchFamily="34" charset="0"/>
                <a:ea typeface="思源黑体 CN Light" panose="020B0300000000000000" pitchFamily="34" charset="-122"/>
                <a:cs typeface="Segoe UI Light" panose="020B0502040204020203" pitchFamily="34" charset="0"/>
              </a:defRPr>
            </a:pPr>
            <a:endParaRPr lang="zh-CN"/>
          </a:p>
        </c:txPr>
        <c:crossAx val="598327407"/>
        <c:crosses val="autoZero"/>
        <c:auto val="1"/>
        <c:lblAlgn val="ctr"/>
        <c:lblOffset val="100"/>
        <c:noMultiLvlLbl val="0"/>
      </c:catAx>
      <c:valAx>
        <c:axId val="59832740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1">
                  <a:lumMod val="95000"/>
                  <a:alpha val="7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solidFill>
              <a:srgbClr val="55E1DB">
                <a:alpha val="8000"/>
              </a:srgb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pPr>
            <a:endParaRPr lang="zh-CN"/>
          </a:p>
        </c:txPr>
        <c:crossAx val="59832865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5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noFill/>
            <a:ln w="12700">
              <a:solidFill>
                <a:srgbClr val="55E1DB"/>
              </a:solidFill>
            </a:ln>
          </c:spPr>
          <c:dPt>
            <c:idx val="0"/>
            <c:bubble3D val="0"/>
            <c:spPr>
              <a:noFill/>
              <a:ln w="12700">
                <a:solidFill>
                  <a:srgbClr val="55E1DB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65C9-406F-A640-4828ABCAEA10}"/>
              </c:ext>
            </c:extLst>
          </c:dPt>
          <c:dPt>
            <c:idx val="1"/>
            <c:bubble3D val="0"/>
            <c:spPr>
              <a:noFill/>
              <a:ln w="12700">
                <a:solidFill>
                  <a:srgbClr val="55E1DB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65C9-406F-A640-4828ABCAEA10}"/>
              </c:ext>
            </c:extLst>
          </c:dPt>
          <c:dPt>
            <c:idx val="2"/>
            <c:bubble3D val="0"/>
            <c:spPr>
              <a:solidFill>
                <a:srgbClr val="55E1DB"/>
              </a:solidFill>
              <a:ln w="12700">
                <a:solidFill>
                  <a:srgbClr val="55E1DB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8-8873-4631-996A-974863FD8292}"/>
              </c:ext>
            </c:extLst>
          </c:dPt>
          <c:dPt>
            <c:idx val="3"/>
            <c:bubble3D val="0"/>
            <c:spPr>
              <a:noFill/>
              <a:ln w="12700">
                <a:solidFill>
                  <a:srgbClr val="55E1DB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65C9-406F-A640-4828ABCAEA10}"/>
              </c:ext>
            </c:extLst>
          </c:dPt>
          <c:cat>
            <c:strRef>
              <c:f>Sheet1!$A$2:$A$5</c:f>
              <c:strCache>
                <c:ptCount val="4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873-4631-996A-974863FD829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销售额2</c:v>
                </c:pt>
              </c:strCache>
            </c:strRef>
          </c:tx>
          <c:spPr>
            <a:noFill/>
            <a:ln w="12700">
              <a:solidFill>
                <a:srgbClr val="55E1DB"/>
              </a:solidFill>
            </a:ln>
          </c:spPr>
          <c:dPt>
            <c:idx val="0"/>
            <c:bubble3D val="0"/>
            <c:spPr>
              <a:noFill/>
              <a:ln w="12700">
                <a:solidFill>
                  <a:srgbClr val="55E1DB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65C9-406F-A640-4828ABCAEA10}"/>
              </c:ext>
            </c:extLst>
          </c:dPt>
          <c:dPt>
            <c:idx val="1"/>
            <c:bubble3D val="0"/>
            <c:spPr>
              <a:solidFill>
                <a:srgbClr val="55E1DB"/>
              </a:solidFill>
              <a:ln w="12700">
                <a:solidFill>
                  <a:srgbClr val="55E1DB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8873-4631-996A-974863FD8292}"/>
              </c:ext>
            </c:extLst>
          </c:dPt>
          <c:dPt>
            <c:idx val="2"/>
            <c:bubble3D val="0"/>
            <c:spPr>
              <a:noFill/>
              <a:ln w="12700">
                <a:solidFill>
                  <a:srgbClr val="55E1DB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65C9-406F-A640-4828ABCAEA10}"/>
              </c:ext>
            </c:extLst>
          </c:dPt>
          <c:dPt>
            <c:idx val="3"/>
            <c:bubble3D val="0"/>
            <c:spPr>
              <a:noFill/>
              <a:ln w="12700">
                <a:solidFill>
                  <a:srgbClr val="55E1DB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8873-4631-996A-974863FD8292}"/>
              </c:ext>
            </c:extLst>
          </c:dPt>
          <c:cat>
            <c:strRef>
              <c:f>Sheet1!$A$2:$A$5</c:f>
              <c:strCache>
                <c:ptCount val="4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3.5</c:v>
                </c:pt>
                <c:pt idx="1">
                  <c:v>3</c:v>
                </c:pt>
                <c:pt idx="2">
                  <c:v>1.6</c:v>
                </c:pt>
                <c:pt idx="3">
                  <c:v>8.3000000000000007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873-4631-996A-974863FD8292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销售额3</c:v>
                </c:pt>
              </c:strCache>
            </c:strRef>
          </c:tx>
          <c:spPr>
            <a:noFill/>
            <a:ln w="12700">
              <a:solidFill>
                <a:srgbClr val="55E1DB"/>
              </a:solidFill>
            </a:ln>
          </c:spPr>
          <c:dPt>
            <c:idx val="0"/>
            <c:bubble3D val="0"/>
            <c:spPr>
              <a:noFill/>
              <a:ln w="12700">
                <a:solidFill>
                  <a:srgbClr val="55E1DB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1-65C9-406F-A640-4828ABCAEA10}"/>
              </c:ext>
            </c:extLst>
          </c:dPt>
          <c:dPt>
            <c:idx val="1"/>
            <c:bubble3D val="0"/>
            <c:spPr>
              <a:noFill/>
              <a:ln w="12700">
                <a:solidFill>
                  <a:srgbClr val="55E1DB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8873-4631-996A-974863FD8292}"/>
              </c:ext>
            </c:extLst>
          </c:dPt>
          <c:dPt>
            <c:idx val="2"/>
            <c:bubble3D val="0"/>
            <c:spPr>
              <a:noFill/>
              <a:ln w="12700">
                <a:solidFill>
                  <a:srgbClr val="55E1DB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5-65C9-406F-A640-4828ABCAEA10}"/>
              </c:ext>
            </c:extLst>
          </c:dPt>
          <c:dPt>
            <c:idx val="3"/>
            <c:bubble3D val="0"/>
            <c:spPr>
              <a:solidFill>
                <a:srgbClr val="55E1DB"/>
              </a:solidFill>
              <a:ln w="12700">
                <a:solidFill>
                  <a:srgbClr val="55E1DB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A-8873-4631-996A-974863FD8292}"/>
              </c:ext>
            </c:extLst>
          </c:dPt>
          <c:cat>
            <c:strRef>
              <c:f>Sheet1!$A$2:$A$5</c:f>
              <c:strCache>
                <c:ptCount val="4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7</c:v>
                </c:pt>
                <c:pt idx="1">
                  <c:v>3.5</c:v>
                </c:pt>
                <c:pt idx="2">
                  <c:v>1.8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873-4631-996A-974863FD8292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销售额4</c:v>
                </c:pt>
              </c:strCache>
            </c:strRef>
          </c:tx>
          <c:spPr>
            <a:noFill/>
            <a:ln w="12700">
              <a:solidFill>
                <a:srgbClr val="55E1DB"/>
              </a:solidFill>
            </a:ln>
          </c:spPr>
          <c:dPt>
            <c:idx val="0"/>
            <c:bubble3D val="0"/>
            <c:spPr>
              <a:noFill/>
              <a:ln w="12700">
                <a:solidFill>
                  <a:srgbClr val="55E1DB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6-8873-4631-996A-974863FD8292}"/>
              </c:ext>
            </c:extLst>
          </c:dPt>
          <c:dPt>
            <c:idx val="1"/>
            <c:bubble3D val="0"/>
            <c:spPr>
              <a:solidFill>
                <a:srgbClr val="55E1DB"/>
              </a:solidFill>
              <a:ln w="12700">
                <a:solidFill>
                  <a:srgbClr val="55E1DB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C-8873-4631-996A-974863FD8292}"/>
              </c:ext>
            </c:extLst>
          </c:dPt>
          <c:dPt>
            <c:idx val="2"/>
            <c:bubble3D val="0"/>
            <c:spPr>
              <a:noFill/>
              <a:ln w="12700">
                <a:solidFill>
                  <a:srgbClr val="55E1DB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8873-4631-996A-974863FD8292}"/>
              </c:ext>
            </c:extLst>
          </c:dPt>
          <c:dPt>
            <c:idx val="3"/>
            <c:bubble3D val="0"/>
            <c:spPr>
              <a:noFill/>
              <a:ln w="12700">
                <a:solidFill>
                  <a:srgbClr val="55E1DB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F-65C9-406F-A640-4828ABCAEA10}"/>
              </c:ext>
            </c:extLst>
          </c:dPt>
          <c:cat>
            <c:strRef>
              <c:f>Sheet1!$A$2:$A$5</c:f>
              <c:strCache>
                <c:ptCount val="4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</c:strCache>
            </c:strRef>
          </c:cat>
          <c:val>
            <c:numRef>
              <c:f>Sheet1!$E$2:$E$5</c:f>
              <c:numCache>
                <c:formatCode>General</c:formatCode>
                <c:ptCount val="4"/>
                <c:pt idx="0">
                  <c:v>8.5</c:v>
                </c:pt>
                <c:pt idx="1">
                  <c:v>3</c:v>
                </c:pt>
                <c:pt idx="2">
                  <c:v>5</c:v>
                </c:pt>
                <c:pt idx="3">
                  <c:v>1.6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8873-4631-996A-974863FD8292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销售额5</c:v>
                </c:pt>
              </c:strCache>
            </c:strRef>
          </c:tx>
          <c:spPr>
            <a:solidFill>
              <a:srgbClr val="09152D"/>
            </a:solidFill>
            <a:ln w="12700">
              <a:solidFill>
                <a:srgbClr val="55E1DB"/>
              </a:solidFill>
            </a:ln>
          </c:spPr>
          <c:dPt>
            <c:idx val="0"/>
            <c:bubble3D val="0"/>
            <c:spPr>
              <a:solidFill>
                <a:srgbClr val="09152D"/>
              </a:solidFill>
              <a:ln w="12700">
                <a:solidFill>
                  <a:srgbClr val="55E1DB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8873-4631-996A-974863FD8292}"/>
              </c:ext>
            </c:extLst>
          </c:dPt>
          <c:dPt>
            <c:idx val="1"/>
            <c:bubble3D val="0"/>
            <c:spPr>
              <a:solidFill>
                <a:srgbClr val="09152D"/>
              </a:solidFill>
              <a:ln w="12700">
                <a:solidFill>
                  <a:srgbClr val="55E1DB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3-65C9-406F-A640-4828ABCAEA10}"/>
              </c:ext>
            </c:extLst>
          </c:dPt>
          <c:dPt>
            <c:idx val="2"/>
            <c:bubble3D val="0"/>
            <c:spPr>
              <a:solidFill>
                <a:srgbClr val="09152D"/>
              </a:solidFill>
              <a:ln w="12700">
                <a:solidFill>
                  <a:srgbClr val="55E1DB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5-65C9-406F-A640-4828ABCAEA10}"/>
              </c:ext>
            </c:extLst>
          </c:dPt>
          <c:dPt>
            <c:idx val="3"/>
            <c:bubble3D val="0"/>
            <c:spPr>
              <a:solidFill>
                <a:srgbClr val="09152D"/>
              </a:solidFill>
              <a:ln w="12700">
                <a:solidFill>
                  <a:srgbClr val="55E1DB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7-65C9-406F-A640-4828ABCAEA10}"/>
              </c:ext>
            </c:extLst>
          </c:dPt>
          <c:cat>
            <c:strRef>
              <c:f>Sheet1!$A$2:$A$5</c:f>
              <c:strCache>
                <c:ptCount val="4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</c:strCache>
            </c:strRef>
          </c:cat>
          <c:val>
            <c:numRef>
              <c:f>Sheet1!$F$2:$F$5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</c:v>
                </c:pt>
                <c:pt idx="2">
                  <c:v>1.6</c:v>
                </c:pt>
                <c:pt idx="3">
                  <c:v>2.5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8873-4631-996A-974863FD829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6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F60814-C018-4E5B-A0CA-0B74E1BD4C5C}" type="datetimeFigureOut">
              <a:rPr lang="zh-CN" altLang="en-US" smtClean="0"/>
              <a:t>2020/6/17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A39E9E-8794-4E34-8373-443DC9DBEF8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38770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A39E9E-8794-4E34-8373-443DC9DBEF85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59145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48442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EBF22-E17F-4FC7-9C07-3780E42CEAA2}" type="datetimeFigureOut">
              <a:rPr lang="zh-CN" altLang="en-US" smtClean="0"/>
              <a:t>2020/6/17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1DC02-DFD3-4879-A376-EE0E314C70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20153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EBF22-E17F-4FC7-9C07-3780E42CEAA2}" type="datetimeFigureOut">
              <a:rPr lang="zh-CN" altLang="en-US" smtClean="0"/>
              <a:t>2020/6/17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1DC02-DFD3-4879-A376-EE0E314C70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61530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solidFill>
          <a:srgbClr val="0915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237169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bg>
      <p:bgPr>
        <a:solidFill>
          <a:srgbClr val="0915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图表 6"/>
          <p:cNvGraphicFramePr/>
          <p:nvPr userDrawn="1">
            <p:extLst>
              <p:ext uri="{D42A27DB-BD31-4B8C-83A1-F6EECF244321}">
                <p14:modId xmlns:p14="http://schemas.microsoft.com/office/powerpoint/2010/main" val="2474065367"/>
              </p:ext>
            </p:extLst>
          </p:nvPr>
        </p:nvGraphicFramePr>
        <p:xfrm>
          <a:off x="7128841" y="0"/>
          <a:ext cx="3076625" cy="20510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7988932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bg>
      <p:bgPr>
        <a:solidFill>
          <a:srgbClr val="0915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4" name="组合 213"/>
          <p:cNvGrpSpPr/>
          <p:nvPr userDrawn="1"/>
        </p:nvGrpSpPr>
        <p:grpSpPr>
          <a:xfrm>
            <a:off x="-1004892" y="1432878"/>
            <a:ext cx="14210347" cy="3987314"/>
            <a:chOff x="-1004892" y="1432878"/>
            <a:chExt cx="14210347" cy="3987314"/>
          </a:xfrm>
        </p:grpSpPr>
        <p:sp>
          <p:nvSpPr>
            <p:cNvPr id="112" name="任意多边形 111"/>
            <p:cNvSpPr/>
            <p:nvPr/>
          </p:nvSpPr>
          <p:spPr>
            <a:xfrm rot="10680000">
              <a:off x="-997029" y="1476740"/>
              <a:ext cx="14158787" cy="3930074"/>
            </a:xfrm>
            <a:custGeom>
              <a:avLst/>
              <a:gdLst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845800 w 12153900"/>
                <a:gd name="connsiteY92" fmla="*/ 406400 h 3530600"/>
                <a:gd name="connsiteX93" fmla="*/ 10896600 w 12153900"/>
                <a:gd name="connsiteY93" fmla="*/ 12700 h 3530600"/>
                <a:gd name="connsiteX94" fmla="*/ 10998200 w 12153900"/>
                <a:gd name="connsiteY94" fmla="*/ 787400 h 3530600"/>
                <a:gd name="connsiteX95" fmla="*/ 11201400 w 12153900"/>
                <a:gd name="connsiteY95" fmla="*/ 3124200 h 3530600"/>
                <a:gd name="connsiteX96" fmla="*/ 11328400 w 12153900"/>
                <a:gd name="connsiteY96" fmla="*/ 2171700 h 3530600"/>
                <a:gd name="connsiteX97" fmla="*/ 11442700 w 12153900"/>
                <a:gd name="connsiteY97" fmla="*/ 1968500 h 3530600"/>
                <a:gd name="connsiteX98" fmla="*/ 11493500 w 12153900"/>
                <a:gd name="connsiteY98" fmla="*/ 2019300 h 3530600"/>
                <a:gd name="connsiteX99" fmla="*/ 11531600 w 12153900"/>
                <a:gd name="connsiteY99" fmla="*/ 1308100 h 3530600"/>
                <a:gd name="connsiteX100" fmla="*/ 11633200 w 12153900"/>
                <a:gd name="connsiteY100" fmla="*/ 1447800 h 3530600"/>
                <a:gd name="connsiteX101" fmla="*/ 11760200 w 12153900"/>
                <a:gd name="connsiteY101" fmla="*/ 2717800 h 3530600"/>
                <a:gd name="connsiteX102" fmla="*/ 11874500 w 12153900"/>
                <a:gd name="connsiteY102" fmla="*/ 2438400 h 3530600"/>
                <a:gd name="connsiteX103" fmla="*/ 11938000 w 12153900"/>
                <a:gd name="connsiteY103" fmla="*/ 2781300 h 3530600"/>
                <a:gd name="connsiteX104" fmla="*/ 12153900 w 12153900"/>
                <a:gd name="connsiteY104" fmla="*/ 1778000 h 3530600"/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896600 w 12153900"/>
                <a:gd name="connsiteY92" fmla="*/ 12700 h 3530600"/>
                <a:gd name="connsiteX93" fmla="*/ 10998200 w 12153900"/>
                <a:gd name="connsiteY93" fmla="*/ 787400 h 3530600"/>
                <a:gd name="connsiteX94" fmla="*/ 11201400 w 12153900"/>
                <a:gd name="connsiteY94" fmla="*/ 3124200 h 3530600"/>
                <a:gd name="connsiteX95" fmla="*/ 11328400 w 12153900"/>
                <a:gd name="connsiteY95" fmla="*/ 2171700 h 3530600"/>
                <a:gd name="connsiteX96" fmla="*/ 11442700 w 12153900"/>
                <a:gd name="connsiteY96" fmla="*/ 1968500 h 3530600"/>
                <a:gd name="connsiteX97" fmla="*/ 11493500 w 12153900"/>
                <a:gd name="connsiteY97" fmla="*/ 2019300 h 3530600"/>
                <a:gd name="connsiteX98" fmla="*/ 11531600 w 12153900"/>
                <a:gd name="connsiteY98" fmla="*/ 1308100 h 3530600"/>
                <a:gd name="connsiteX99" fmla="*/ 11633200 w 12153900"/>
                <a:gd name="connsiteY99" fmla="*/ 1447800 h 3530600"/>
                <a:gd name="connsiteX100" fmla="*/ 11760200 w 12153900"/>
                <a:gd name="connsiteY100" fmla="*/ 2717800 h 3530600"/>
                <a:gd name="connsiteX101" fmla="*/ 11874500 w 12153900"/>
                <a:gd name="connsiteY101" fmla="*/ 2438400 h 3530600"/>
                <a:gd name="connsiteX102" fmla="*/ 11938000 w 12153900"/>
                <a:gd name="connsiteY102" fmla="*/ 2781300 h 3530600"/>
                <a:gd name="connsiteX103" fmla="*/ 12153900 w 12153900"/>
                <a:gd name="connsiteY103" fmla="*/ 1778000 h 3530600"/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998200 w 12153900"/>
                <a:gd name="connsiteY92" fmla="*/ 787400 h 3530600"/>
                <a:gd name="connsiteX93" fmla="*/ 11201400 w 12153900"/>
                <a:gd name="connsiteY93" fmla="*/ 3124200 h 3530600"/>
                <a:gd name="connsiteX94" fmla="*/ 11328400 w 12153900"/>
                <a:gd name="connsiteY94" fmla="*/ 2171700 h 3530600"/>
                <a:gd name="connsiteX95" fmla="*/ 11442700 w 12153900"/>
                <a:gd name="connsiteY95" fmla="*/ 1968500 h 3530600"/>
                <a:gd name="connsiteX96" fmla="*/ 11493500 w 12153900"/>
                <a:gd name="connsiteY96" fmla="*/ 2019300 h 3530600"/>
                <a:gd name="connsiteX97" fmla="*/ 11531600 w 12153900"/>
                <a:gd name="connsiteY97" fmla="*/ 1308100 h 3530600"/>
                <a:gd name="connsiteX98" fmla="*/ 11633200 w 12153900"/>
                <a:gd name="connsiteY98" fmla="*/ 1447800 h 3530600"/>
                <a:gd name="connsiteX99" fmla="*/ 11760200 w 12153900"/>
                <a:gd name="connsiteY99" fmla="*/ 2717800 h 3530600"/>
                <a:gd name="connsiteX100" fmla="*/ 11874500 w 12153900"/>
                <a:gd name="connsiteY100" fmla="*/ 2438400 h 3530600"/>
                <a:gd name="connsiteX101" fmla="*/ 11938000 w 12153900"/>
                <a:gd name="connsiteY101" fmla="*/ 2781300 h 3530600"/>
                <a:gd name="connsiteX102" fmla="*/ 12153900 w 12153900"/>
                <a:gd name="connsiteY102" fmla="*/ 1778000 h 35306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2565400 h 3365500"/>
                <a:gd name="connsiteX82" fmla="*/ 9626600 w 12153900"/>
                <a:gd name="connsiteY82" fmla="*/ 2400300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1317172 h 3365500"/>
                <a:gd name="connsiteX82" fmla="*/ 9626600 w 12153900"/>
                <a:gd name="connsiteY82" fmla="*/ 2400300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1317172 h 3365500"/>
                <a:gd name="connsiteX82" fmla="*/ 9711630 w 12153900"/>
                <a:gd name="connsiteY82" fmla="*/ 1210128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077700"/>
                <a:gd name="connsiteY0" fmla="*/ 1778000 h 3365500"/>
                <a:gd name="connsiteX1" fmla="*/ 63500 w 12077700"/>
                <a:gd name="connsiteY1" fmla="*/ 1320800 h 3365500"/>
                <a:gd name="connsiteX2" fmla="*/ 241300 w 12077700"/>
                <a:gd name="connsiteY2" fmla="*/ 3365500 h 3365500"/>
                <a:gd name="connsiteX3" fmla="*/ 419100 w 12077700"/>
                <a:gd name="connsiteY3" fmla="*/ 1511300 h 3365500"/>
                <a:gd name="connsiteX4" fmla="*/ 508000 w 12077700"/>
                <a:gd name="connsiteY4" fmla="*/ 2159000 h 3365500"/>
                <a:gd name="connsiteX5" fmla="*/ 660400 w 12077700"/>
                <a:gd name="connsiteY5" fmla="*/ 787400 h 3365500"/>
                <a:gd name="connsiteX6" fmla="*/ 838200 w 12077700"/>
                <a:gd name="connsiteY6" fmla="*/ 2527300 h 3365500"/>
                <a:gd name="connsiteX7" fmla="*/ 965200 w 12077700"/>
                <a:gd name="connsiteY7" fmla="*/ 1270000 h 3365500"/>
                <a:gd name="connsiteX8" fmla="*/ 1054100 w 12077700"/>
                <a:gd name="connsiteY8" fmla="*/ 1447800 h 3365500"/>
                <a:gd name="connsiteX9" fmla="*/ 1117600 w 12077700"/>
                <a:gd name="connsiteY9" fmla="*/ 2120900 h 3365500"/>
                <a:gd name="connsiteX10" fmla="*/ 1206500 w 12077700"/>
                <a:gd name="connsiteY10" fmla="*/ 1968500 h 3365500"/>
                <a:gd name="connsiteX11" fmla="*/ 1231900 w 12077700"/>
                <a:gd name="connsiteY11" fmla="*/ 1803400 h 3365500"/>
                <a:gd name="connsiteX12" fmla="*/ 1397000 w 12077700"/>
                <a:gd name="connsiteY12" fmla="*/ 2844800 h 3365500"/>
                <a:gd name="connsiteX13" fmla="*/ 1498600 w 12077700"/>
                <a:gd name="connsiteY13" fmla="*/ 2235200 h 3365500"/>
                <a:gd name="connsiteX14" fmla="*/ 1638300 w 12077700"/>
                <a:gd name="connsiteY14" fmla="*/ 2959100 h 3365500"/>
                <a:gd name="connsiteX15" fmla="*/ 1841500 w 12077700"/>
                <a:gd name="connsiteY15" fmla="*/ 1612900 h 3365500"/>
                <a:gd name="connsiteX16" fmla="*/ 1968500 w 12077700"/>
                <a:gd name="connsiteY16" fmla="*/ 2133600 h 3365500"/>
                <a:gd name="connsiteX17" fmla="*/ 2070100 w 12077700"/>
                <a:gd name="connsiteY17" fmla="*/ 2209800 h 3365500"/>
                <a:gd name="connsiteX18" fmla="*/ 2209800 w 12077700"/>
                <a:gd name="connsiteY18" fmla="*/ 1028700 h 3365500"/>
                <a:gd name="connsiteX19" fmla="*/ 2273300 w 12077700"/>
                <a:gd name="connsiteY19" fmla="*/ 558800 h 3365500"/>
                <a:gd name="connsiteX20" fmla="*/ 2438400 w 12077700"/>
                <a:gd name="connsiteY20" fmla="*/ 1244600 h 3365500"/>
                <a:gd name="connsiteX21" fmla="*/ 2501900 w 12077700"/>
                <a:gd name="connsiteY21" fmla="*/ 1790700 h 3365500"/>
                <a:gd name="connsiteX22" fmla="*/ 2679700 w 12077700"/>
                <a:gd name="connsiteY22" fmla="*/ 2857500 h 3365500"/>
                <a:gd name="connsiteX23" fmla="*/ 2806700 w 12077700"/>
                <a:gd name="connsiteY23" fmla="*/ 1612900 h 3365500"/>
                <a:gd name="connsiteX24" fmla="*/ 3048000 w 12077700"/>
                <a:gd name="connsiteY24" fmla="*/ 1231900 h 3365500"/>
                <a:gd name="connsiteX25" fmla="*/ 3111500 w 12077700"/>
                <a:gd name="connsiteY25" fmla="*/ 1701800 h 3365500"/>
                <a:gd name="connsiteX26" fmla="*/ 3251200 w 12077700"/>
                <a:gd name="connsiteY26" fmla="*/ 2527300 h 3365500"/>
                <a:gd name="connsiteX27" fmla="*/ 3365500 w 12077700"/>
                <a:gd name="connsiteY27" fmla="*/ 2108200 h 3365500"/>
                <a:gd name="connsiteX28" fmla="*/ 3632200 w 12077700"/>
                <a:gd name="connsiteY28" fmla="*/ 965200 h 3365500"/>
                <a:gd name="connsiteX29" fmla="*/ 3771900 w 12077700"/>
                <a:gd name="connsiteY29" fmla="*/ 2413000 h 3365500"/>
                <a:gd name="connsiteX30" fmla="*/ 3949700 w 12077700"/>
                <a:gd name="connsiteY30" fmla="*/ 2057400 h 3365500"/>
                <a:gd name="connsiteX31" fmla="*/ 4064000 w 12077700"/>
                <a:gd name="connsiteY31" fmla="*/ 2578100 h 3365500"/>
                <a:gd name="connsiteX32" fmla="*/ 4152900 w 12077700"/>
                <a:gd name="connsiteY32" fmla="*/ 2298700 h 3365500"/>
                <a:gd name="connsiteX33" fmla="*/ 4229100 w 12077700"/>
                <a:gd name="connsiteY33" fmla="*/ 2286000 h 3365500"/>
                <a:gd name="connsiteX34" fmla="*/ 4305300 w 12077700"/>
                <a:gd name="connsiteY34" fmla="*/ 2540000 h 3365500"/>
                <a:gd name="connsiteX35" fmla="*/ 4457700 w 12077700"/>
                <a:gd name="connsiteY35" fmla="*/ 1905000 h 3365500"/>
                <a:gd name="connsiteX36" fmla="*/ 4635500 w 12077700"/>
                <a:gd name="connsiteY36" fmla="*/ 2451100 h 3365500"/>
                <a:gd name="connsiteX37" fmla="*/ 4699000 w 12077700"/>
                <a:gd name="connsiteY37" fmla="*/ 2247900 h 3365500"/>
                <a:gd name="connsiteX38" fmla="*/ 4838700 w 12077700"/>
                <a:gd name="connsiteY38" fmla="*/ 190500 h 3365500"/>
                <a:gd name="connsiteX39" fmla="*/ 4902200 w 12077700"/>
                <a:gd name="connsiteY39" fmla="*/ 0 h 3365500"/>
                <a:gd name="connsiteX40" fmla="*/ 5029200 w 12077700"/>
                <a:gd name="connsiteY40" fmla="*/ 292100 h 3365500"/>
                <a:gd name="connsiteX41" fmla="*/ 5181600 w 12077700"/>
                <a:gd name="connsiteY41" fmla="*/ 1663700 h 3365500"/>
                <a:gd name="connsiteX42" fmla="*/ 5295900 w 12077700"/>
                <a:gd name="connsiteY42" fmla="*/ 3340100 h 3365500"/>
                <a:gd name="connsiteX43" fmla="*/ 5562600 w 12077700"/>
                <a:gd name="connsiteY43" fmla="*/ 1371600 h 3365500"/>
                <a:gd name="connsiteX44" fmla="*/ 5651500 w 12077700"/>
                <a:gd name="connsiteY44" fmla="*/ 1397000 h 3365500"/>
                <a:gd name="connsiteX45" fmla="*/ 5689600 w 12077700"/>
                <a:gd name="connsiteY45" fmla="*/ 952500 h 3365500"/>
                <a:gd name="connsiteX46" fmla="*/ 5842000 w 12077700"/>
                <a:gd name="connsiteY46" fmla="*/ 2476500 h 3365500"/>
                <a:gd name="connsiteX47" fmla="*/ 5930900 w 12077700"/>
                <a:gd name="connsiteY47" fmla="*/ 2222500 h 3365500"/>
                <a:gd name="connsiteX48" fmla="*/ 6032500 w 12077700"/>
                <a:gd name="connsiteY48" fmla="*/ 2057400 h 3365500"/>
                <a:gd name="connsiteX49" fmla="*/ 6121400 w 12077700"/>
                <a:gd name="connsiteY49" fmla="*/ 2120900 h 3365500"/>
                <a:gd name="connsiteX50" fmla="*/ 6273800 w 12077700"/>
                <a:gd name="connsiteY50" fmla="*/ 1435100 h 3365500"/>
                <a:gd name="connsiteX51" fmla="*/ 6451600 w 12077700"/>
                <a:gd name="connsiteY51" fmla="*/ 2501900 h 3365500"/>
                <a:gd name="connsiteX52" fmla="*/ 6527800 w 12077700"/>
                <a:gd name="connsiteY52" fmla="*/ 2235200 h 3365500"/>
                <a:gd name="connsiteX53" fmla="*/ 6629400 w 12077700"/>
                <a:gd name="connsiteY53" fmla="*/ 2349500 h 3365500"/>
                <a:gd name="connsiteX54" fmla="*/ 6781800 w 12077700"/>
                <a:gd name="connsiteY54" fmla="*/ 1676400 h 3365500"/>
                <a:gd name="connsiteX55" fmla="*/ 6934200 w 12077700"/>
                <a:gd name="connsiteY55" fmla="*/ 2171700 h 3365500"/>
                <a:gd name="connsiteX56" fmla="*/ 6997700 w 12077700"/>
                <a:gd name="connsiteY56" fmla="*/ 1955800 h 3365500"/>
                <a:gd name="connsiteX57" fmla="*/ 7073900 w 12077700"/>
                <a:gd name="connsiteY57" fmla="*/ 1943100 h 3365500"/>
                <a:gd name="connsiteX58" fmla="*/ 7188200 w 12077700"/>
                <a:gd name="connsiteY58" fmla="*/ 2628900 h 3365500"/>
                <a:gd name="connsiteX59" fmla="*/ 7327900 w 12077700"/>
                <a:gd name="connsiteY59" fmla="*/ 2641600 h 3365500"/>
                <a:gd name="connsiteX60" fmla="*/ 7366000 w 12077700"/>
                <a:gd name="connsiteY60" fmla="*/ 2540000 h 3365500"/>
                <a:gd name="connsiteX61" fmla="*/ 7404100 w 12077700"/>
                <a:gd name="connsiteY61" fmla="*/ 2692400 h 3365500"/>
                <a:gd name="connsiteX62" fmla="*/ 7505700 w 12077700"/>
                <a:gd name="connsiteY62" fmla="*/ 2806700 h 3365500"/>
                <a:gd name="connsiteX63" fmla="*/ 7708900 w 12077700"/>
                <a:gd name="connsiteY63" fmla="*/ 279400 h 3365500"/>
                <a:gd name="connsiteX64" fmla="*/ 7810500 w 12077700"/>
                <a:gd name="connsiteY64" fmla="*/ 330200 h 3365500"/>
                <a:gd name="connsiteX65" fmla="*/ 7899400 w 12077700"/>
                <a:gd name="connsiteY65" fmla="*/ 952500 h 3365500"/>
                <a:gd name="connsiteX66" fmla="*/ 8140700 w 12077700"/>
                <a:gd name="connsiteY66" fmla="*/ 2692400 h 3365500"/>
                <a:gd name="connsiteX67" fmla="*/ 8293100 w 12077700"/>
                <a:gd name="connsiteY67" fmla="*/ 1612900 h 3365500"/>
                <a:gd name="connsiteX68" fmla="*/ 8382000 w 12077700"/>
                <a:gd name="connsiteY68" fmla="*/ 2082800 h 3365500"/>
                <a:gd name="connsiteX69" fmla="*/ 8483600 w 12077700"/>
                <a:gd name="connsiteY69" fmla="*/ 1689100 h 3365500"/>
                <a:gd name="connsiteX70" fmla="*/ 8534400 w 12077700"/>
                <a:gd name="connsiteY70" fmla="*/ 1257300 h 3365500"/>
                <a:gd name="connsiteX71" fmla="*/ 8597900 w 12077700"/>
                <a:gd name="connsiteY71" fmla="*/ 2197100 h 3365500"/>
                <a:gd name="connsiteX72" fmla="*/ 8712200 w 12077700"/>
                <a:gd name="connsiteY72" fmla="*/ 2527300 h 3365500"/>
                <a:gd name="connsiteX73" fmla="*/ 8801100 w 12077700"/>
                <a:gd name="connsiteY73" fmla="*/ 1968500 h 3365500"/>
                <a:gd name="connsiteX74" fmla="*/ 8928100 w 12077700"/>
                <a:gd name="connsiteY74" fmla="*/ 2146300 h 3365500"/>
                <a:gd name="connsiteX75" fmla="*/ 9080500 w 12077700"/>
                <a:gd name="connsiteY75" fmla="*/ 1257300 h 3365500"/>
                <a:gd name="connsiteX76" fmla="*/ 9220200 w 12077700"/>
                <a:gd name="connsiteY76" fmla="*/ 2171700 h 3365500"/>
                <a:gd name="connsiteX77" fmla="*/ 9271000 w 12077700"/>
                <a:gd name="connsiteY77" fmla="*/ 2044700 h 3365500"/>
                <a:gd name="connsiteX78" fmla="*/ 9309100 w 12077700"/>
                <a:gd name="connsiteY78" fmla="*/ 2171700 h 3365500"/>
                <a:gd name="connsiteX79" fmla="*/ 9347200 w 12077700"/>
                <a:gd name="connsiteY79" fmla="*/ 2032000 h 3365500"/>
                <a:gd name="connsiteX80" fmla="*/ 9499600 w 12077700"/>
                <a:gd name="connsiteY80" fmla="*/ 1317172 h 3365500"/>
                <a:gd name="connsiteX81" fmla="*/ 9635430 w 12077700"/>
                <a:gd name="connsiteY81" fmla="*/ 1210128 h 3365500"/>
                <a:gd name="connsiteX82" fmla="*/ 9664700 w 12077700"/>
                <a:gd name="connsiteY82" fmla="*/ 2159000 h 3365500"/>
                <a:gd name="connsiteX83" fmla="*/ 9715500 w 12077700"/>
                <a:gd name="connsiteY83" fmla="*/ 2362200 h 3365500"/>
                <a:gd name="connsiteX84" fmla="*/ 9804400 w 12077700"/>
                <a:gd name="connsiteY84" fmla="*/ 2184400 h 3365500"/>
                <a:gd name="connsiteX85" fmla="*/ 9906000 w 12077700"/>
                <a:gd name="connsiteY85" fmla="*/ 1917700 h 3365500"/>
                <a:gd name="connsiteX86" fmla="*/ 10071100 w 12077700"/>
                <a:gd name="connsiteY86" fmla="*/ 2184400 h 3365500"/>
                <a:gd name="connsiteX87" fmla="*/ 10223500 w 12077700"/>
                <a:gd name="connsiteY87" fmla="*/ 2336800 h 3365500"/>
                <a:gd name="connsiteX88" fmla="*/ 10452100 w 12077700"/>
                <a:gd name="connsiteY88" fmla="*/ 2603500 h 3365500"/>
                <a:gd name="connsiteX89" fmla="*/ 10668000 w 12077700"/>
                <a:gd name="connsiteY89" fmla="*/ 812800 h 3365500"/>
                <a:gd name="connsiteX90" fmla="*/ 10835857 w 12077700"/>
                <a:gd name="connsiteY90" fmla="*/ 190500 h 3365500"/>
                <a:gd name="connsiteX91" fmla="*/ 10922000 w 12077700"/>
                <a:gd name="connsiteY91" fmla="*/ 622300 h 3365500"/>
                <a:gd name="connsiteX92" fmla="*/ 11125200 w 12077700"/>
                <a:gd name="connsiteY92" fmla="*/ 2959100 h 3365500"/>
                <a:gd name="connsiteX93" fmla="*/ 11252200 w 12077700"/>
                <a:gd name="connsiteY93" fmla="*/ 2006600 h 3365500"/>
                <a:gd name="connsiteX94" fmla="*/ 11366500 w 12077700"/>
                <a:gd name="connsiteY94" fmla="*/ 1803400 h 3365500"/>
                <a:gd name="connsiteX95" fmla="*/ 11417300 w 12077700"/>
                <a:gd name="connsiteY95" fmla="*/ 1854200 h 3365500"/>
                <a:gd name="connsiteX96" fmla="*/ 11455400 w 12077700"/>
                <a:gd name="connsiteY96" fmla="*/ 1143000 h 3365500"/>
                <a:gd name="connsiteX97" fmla="*/ 11557000 w 12077700"/>
                <a:gd name="connsiteY97" fmla="*/ 1282700 h 3365500"/>
                <a:gd name="connsiteX98" fmla="*/ 11684000 w 12077700"/>
                <a:gd name="connsiteY98" fmla="*/ 2552700 h 3365500"/>
                <a:gd name="connsiteX99" fmla="*/ 11798300 w 12077700"/>
                <a:gd name="connsiteY99" fmla="*/ 2273300 h 3365500"/>
                <a:gd name="connsiteX100" fmla="*/ 11861800 w 12077700"/>
                <a:gd name="connsiteY100" fmla="*/ 2616200 h 3365500"/>
                <a:gd name="connsiteX101" fmla="*/ 12077700 w 12077700"/>
                <a:gd name="connsiteY101" fmla="*/ 1612900 h 3365500"/>
                <a:gd name="connsiteX0" fmla="*/ 0 w 12077700"/>
                <a:gd name="connsiteY0" fmla="*/ 1778000 h 3340100"/>
                <a:gd name="connsiteX1" fmla="*/ 63500 w 12077700"/>
                <a:gd name="connsiteY1" fmla="*/ 1320800 h 3340100"/>
                <a:gd name="connsiteX2" fmla="*/ 419100 w 12077700"/>
                <a:gd name="connsiteY2" fmla="*/ 1511300 h 3340100"/>
                <a:gd name="connsiteX3" fmla="*/ 508000 w 12077700"/>
                <a:gd name="connsiteY3" fmla="*/ 2159000 h 3340100"/>
                <a:gd name="connsiteX4" fmla="*/ 660400 w 12077700"/>
                <a:gd name="connsiteY4" fmla="*/ 787400 h 3340100"/>
                <a:gd name="connsiteX5" fmla="*/ 838200 w 12077700"/>
                <a:gd name="connsiteY5" fmla="*/ 2527300 h 3340100"/>
                <a:gd name="connsiteX6" fmla="*/ 965200 w 12077700"/>
                <a:gd name="connsiteY6" fmla="*/ 1270000 h 3340100"/>
                <a:gd name="connsiteX7" fmla="*/ 1054100 w 12077700"/>
                <a:gd name="connsiteY7" fmla="*/ 1447800 h 3340100"/>
                <a:gd name="connsiteX8" fmla="*/ 1117600 w 12077700"/>
                <a:gd name="connsiteY8" fmla="*/ 2120900 h 3340100"/>
                <a:gd name="connsiteX9" fmla="*/ 1206500 w 12077700"/>
                <a:gd name="connsiteY9" fmla="*/ 1968500 h 3340100"/>
                <a:gd name="connsiteX10" fmla="*/ 1231900 w 12077700"/>
                <a:gd name="connsiteY10" fmla="*/ 1803400 h 3340100"/>
                <a:gd name="connsiteX11" fmla="*/ 1397000 w 12077700"/>
                <a:gd name="connsiteY11" fmla="*/ 2844800 h 3340100"/>
                <a:gd name="connsiteX12" fmla="*/ 1498600 w 12077700"/>
                <a:gd name="connsiteY12" fmla="*/ 2235200 h 3340100"/>
                <a:gd name="connsiteX13" fmla="*/ 1638300 w 12077700"/>
                <a:gd name="connsiteY13" fmla="*/ 2959100 h 3340100"/>
                <a:gd name="connsiteX14" fmla="*/ 1841500 w 12077700"/>
                <a:gd name="connsiteY14" fmla="*/ 1612900 h 3340100"/>
                <a:gd name="connsiteX15" fmla="*/ 1968500 w 12077700"/>
                <a:gd name="connsiteY15" fmla="*/ 2133600 h 3340100"/>
                <a:gd name="connsiteX16" fmla="*/ 2070100 w 12077700"/>
                <a:gd name="connsiteY16" fmla="*/ 2209800 h 3340100"/>
                <a:gd name="connsiteX17" fmla="*/ 2209800 w 12077700"/>
                <a:gd name="connsiteY17" fmla="*/ 1028700 h 3340100"/>
                <a:gd name="connsiteX18" fmla="*/ 2273300 w 12077700"/>
                <a:gd name="connsiteY18" fmla="*/ 558800 h 3340100"/>
                <a:gd name="connsiteX19" fmla="*/ 2438400 w 12077700"/>
                <a:gd name="connsiteY19" fmla="*/ 1244600 h 3340100"/>
                <a:gd name="connsiteX20" fmla="*/ 2501900 w 12077700"/>
                <a:gd name="connsiteY20" fmla="*/ 1790700 h 3340100"/>
                <a:gd name="connsiteX21" fmla="*/ 2679700 w 12077700"/>
                <a:gd name="connsiteY21" fmla="*/ 2857500 h 3340100"/>
                <a:gd name="connsiteX22" fmla="*/ 2806700 w 12077700"/>
                <a:gd name="connsiteY22" fmla="*/ 1612900 h 3340100"/>
                <a:gd name="connsiteX23" fmla="*/ 3048000 w 12077700"/>
                <a:gd name="connsiteY23" fmla="*/ 1231900 h 3340100"/>
                <a:gd name="connsiteX24" fmla="*/ 3111500 w 12077700"/>
                <a:gd name="connsiteY24" fmla="*/ 1701800 h 3340100"/>
                <a:gd name="connsiteX25" fmla="*/ 3251200 w 12077700"/>
                <a:gd name="connsiteY25" fmla="*/ 2527300 h 3340100"/>
                <a:gd name="connsiteX26" fmla="*/ 3365500 w 12077700"/>
                <a:gd name="connsiteY26" fmla="*/ 2108200 h 3340100"/>
                <a:gd name="connsiteX27" fmla="*/ 3632200 w 12077700"/>
                <a:gd name="connsiteY27" fmla="*/ 965200 h 3340100"/>
                <a:gd name="connsiteX28" fmla="*/ 3771900 w 12077700"/>
                <a:gd name="connsiteY28" fmla="*/ 2413000 h 3340100"/>
                <a:gd name="connsiteX29" fmla="*/ 3949700 w 12077700"/>
                <a:gd name="connsiteY29" fmla="*/ 2057400 h 3340100"/>
                <a:gd name="connsiteX30" fmla="*/ 4064000 w 12077700"/>
                <a:gd name="connsiteY30" fmla="*/ 2578100 h 3340100"/>
                <a:gd name="connsiteX31" fmla="*/ 4152900 w 12077700"/>
                <a:gd name="connsiteY31" fmla="*/ 2298700 h 3340100"/>
                <a:gd name="connsiteX32" fmla="*/ 4229100 w 12077700"/>
                <a:gd name="connsiteY32" fmla="*/ 2286000 h 3340100"/>
                <a:gd name="connsiteX33" fmla="*/ 4305300 w 12077700"/>
                <a:gd name="connsiteY33" fmla="*/ 2540000 h 3340100"/>
                <a:gd name="connsiteX34" fmla="*/ 4457700 w 12077700"/>
                <a:gd name="connsiteY34" fmla="*/ 1905000 h 3340100"/>
                <a:gd name="connsiteX35" fmla="*/ 4635500 w 12077700"/>
                <a:gd name="connsiteY35" fmla="*/ 2451100 h 3340100"/>
                <a:gd name="connsiteX36" fmla="*/ 4699000 w 12077700"/>
                <a:gd name="connsiteY36" fmla="*/ 2247900 h 3340100"/>
                <a:gd name="connsiteX37" fmla="*/ 4838700 w 12077700"/>
                <a:gd name="connsiteY37" fmla="*/ 190500 h 3340100"/>
                <a:gd name="connsiteX38" fmla="*/ 4902200 w 12077700"/>
                <a:gd name="connsiteY38" fmla="*/ 0 h 3340100"/>
                <a:gd name="connsiteX39" fmla="*/ 5029200 w 12077700"/>
                <a:gd name="connsiteY39" fmla="*/ 292100 h 3340100"/>
                <a:gd name="connsiteX40" fmla="*/ 5181600 w 12077700"/>
                <a:gd name="connsiteY40" fmla="*/ 1663700 h 3340100"/>
                <a:gd name="connsiteX41" fmla="*/ 5295900 w 12077700"/>
                <a:gd name="connsiteY41" fmla="*/ 3340100 h 3340100"/>
                <a:gd name="connsiteX42" fmla="*/ 5562600 w 12077700"/>
                <a:gd name="connsiteY42" fmla="*/ 1371600 h 3340100"/>
                <a:gd name="connsiteX43" fmla="*/ 5651500 w 12077700"/>
                <a:gd name="connsiteY43" fmla="*/ 1397000 h 3340100"/>
                <a:gd name="connsiteX44" fmla="*/ 5689600 w 12077700"/>
                <a:gd name="connsiteY44" fmla="*/ 952500 h 3340100"/>
                <a:gd name="connsiteX45" fmla="*/ 5842000 w 12077700"/>
                <a:gd name="connsiteY45" fmla="*/ 2476500 h 3340100"/>
                <a:gd name="connsiteX46" fmla="*/ 5930900 w 12077700"/>
                <a:gd name="connsiteY46" fmla="*/ 2222500 h 3340100"/>
                <a:gd name="connsiteX47" fmla="*/ 6032500 w 12077700"/>
                <a:gd name="connsiteY47" fmla="*/ 2057400 h 3340100"/>
                <a:gd name="connsiteX48" fmla="*/ 6121400 w 12077700"/>
                <a:gd name="connsiteY48" fmla="*/ 2120900 h 3340100"/>
                <a:gd name="connsiteX49" fmla="*/ 6273800 w 12077700"/>
                <a:gd name="connsiteY49" fmla="*/ 1435100 h 3340100"/>
                <a:gd name="connsiteX50" fmla="*/ 6451600 w 12077700"/>
                <a:gd name="connsiteY50" fmla="*/ 2501900 h 3340100"/>
                <a:gd name="connsiteX51" fmla="*/ 6527800 w 12077700"/>
                <a:gd name="connsiteY51" fmla="*/ 2235200 h 3340100"/>
                <a:gd name="connsiteX52" fmla="*/ 6629400 w 12077700"/>
                <a:gd name="connsiteY52" fmla="*/ 2349500 h 3340100"/>
                <a:gd name="connsiteX53" fmla="*/ 6781800 w 12077700"/>
                <a:gd name="connsiteY53" fmla="*/ 1676400 h 3340100"/>
                <a:gd name="connsiteX54" fmla="*/ 6934200 w 12077700"/>
                <a:gd name="connsiteY54" fmla="*/ 2171700 h 3340100"/>
                <a:gd name="connsiteX55" fmla="*/ 6997700 w 12077700"/>
                <a:gd name="connsiteY55" fmla="*/ 1955800 h 3340100"/>
                <a:gd name="connsiteX56" fmla="*/ 7073900 w 12077700"/>
                <a:gd name="connsiteY56" fmla="*/ 1943100 h 3340100"/>
                <a:gd name="connsiteX57" fmla="*/ 7188200 w 12077700"/>
                <a:gd name="connsiteY57" fmla="*/ 2628900 h 3340100"/>
                <a:gd name="connsiteX58" fmla="*/ 7327900 w 12077700"/>
                <a:gd name="connsiteY58" fmla="*/ 2641600 h 3340100"/>
                <a:gd name="connsiteX59" fmla="*/ 7366000 w 12077700"/>
                <a:gd name="connsiteY59" fmla="*/ 2540000 h 3340100"/>
                <a:gd name="connsiteX60" fmla="*/ 7404100 w 12077700"/>
                <a:gd name="connsiteY60" fmla="*/ 2692400 h 3340100"/>
                <a:gd name="connsiteX61" fmla="*/ 7505700 w 12077700"/>
                <a:gd name="connsiteY61" fmla="*/ 2806700 h 3340100"/>
                <a:gd name="connsiteX62" fmla="*/ 7708900 w 12077700"/>
                <a:gd name="connsiteY62" fmla="*/ 279400 h 3340100"/>
                <a:gd name="connsiteX63" fmla="*/ 7810500 w 12077700"/>
                <a:gd name="connsiteY63" fmla="*/ 330200 h 3340100"/>
                <a:gd name="connsiteX64" fmla="*/ 7899400 w 12077700"/>
                <a:gd name="connsiteY64" fmla="*/ 952500 h 3340100"/>
                <a:gd name="connsiteX65" fmla="*/ 8140700 w 12077700"/>
                <a:gd name="connsiteY65" fmla="*/ 2692400 h 3340100"/>
                <a:gd name="connsiteX66" fmla="*/ 8293100 w 12077700"/>
                <a:gd name="connsiteY66" fmla="*/ 1612900 h 3340100"/>
                <a:gd name="connsiteX67" fmla="*/ 8382000 w 12077700"/>
                <a:gd name="connsiteY67" fmla="*/ 2082800 h 3340100"/>
                <a:gd name="connsiteX68" fmla="*/ 8483600 w 12077700"/>
                <a:gd name="connsiteY68" fmla="*/ 1689100 h 3340100"/>
                <a:gd name="connsiteX69" fmla="*/ 8534400 w 12077700"/>
                <a:gd name="connsiteY69" fmla="*/ 1257300 h 3340100"/>
                <a:gd name="connsiteX70" fmla="*/ 8597900 w 12077700"/>
                <a:gd name="connsiteY70" fmla="*/ 2197100 h 3340100"/>
                <a:gd name="connsiteX71" fmla="*/ 8712200 w 12077700"/>
                <a:gd name="connsiteY71" fmla="*/ 2527300 h 3340100"/>
                <a:gd name="connsiteX72" fmla="*/ 8801100 w 12077700"/>
                <a:gd name="connsiteY72" fmla="*/ 1968500 h 3340100"/>
                <a:gd name="connsiteX73" fmla="*/ 8928100 w 12077700"/>
                <a:gd name="connsiteY73" fmla="*/ 2146300 h 3340100"/>
                <a:gd name="connsiteX74" fmla="*/ 9080500 w 12077700"/>
                <a:gd name="connsiteY74" fmla="*/ 1257300 h 3340100"/>
                <a:gd name="connsiteX75" fmla="*/ 9220200 w 12077700"/>
                <a:gd name="connsiteY75" fmla="*/ 2171700 h 3340100"/>
                <a:gd name="connsiteX76" fmla="*/ 9271000 w 12077700"/>
                <a:gd name="connsiteY76" fmla="*/ 2044700 h 3340100"/>
                <a:gd name="connsiteX77" fmla="*/ 9309100 w 12077700"/>
                <a:gd name="connsiteY77" fmla="*/ 2171700 h 3340100"/>
                <a:gd name="connsiteX78" fmla="*/ 9347200 w 12077700"/>
                <a:gd name="connsiteY78" fmla="*/ 2032000 h 3340100"/>
                <a:gd name="connsiteX79" fmla="*/ 9499600 w 12077700"/>
                <a:gd name="connsiteY79" fmla="*/ 1317172 h 3340100"/>
                <a:gd name="connsiteX80" fmla="*/ 9635430 w 12077700"/>
                <a:gd name="connsiteY80" fmla="*/ 1210128 h 3340100"/>
                <a:gd name="connsiteX81" fmla="*/ 9664700 w 12077700"/>
                <a:gd name="connsiteY81" fmla="*/ 2159000 h 3340100"/>
                <a:gd name="connsiteX82" fmla="*/ 9715500 w 12077700"/>
                <a:gd name="connsiteY82" fmla="*/ 2362200 h 3340100"/>
                <a:gd name="connsiteX83" fmla="*/ 9804400 w 12077700"/>
                <a:gd name="connsiteY83" fmla="*/ 2184400 h 3340100"/>
                <a:gd name="connsiteX84" fmla="*/ 9906000 w 12077700"/>
                <a:gd name="connsiteY84" fmla="*/ 1917700 h 3340100"/>
                <a:gd name="connsiteX85" fmla="*/ 10071100 w 12077700"/>
                <a:gd name="connsiteY85" fmla="*/ 2184400 h 3340100"/>
                <a:gd name="connsiteX86" fmla="*/ 10223500 w 12077700"/>
                <a:gd name="connsiteY86" fmla="*/ 2336800 h 3340100"/>
                <a:gd name="connsiteX87" fmla="*/ 10452100 w 12077700"/>
                <a:gd name="connsiteY87" fmla="*/ 2603500 h 3340100"/>
                <a:gd name="connsiteX88" fmla="*/ 10668000 w 12077700"/>
                <a:gd name="connsiteY88" fmla="*/ 812800 h 3340100"/>
                <a:gd name="connsiteX89" fmla="*/ 10835857 w 12077700"/>
                <a:gd name="connsiteY89" fmla="*/ 190500 h 3340100"/>
                <a:gd name="connsiteX90" fmla="*/ 10922000 w 12077700"/>
                <a:gd name="connsiteY90" fmla="*/ 622300 h 3340100"/>
                <a:gd name="connsiteX91" fmla="*/ 11125200 w 12077700"/>
                <a:gd name="connsiteY91" fmla="*/ 2959100 h 3340100"/>
                <a:gd name="connsiteX92" fmla="*/ 11252200 w 12077700"/>
                <a:gd name="connsiteY92" fmla="*/ 2006600 h 3340100"/>
                <a:gd name="connsiteX93" fmla="*/ 11366500 w 12077700"/>
                <a:gd name="connsiteY93" fmla="*/ 1803400 h 3340100"/>
                <a:gd name="connsiteX94" fmla="*/ 11417300 w 12077700"/>
                <a:gd name="connsiteY94" fmla="*/ 1854200 h 3340100"/>
                <a:gd name="connsiteX95" fmla="*/ 11455400 w 12077700"/>
                <a:gd name="connsiteY95" fmla="*/ 1143000 h 3340100"/>
                <a:gd name="connsiteX96" fmla="*/ 11557000 w 12077700"/>
                <a:gd name="connsiteY96" fmla="*/ 1282700 h 3340100"/>
                <a:gd name="connsiteX97" fmla="*/ 11684000 w 12077700"/>
                <a:gd name="connsiteY97" fmla="*/ 2552700 h 3340100"/>
                <a:gd name="connsiteX98" fmla="*/ 11798300 w 12077700"/>
                <a:gd name="connsiteY98" fmla="*/ 2273300 h 3340100"/>
                <a:gd name="connsiteX99" fmla="*/ 11861800 w 12077700"/>
                <a:gd name="connsiteY99" fmla="*/ 2616200 h 3340100"/>
                <a:gd name="connsiteX100" fmla="*/ 12077700 w 12077700"/>
                <a:gd name="connsiteY100" fmla="*/ 1612900 h 3340100"/>
                <a:gd name="connsiteX0" fmla="*/ 0 w 12077700"/>
                <a:gd name="connsiteY0" fmla="*/ 1778000 h 3340100"/>
                <a:gd name="connsiteX1" fmla="*/ 419100 w 12077700"/>
                <a:gd name="connsiteY1" fmla="*/ 1511300 h 3340100"/>
                <a:gd name="connsiteX2" fmla="*/ 508000 w 12077700"/>
                <a:gd name="connsiteY2" fmla="*/ 2159000 h 3340100"/>
                <a:gd name="connsiteX3" fmla="*/ 660400 w 12077700"/>
                <a:gd name="connsiteY3" fmla="*/ 787400 h 3340100"/>
                <a:gd name="connsiteX4" fmla="*/ 838200 w 12077700"/>
                <a:gd name="connsiteY4" fmla="*/ 2527300 h 3340100"/>
                <a:gd name="connsiteX5" fmla="*/ 965200 w 12077700"/>
                <a:gd name="connsiteY5" fmla="*/ 1270000 h 3340100"/>
                <a:gd name="connsiteX6" fmla="*/ 1054100 w 12077700"/>
                <a:gd name="connsiteY6" fmla="*/ 1447800 h 3340100"/>
                <a:gd name="connsiteX7" fmla="*/ 1117600 w 12077700"/>
                <a:gd name="connsiteY7" fmla="*/ 2120900 h 3340100"/>
                <a:gd name="connsiteX8" fmla="*/ 1206500 w 12077700"/>
                <a:gd name="connsiteY8" fmla="*/ 1968500 h 3340100"/>
                <a:gd name="connsiteX9" fmla="*/ 1231900 w 12077700"/>
                <a:gd name="connsiteY9" fmla="*/ 1803400 h 3340100"/>
                <a:gd name="connsiteX10" fmla="*/ 1397000 w 12077700"/>
                <a:gd name="connsiteY10" fmla="*/ 2844800 h 3340100"/>
                <a:gd name="connsiteX11" fmla="*/ 1498600 w 12077700"/>
                <a:gd name="connsiteY11" fmla="*/ 2235200 h 3340100"/>
                <a:gd name="connsiteX12" fmla="*/ 1638300 w 12077700"/>
                <a:gd name="connsiteY12" fmla="*/ 2959100 h 3340100"/>
                <a:gd name="connsiteX13" fmla="*/ 1841500 w 12077700"/>
                <a:gd name="connsiteY13" fmla="*/ 1612900 h 3340100"/>
                <a:gd name="connsiteX14" fmla="*/ 1968500 w 12077700"/>
                <a:gd name="connsiteY14" fmla="*/ 2133600 h 3340100"/>
                <a:gd name="connsiteX15" fmla="*/ 2070100 w 12077700"/>
                <a:gd name="connsiteY15" fmla="*/ 2209800 h 3340100"/>
                <a:gd name="connsiteX16" fmla="*/ 2209800 w 12077700"/>
                <a:gd name="connsiteY16" fmla="*/ 1028700 h 3340100"/>
                <a:gd name="connsiteX17" fmla="*/ 2273300 w 12077700"/>
                <a:gd name="connsiteY17" fmla="*/ 558800 h 3340100"/>
                <a:gd name="connsiteX18" fmla="*/ 2438400 w 12077700"/>
                <a:gd name="connsiteY18" fmla="*/ 1244600 h 3340100"/>
                <a:gd name="connsiteX19" fmla="*/ 2501900 w 12077700"/>
                <a:gd name="connsiteY19" fmla="*/ 1790700 h 3340100"/>
                <a:gd name="connsiteX20" fmla="*/ 2679700 w 12077700"/>
                <a:gd name="connsiteY20" fmla="*/ 2857500 h 3340100"/>
                <a:gd name="connsiteX21" fmla="*/ 2806700 w 12077700"/>
                <a:gd name="connsiteY21" fmla="*/ 1612900 h 3340100"/>
                <a:gd name="connsiteX22" fmla="*/ 3048000 w 12077700"/>
                <a:gd name="connsiteY22" fmla="*/ 1231900 h 3340100"/>
                <a:gd name="connsiteX23" fmla="*/ 3111500 w 12077700"/>
                <a:gd name="connsiteY23" fmla="*/ 1701800 h 3340100"/>
                <a:gd name="connsiteX24" fmla="*/ 3251200 w 12077700"/>
                <a:gd name="connsiteY24" fmla="*/ 2527300 h 3340100"/>
                <a:gd name="connsiteX25" fmla="*/ 3365500 w 12077700"/>
                <a:gd name="connsiteY25" fmla="*/ 2108200 h 3340100"/>
                <a:gd name="connsiteX26" fmla="*/ 3632200 w 12077700"/>
                <a:gd name="connsiteY26" fmla="*/ 965200 h 3340100"/>
                <a:gd name="connsiteX27" fmla="*/ 3771900 w 12077700"/>
                <a:gd name="connsiteY27" fmla="*/ 2413000 h 3340100"/>
                <a:gd name="connsiteX28" fmla="*/ 3949700 w 12077700"/>
                <a:gd name="connsiteY28" fmla="*/ 2057400 h 3340100"/>
                <a:gd name="connsiteX29" fmla="*/ 4064000 w 12077700"/>
                <a:gd name="connsiteY29" fmla="*/ 2578100 h 3340100"/>
                <a:gd name="connsiteX30" fmla="*/ 4152900 w 12077700"/>
                <a:gd name="connsiteY30" fmla="*/ 2298700 h 3340100"/>
                <a:gd name="connsiteX31" fmla="*/ 4229100 w 12077700"/>
                <a:gd name="connsiteY31" fmla="*/ 2286000 h 3340100"/>
                <a:gd name="connsiteX32" fmla="*/ 4305300 w 12077700"/>
                <a:gd name="connsiteY32" fmla="*/ 2540000 h 3340100"/>
                <a:gd name="connsiteX33" fmla="*/ 4457700 w 12077700"/>
                <a:gd name="connsiteY33" fmla="*/ 1905000 h 3340100"/>
                <a:gd name="connsiteX34" fmla="*/ 4635500 w 12077700"/>
                <a:gd name="connsiteY34" fmla="*/ 2451100 h 3340100"/>
                <a:gd name="connsiteX35" fmla="*/ 4699000 w 12077700"/>
                <a:gd name="connsiteY35" fmla="*/ 2247900 h 3340100"/>
                <a:gd name="connsiteX36" fmla="*/ 4838700 w 12077700"/>
                <a:gd name="connsiteY36" fmla="*/ 190500 h 3340100"/>
                <a:gd name="connsiteX37" fmla="*/ 4902200 w 12077700"/>
                <a:gd name="connsiteY37" fmla="*/ 0 h 3340100"/>
                <a:gd name="connsiteX38" fmla="*/ 5029200 w 12077700"/>
                <a:gd name="connsiteY38" fmla="*/ 292100 h 3340100"/>
                <a:gd name="connsiteX39" fmla="*/ 5181600 w 12077700"/>
                <a:gd name="connsiteY39" fmla="*/ 1663700 h 3340100"/>
                <a:gd name="connsiteX40" fmla="*/ 5295900 w 12077700"/>
                <a:gd name="connsiteY40" fmla="*/ 3340100 h 3340100"/>
                <a:gd name="connsiteX41" fmla="*/ 5562600 w 12077700"/>
                <a:gd name="connsiteY41" fmla="*/ 1371600 h 3340100"/>
                <a:gd name="connsiteX42" fmla="*/ 5651500 w 12077700"/>
                <a:gd name="connsiteY42" fmla="*/ 1397000 h 3340100"/>
                <a:gd name="connsiteX43" fmla="*/ 5689600 w 12077700"/>
                <a:gd name="connsiteY43" fmla="*/ 952500 h 3340100"/>
                <a:gd name="connsiteX44" fmla="*/ 5842000 w 12077700"/>
                <a:gd name="connsiteY44" fmla="*/ 2476500 h 3340100"/>
                <a:gd name="connsiteX45" fmla="*/ 5930900 w 12077700"/>
                <a:gd name="connsiteY45" fmla="*/ 2222500 h 3340100"/>
                <a:gd name="connsiteX46" fmla="*/ 6032500 w 12077700"/>
                <a:gd name="connsiteY46" fmla="*/ 2057400 h 3340100"/>
                <a:gd name="connsiteX47" fmla="*/ 6121400 w 12077700"/>
                <a:gd name="connsiteY47" fmla="*/ 2120900 h 3340100"/>
                <a:gd name="connsiteX48" fmla="*/ 6273800 w 12077700"/>
                <a:gd name="connsiteY48" fmla="*/ 1435100 h 3340100"/>
                <a:gd name="connsiteX49" fmla="*/ 6451600 w 12077700"/>
                <a:gd name="connsiteY49" fmla="*/ 2501900 h 3340100"/>
                <a:gd name="connsiteX50" fmla="*/ 6527800 w 12077700"/>
                <a:gd name="connsiteY50" fmla="*/ 2235200 h 3340100"/>
                <a:gd name="connsiteX51" fmla="*/ 6629400 w 12077700"/>
                <a:gd name="connsiteY51" fmla="*/ 2349500 h 3340100"/>
                <a:gd name="connsiteX52" fmla="*/ 6781800 w 12077700"/>
                <a:gd name="connsiteY52" fmla="*/ 1676400 h 3340100"/>
                <a:gd name="connsiteX53" fmla="*/ 6934200 w 12077700"/>
                <a:gd name="connsiteY53" fmla="*/ 2171700 h 3340100"/>
                <a:gd name="connsiteX54" fmla="*/ 6997700 w 12077700"/>
                <a:gd name="connsiteY54" fmla="*/ 1955800 h 3340100"/>
                <a:gd name="connsiteX55" fmla="*/ 7073900 w 12077700"/>
                <a:gd name="connsiteY55" fmla="*/ 1943100 h 3340100"/>
                <a:gd name="connsiteX56" fmla="*/ 7188200 w 12077700"/>
                <a:gd name="connsiteY56" fmla="*/ 2628900 h 3340100"/>
                <a:gd name="connsiteX57" fmla="*/ 7327900 w 12077700"/>
                <a:gd name="connsiteY57" fmla="*/ 2641600 h 3340100"/>
                <a:gd name="connsiteX58" fmla="*/ 7366000 w 12077700"/>
                <a:gd name="connsiteY58" fmla="*/ 2540000 h 3340100"/>
                <a:gd name="connsiteX59" fmla="*/ 7404100 w 12077700"/>
                <a:gd name="connsiteY59" fmla="*/ 2692400 h 3340100"/>
                <a:gd name="connsiteX60" fmla="*/ 7505700 w 12077700"/>
                <a:gd name="connsiteY60" fmla="*/ 2806700 h 3340100"/>
                <a:gd name="connsiteX61" fmla="*/ 7708900 w 12077700"/>
                <a:gd name="connsiteY61" fmla="*/ 279400 h 3340100"/>
                <a:gd name="connsiteX62" fmla="*/ 7810500 w 12077700"/>
                <a:gd name="connsiteY62" fmla="*/ 330200 h 3340100"/>
                <a:gd name="connsiteX63" fmla="*/ 7899400 w 12077700"/>
                <a:gd name="connsiteY63" fmla="*/ 952500 h 3340100"/>
                <a:gd name="connsiteX64" fmla="*/ 8140700 w 12077700"/>
                <a:gd name="connsiteY64" fmla="*/ 2692400 h 3340100"/>
                <a:gd name="connsiteX65" fmla="*/ 8293100 w 12077700"/>
                <a:gd name="connsiteY65" fmla="*/ 1612900 h 3340100"/>
                <a:gd name="connsiteX66" fmla="*/ 8382000 w 12077700"/>
                <a:gd name="connsiteY66" fmla="*/ 2082800 h 3340100"/>
                <a:gd name="connsiteX67" fmla="*/ 8483600 w 12077700"/>
                <a:gd name="connsiteY67" fmla="*/ 1689100 h 3340100"/>
                <a:gd name="connsiteX68" fmla="*/ 8534400 w 12077700"/>
                <a:gd name="connsiteY68" fmla="*/ 1257300 h 3340100"/>
                <a:gd name="connsiteX69" fmla="*/ 8597900 w 12077700"/>
                <a:gd name="connsiteY69" fmla="*/ 2197100 h 3340100"/>
                <a:gd name="connsiteX70" fmla="*/ 8712200 w 12077700"/>
                <a:gd name="connsiteY70" fmla="*/ 2527300 h 3340100"/>
                <a:gd name="connsiteX71" fmla="*/ 8801100 w 12077700"/>
                <a:gd name="connsiteY71" fmla="*/ 1968500 h 3340100"/>
                <a:gd name="connsiteX72" fmla="*/ 8928100 w 12077700"/>
                <a:gd name="connsiteY72" fmla="*/ 2146300 h 3340100"/>
                <a:gd name="connsiteX73" fmla="*/ 9080500 w 12077700"/>
                <a:gd name="connsiteY73" fmla="*/ 1257300 h 3340100"/>
                <a:gd name="connsiteX74" fmla="*/ 9220200 w 12077700"/>
                <a:gd name="connsiteY74" fmla="*/ 2171700 h 3340100"/>
                <a:gd name="connsiteX75" fmla="*/ 9271000 w 12077700"/>
                <a:gd name="connsiteY75" fmla="*/ 2044700 h 3340100"/>
                <a:gd name="connsiteX76" fmla="*/ 9309100 w 12077700"/>
                <a:gd name="connsiteY76" fmla="*/ 2171700 h 3340100"/>
                <a:gd name="connsiteX77" fmla="*/ 9347200 w 12077700"/>
                <a:gd name="connsiteY77" fmla="*/ 2032000 h 3340100"/>
                <a:gd name="connsiteX78" fmla="*/ 9499600 w 12077700"/>
                <a:gd name="connsiteY78" fmla="*/ 1317172 h 3340100"/>
                <a:gd name="connsiteX79" fmla="*/ 9635430 w 12077700"/>
                <a:gd name="connsiteY79" fmla="*/ 1210128 h 3340100"/>
                <a:gd name="connsiteX80" fmla="*/ 9664700 w 12077700"/>
                <a:gd name="connsiteY80" fmla="*/ 2159000 h 3340100"/>
                <a:gd name="connsiteX81" fmla="*/ 9715500 w 12077700"/>
                <a:gd name="connsiteY81" fmla="*/ 2362200 h 3340100"/>
                <a:gd name="connsiteX82" fmla="*/ 9804400 w 12077700"/>
                <a:gd name="connsiteY82" fmla="*/ 2184400 h 3340100"/>
                <a:gd name="connsiteX83" fmla="*/ 9906000 w 12077700"/>
                <a:gd name="connsiteY83" fmla="*/ 1917700 h 3340100"/>
                <a:gd name="connsiteX84" fmla="*/ 10071100 w 12077700"/>
                <a:gd name="connsiteY84" fmla="*/ 2184400 h 3340100"/>
                <a:gd name="connsiteX85" fmla="*/ 10223500 w 12077700"/>
                <a:gd name="connsiteY85" fmla="*/ 2336800 h 3340100"/>
                <a:gd name="connsiteX86" fmla="*/ 10452100 w 12077700"/>
                <a:gd name="connsiteY86" fmla="*/ 2603500 h 3340100"/>
                <a:gd name="connsiteX87" fmla="*/ 10668000 w 12077700"/>
                <a:gd name="connsiteY87" fmla="*/ 812800 h 3340100"/>
                <a:gd name="connsiteX88" fmla="*/ 10835857 w 12077700"/>
                <a:gd name="connsiteY88" fmla="*/ 190500 h 3340100"/>
                <a:gd name="connsiteX89" fmla="*/ 10922000 w 12077700"/>
                <a:gd name="connsiteY89" fmla="*/ 622300 h 3340100"/>
                <a:gd name="connsiteX90" fmla="*/ 11125200 w 12077700"/>
                <a:gd name="connsiteY90" fmla="*/ 2959100 h 3340100"/>
                <a:gd name="connsiteX91" fmla="*/ 11252200 w 12077700"/>
                <a:gd name="connsiteY91" fmla="*/ 2006600 h 3340100"/>
                <a:gd name="connsiteX92" fmla="*/ 11366500 w 12077700"/>
                <a:gd name="connsiteY92" fmla="*/ 1803400 h 3340100"/>
                <a:gd name="connsiteX93" fmla="*/ 11417300 w 12077700"/>
                <a:gd name="connsiteY93" fmla="*/ 1854200 h 3340100"/>
                <a:gd name="connsiteX94" fmla="*/ 11455400 w 12077700"/>
                <a:gd name="connsiteY94" fmla="*/ 1143000 h 3340100"/>
                <a:gd name="connsiteX95" fmla="*/ 11557000 w 12077700"/>
                <a:gd name="connsiteY95" fmla="*/ 1282700 h 3340100"/>
                <a:gd name="connsiteX96" fmla="*/ 11684000 w 12077700"/>
                <a:gd name="connsiteY96" fmla="*/ 2552700 h 3340100"/>
                <a:gd name="connsiteX97" fmla="*/ 11798300 w 12077700"/>
                <a:gd name="connsiteY97" fmla="*/ 2273300 h 3340100"/>
                <a:gd name="connsiteX98" fmla="*/ 11861800 w 12077700"/>
                <a:gd name="connsiteY98" fmla="*/ 2616200 h 3340100"/>
                <a:gd name="connsiteX99" fmla="*/ 12077700 w 12077700"/>
                <a:gd name="connsiteY99" fmla="*/ 1612900 h 3340100"/>
                <a:gd name="connsiteX0" fmla="*/ 0 w 12077700"/>
                <a:gd name="connsiteY0" fmla="*/ 1778000 h 3340100"/>
                <a:gd name="connsiteX1" fmla="*/ 508000 w 12077700"/>
                <a:gd name="connsiteY1" fmla="*/ 2159000 h 3340100"/>
                <a:gd name="connsiteX2" fmla="*/ 660400 w 12077700"/>
                <a:gd name="connsiteY2" fmla="*/ 787400 h 3340100"/>
                <a:gd name="connsiteX3" fmla="*/ 838200 w 12077700"/>
                <a:gd name="connsiteY3" fmla="*/ 2527300 h 3340100"/>
                <a:gd name="connsiteX4" fmla="*/ 965200 w 12077700"/>
                <a:gd name="connsiteY4" fmla="*/ 1270000 h 3340100"/>
                <a:gd name="connsiteX5" fmla="*/ 1054100 w 12077700"/>
                <a:gd name="connsiteY5" fmla="*/ 1447800 h 3340100"/>
                <a:gd name="connsiteX6" fmla="*/ 1117600 w 12077700"/>
                <a:gd name="connsiteY6" fmla="*/ 2120900 h 3340100"/>
                <a:gd name="connsiteX7" fmla="*/ 1206500 w 12077700"/>
                <a:gd name="connsiteY7" fmla="*/ 1968500 h 3340100"/>
                <a:gd name="connsiteX8" fmla="*/ 1231900 w 12077700"/>
                <a:gd name="connsiteY8" fmla="*/ 1803400 h 3340100"/>
                <a:gd name="connsiteX9" fmla="*/ 1397000 w 12077700"/>
                <a:gd name="connsiteY9" fmla="*/ 2844800 h 3340100"/>
                <a:gd name="connsiteX10" fmla="*/ 1498600 w 12077700"/>
                <a:gd name="connsiteY10" fmla="*/ 2235200 h 3340100"/>
                <a:gd name="connsiteX11" fmla="*/ 1638300 w 12077700"/>
                <a:gd name="connsiteY11" fmla="*/ 2959100 h 3340100"/>
                <a:gd name="connsiteX12" fmla="*/ 1841500 w 12077700"/>
                <a:gd name="connsiteY12" fmla="*/ 1612900 h 3340100"/>
                <a:gd name="connsiteX13" fmla="*/ 1968500 w 12077700"/>
                <a:gd name="connsiteY13" fmla="*/ 2133600 h 3340100"/>
                <a:gd name="connsiteX14" fmla="*/ 2070100 w 12077700"/>
                <a:gd name="connsiteY14" fmla="*/ 2209800 h 3340100"/>
                <a:gd name="connsiteX15" fmla="*/ 2209800 w 12077700"/>
                <a:gd name="connsiteY15" fmla="*/ 1028700 h 3340100"/>
                <a:gd name="connsiteX16" fmla="*/ 2273300 w 12077700"/>
                <a:gd name="connsiteY16" fmla="*/ 558800 h 3340100"/>
                <a:gd name="connsiteX17" fmla="*/ 2438400 w 12077700"/>
                <a:gd name="connsiteY17" fmla="*/ 1244600 h 3340100"/>
                <a:gd name="connsiteX18" fmla="*/ 2501900 w 12077700"/>
                <a:gd name="connsiteY18" fmla="*/ 1790700 h 3340100"/>
                <a:gd name="connsiteX19" fmla="*/ 2679700 w 12077700"/>
                <a:gd name="connsiteY19" fmla="*/ 2857500 h 3340100"/>
                <a:gd name="connsiteX20" fmla="*/ 2806700 w 12077700"/>
                <a:gd name="connsiteY20" fmla="*/ 1612900 h 3340100"/>
                <a:gd name="connsiteX21" fmla="*/ 3048000 w 12077700"/>
                <a:gd name="connsiteY21" fmla="*/ 1231900 h 3340100"/>
                <a:gd name="connsiteX22" fmla="*/ 3111500 w 12077700"/>
                <a:gd name="connsiteY22" fmla="*/ 1701800 h 3340100"/>
                <a:gd name="connsiteX23" fmla="*/ 3251200 w 12077700"/>
                <a:gd name="connsiteY23" fmla="*/ 2527300 h 3340100"/>
                <a:gd name="connsiteX24" fmla="*/ 3365500 w 12077700"/>
                <a:gd name="connsiteY24" fmla="*/ 2108200 h 3340100"/>
                <a:gd name="connsiteX25" fmla="*/ 3632200 w 12077700"/>
                <a:gd name="connsiteY25" fmla="*/ 965200 h 3340100"/>
                <a:gd name="connsiteX26" fmla="*/ 3771900 w 12077700"/>
                <a:gd name="connsiteY26" fmla="*/ 2413000 h 3340100"/>
                <a:gd name="connsiteX27" fmla="*/ 3949700 w 12077700"/>
                <a:gd name="connsiteY27" fmla="*/ 2057400 h 3340100"/>
                <a:gd name="connsiteX28" fmla="*/ 4064000 w 12077700"/>
                <a:gd name="connsiteY28" fmla="*/ 2578100 h 3340100"/>
                <a:gd name="connsiteX29" fmla="*/ 4152900 w 12077700"/>
                <a:gd name="connsiteY29" fmla="*/ 2298700 h 3340100"/>
                <a:gd name="connsiteX30" fmla="*/ 4229100 w 12077700"/>
                <a:gd name="connsiteY30" fmla="*/ 2286000 h 3340100"/>
                <a:gd name="connsiteX31" fmla="*/ 4305300 w 12077700"/>
                <a:gd name="connsiteY31" fmla="*/ 2540000 h 3340100"/>
                <a:gd name="connsiteX32" fmla="*/ 4457700 w 12077700"/>
                <a:gd name="connsiteY32" fmla="*/ 1905000 h 3340100"/>
                <a:gd name="connsiteX33" fmla="*/ 4635500 w 12077700"/>
                <a:gd name="connsiteY33" fmla="*/ 2451100 h 3340100"/>
                <a:gd name="connsiteX34" fmla="*/ 4699000 w 12077700"/>
                <a:gd name="connsiteY34" fmla="*/ 2247900 h 3340100"/>
                <a:gd name="connsiteX35" fmla="*/ 4838700 w 12077700"/>
                <a:gd name="connsiteY35" fmla="*/ 190500 h 3340100"/>
                <a:gd name="connsiteX36" fmla="*/ 4902200 w 12077700"/>
                <a:gd name="connsiteY36" fmla="*/ 0 h 3340100"/>
                <a:gd name="connsiteX37" fmla="*/ 5029200 w 12077700"/>
                <a:gd name="connsiteY37" fmla="*/ 292100 h 3340100"/>
                <a:gd name="connsiteX38" fmla="*/ 5181600 w 12077700"/>
                <a:gd name="connsiteY38" fmla="*/ 1663700 h 3340100"/>
                <a:gd name="connsiteX39" fmla="*/ 5295900 w 12077700"/>
                <a:gd name="connsiteY39" fmla="*/ 3340100 h 3340100"/>
                <a:gd name="connsiteX40" fmla="*/ 5562600 w 12077700"/>
                <a:gd name="connsiteY40" fmla="*/ 1371600 h 3340100"/>
                <a:gd name="connsiteX41" fmla="*/ 5651500 w 12077700"/>
                <a:gd name="connsiteY41" fmla="*/ 1397000 h 3340100"/>
                <a:gd name="connsiteX42" fmla="*/ 5689600 w 12077700"/>
                <a:gd name="connsiteY42" fmla="*/ 952500 h 3340100"/>
                <a:gd name="connsiteX43" fmla="*/ 5842000 w 12077700"/>
                <a:gd name="connsiteY43" fmla="*/ 2476500 h 3340100"/>
                <a:gd name="connsiteX44" fmla="*/ 5930900 w 12077700"/>
                <a:gd name="connsiteY44" fmla="*/ 2222500 h 3340100"/>
                <a:gd name="connsiteX45" fmla="*/ 6032500 w 12077700"/>
                <a:gd name="connsiteY45" fmla="*/ 2057400 h 3340100"/>
                <a:gd name="connsiteX46" fmla="*/ 6121400 w 12077700"/>
                <a:gd name="connsiteY46" fmla="*/ 2120900 h 3340100"/>
                <a:gd name="connsiteX47" fmla="*/ 6273800 w 12077700"/>
                <a:gd name="connsiteY47" fmla="*/ 1435100 h 3340100"/>
                <a:gd name="connsiteX48" fmla="*/ 6451600 w 12077700"/>
                <a:gd name="connsiteY48" fmla="*/ 2501900 h 3340100"/>
                <a:gd name="connsiteX49" fmla="*/ 6527800 w 12077700"/>
                <a:gd name="connsiteY49" fmla="*/ 2235200 h 3340100"/>
                <a:gd name="connsiteX50" fmla="*/ 6629400 w 12077700"/>
                <a:gd name="connsiteY50" fmla="*/ 2349500 h 3340100"/>
                <a:gd name="connsiteX51" fmla="*/ 6781800 w 12077700"/>
                <a:gd name="connsiteY51" fmla="*/ 1676400 h 3340100"/>
                <a:gd name="connsiteX52" fmla="*/ 6934200 w 12077700"/>
                <a:gd name="connsiteY52" fmla="*/ 2171700 h 3340100"/>
                <a:gd name="connsiteX53" fmla="*/ 6997700 w 12077700"/>
                <a:gd name="connsiteY53" fmla="*/ 1955800 h 3340100"/>
                <a:gd name="connsiteX54" fmla="*/ 7073900 w 12077700"/>
                <a:gd name="connsiteY54" fmla="*/ 1943100 h 3340100"/>
                <a:gd name="connsiteX55" fmla="*/ 7188200 w 12077700"/>
                <a:gd name="connsiteY55" fmla="*/ 2628900 h 3340100"/>
                <a:gd name="connsiteX56" fmla="*/ 7327900 w 12077700"/>
                <a:gd name="connsiteY56" fmla="*/ 2641600 h 3340100"/>
                <a:gd name="connsiteX57" fmla="*/ 7366000 w 12077700"/>
                <a:gd name="connsiteY57" fmla="*/ 2540000 h 3340100"/>
                <a:gd name="connsiteX58" fmla="*/ 7404100 w 12077700"/>
                <a:gd name="connsiteY58" fmla="*/ 2692400 h 3340100"/>
                <a:gd name="connsiteX59" fmla="*/ 7505700 w 12077700"/>
                <a:gd name="connsiteY59" fmla="*/ 2806700 h 3340100"/>
                <a:gd name="connsiteX60" fmla="*/ 7708900 w 12077700"/>
                <a:gd name="connsiteY60" fmla="*/ 279400 h 3340100"/>
                <a:gd name="connsiteX61" fmla="*/ 7810500 w 12077700"/>
                <a:gd name="connsiteY61" fmla="*/ 330200 h 3340100"/>
                <a:gd name="connsiteX62" fmla="*/ 7899400 w 12077700"/>
                <a:gd name="connsiteY62" fmla="*/ 952500 h 3340100"/>
                <a:gd name="connsiteX63" fmla="*/ 8140700 w 12077700"/>
                <a:gd name="connsiteY63" fmla="*/ 2692400 h 3340100"/>
                <a:gd name="connsiteX64" fmla="*/ 8293100 w 12077700"/>
                <a:gd name="connsiteY64" fmla="*/ 1612900 h 3340100"/>
                <a:gd name="connsiteX65" fmla="*/ 8382000 w 12077700"/>
                <a:gd name="connsiteY65" fmla="*/ 2082800 h 3340100"/>
                <a:gd name="connsiteX66" fmla="*/ 8483600 w 12077700"/>
                <a:gd name="connsiteY66" fmla="*/ 1689100 h 3340100"/>
                <a:gd name="connsiteX67" fmla="*/ 8534400 w 12077700"/>
                <a:gd name="connsiteY67" fmla="*/ 1257300 h 3340100"/>
                <a:gd name="connsiteX68" fmla="*/ 8597900 w 12077700"/>
                <a:gd name="connsiteY68" fmla="*/ 2197100 h 3340100"/>
                <a:gd name="connsiteX69" fmla="*/ 8712200 w 12077700"/>
                <a:gd name="connsiteY69" fmla="*/ 2527300 h 3340100"/>
                <a:gd name="connsiteX70" fmla="*/ 8801100 w 12077700"/>
                <a:gd name="connsiteY70" fmla="*/ 1968500 h 3340100"/>
                <a:gd name="connsiteX71" fmla="*/ 8928100 w 12077700"/>
                <a:gd name="connsiteY71" fmla="*/ 2146300 h 3340100"/>
                <a:gd name="connsiteX72" fmla="*/ 9080500 w 12077700"/>
                <a:gd name="connsiteY72" fmla="*/ 1257300 h 3340100"/>
                <a:gd name="connsiteX73" fmla="*/ 9220200 w 12077700"/>
                <a:gd name="connsiteY73" fmla="*/ 2171700 h 3340100"/>
                <a:gd name="connsiteX74" fmla="*/ 9271000 w 12077700"/>
                <a:gd name="connsiteY74" fmla="*/ 2044700 h 3340100"/>
                <a:gd name="connsiteX75" fmla="*/ 9309100 w 12077700"/>
                <a:gd name="connsiteY75" fmla="*/ 2171700 h 3340100"/>
                <a:gd name="connsiteX76" fmla="*/ 9347200 w 12077700"/>
                <a:gd name="connsiteY76" fmla="*/ 2032000 h 3340100"/>
                <a:gd name="connsiteX77" fmla="*/ 9499600 w 12077700"/>
                <a:gd name="connsiteY77" fmla="*/ 1317172 h 3340100"/>
                <a:gd name="connsiteX78" fmla="*/ 9635430 w 12077700"/>
                <a:gd name="connsiteY78" fmla="*/ 1210128 h 3340100"/>
                <a:gd name="connsiteX79" fmla="*/ 9664700 w 12077700"/>
                <a:gd name="connsiteY79" fmla="*/ 2159000 h 3340100"/>
                <a:gd name="connsiteX80" fmla="*/ 9715500 w 12077700"/>
                <a:gd name="connsiteY80" fmla="*/ 2362200 h 3340100"/>
                <a:gd name="connsiteX81" fmla="*/ 9804400 w 12077700"/>
                <a:gd name="connsiteY81" fmla="*/ 2184400 h 3340100"/>
                <a:gd name="connsiteX82" fmla="*/ 9906000 w 12077700"/>
                <a:gd name="connsiteY82" fmla="*/ 1917700 h 3340100"/>
                <a:gd name="connsiteX83" fmla="*/ 10071100 w 12077700"/>
                <a:gd name="connsiteY83" fmla="*/ 2184400 h 3340100"/>
                <a:gd name="connsiteX84" fmla="*/ 10223500 w 12077700"/>
                <a:gd name="connsiteY84" fmla="*/ 2336800 h 3340100"/>
                <a:gd name="connsiteX85" fmla="*/ 10452100 w 12077700"/>
                <a:gd name="connsiteY85" fmla="*/ 2603500 h 3340100"/>
                <a:gd name="connsiteX86" fmla="*/ 10668000 w 12077700"/>
                <a:gd name="connsiteY86" fmla="*/ 812800 h 3340100"/>
                <a:gd name="connsiteX87" fmla="*/ 10835857 w 12077700"/>
                <a:gd name="connsiteY87" fmla="*/ 190500 h 3340100"/>
                <a:gd name="connsiteX88" fmla="*/ 10922000 w 12077700"/>
                <a:gd name="connsiteY88" fmla="*/ 622300 h 3340100"/>
                <a:gd name="connsiteX89" fmla="*/ 11125200 w 12077700"/>
                <a:gd name="connsiteY89" fmla="*/ 2959100 h 3340100"/>
                <a:gd name="connsiteX90" fmla="*/ 11252200 w 12077700"/>
                <a:gd name="connsiteY90" fmla="*/ 2006600 h 3340100"/>
                <a:gd name="connsiteX91" fmla="*/ 11366500 w 12077700"/>
                <a:gd name="connsiteY91" fmla="*/ 1803400 h 3340100"/>
                <a:gd name="connsiteX92" fmla="*/ 11417300 w 12077700"/>
                <a:gd name="connsiteY92" fmla="*/ 1854200 h 3340100"/>
                <a:gd name="connsiteX93" fmla="*/ 11455400 w 12077700"/>
                <a:gd name="connsiteY93" fmla="*/ 1143000 h 3340100"/>
                <a:gd name="connsiteX94" fmla="*/ 11557000 w 12077700"/>
                <a:gd name="connsiteY94" fmla="*/ 1282700 h 3340100"/>
                <a:gd name="connsiteX95" fmla="*/ 11684000 w 12077700"/>
                <a:gd name="connsiteY95" fmla="*/ 2552700 h 3340100"/>
                <a:gd name="connsiteX96" fmla="*/ 11798300 w 12077700"/>
                <a:gd name="connsiteY96" fmla="*/ 2273300 h 3340100"/>
                <a:gd name="connsiteX97" fmla="*/ 11861800 w 12077700"/>
                <a:gd name="connsiteY97" fmla="*/ 2616200 h 3340100"/>
                <a:gd name="connsiteX98" fmla="*/ 12077700 w 12077700"/>
                <a:gd name="connsiteY98" fmla="*/ 1612900 h 3340100"/>
                <a:gd name="connsiteX0" fmla="*/ 0 w 12077700"/>
                <a:gd name="connsiteY0" fmla="*/ 1778000 h 3340100"/>
                <a:gd name="connsiteX1" fmla="*/ 660400 w 12077700"/>
                <a:gd name="connsiteY1" fmla="*/ 787400 h 3340100"/>
                <a:gd name="connsiteX2" fmla="*/ 838200 w 12077700"/>
                <a:gd name="connsiteY2" fmla="*/ 2527300 h 3340100"/>
                <a:gd name="connsiteX3" fmla="*/ 965200 w 12077700"/>
                <a:gd name="connsiteY3" fmla="*/ 1270000 h 3340100"/>
                <a:gd name="connsiteX4" fmla="*/ 1054100 w 12077700"/>
                <a:gd name="connsiteY4" fmla="*/ 1447800 h 3340100"/>
                <a:gd name="connsiteX5" fmla="*/ 1117600 w 12077700"/>
                <a:gd name="connsiteY5" fmla="*/ 2120900 h 3340100"/>
                <a:gd name="connsiteX6" fmla="*/ 1206500 w 12077700"/>
                <a:gd name="connsiteY6" fmla="*/ 1968500 h 3340100"/>
                <a:gd name="connsiteX7" fmla="*/ 1231900 w 12077700"/>
                <a:gd name="connsiteY7" fmla="*/ 1803400 h 3340100"/>
                <a:gd name="connsiteX8" fmla="*/ 1397000 w 12077700"/>
                <a:gd name="connsiteY8" fmla="*/ 2844800 h 3340100"/>
                <a:gd name="connsiteX9" fmla="*/ 1498600 w 12077700"/>
                <a:gd name="connsiteY9" fmla="*/ 2235200 h 3340100"/>
                <a:gd name="connsiteX10" fmla="*/ 1638300 w 12077700"/>
                <a:gd name="connsiteY10" fmla="*/ 2959100 h 3340100"/>
                <a:gd name="connsiteX11" fmla="*/ 1841500 w 12077700"/>
                <a:gd name="connsiteY11" fmla="*/ 1612900 h 3340100"/>
                <a:gd name="connsiteX12" fmla="*/ 1968500 w 12077700"/>
                <a:gd name="connsiteY12" fmla="*/ 2133600 h 3340100"/>
                <a:gd name="connsiteX13" fmla="*/ 2070100 w 12077700"/>
                <a:gd name="connsiteY13" fmla="*/ 2209800 h 3340100"/>
                <a:gd name="connsiteX14" fmla="*/ 2209800 w 12077700"/>
                <a:gd name="connsiteY14" fmla="*/ 1028700 h 3340100"/>
                <a:gd name="connsiteX15" fmla="*/ 2273300 w 12077700"/>
                <a:gd name="connsiteY15" fmla="*/ 558800 h 3340100"/>
                <a:gd name="connsiteX16" fmla="*/ 2438400 w 12077700"/>
                <a:gd name="connsiteY16" fmla="*/ 1244600 h 3340100"/>
                <a:gd name="connsiteX17" fmla="*/ 2501900 w 12077700"/>
                <a:gd name="connsiteY17" fmla="*/ 1790700 h 3340100"/>
                <a:gd name="connsiteX18" fmla="*/ 2679700 w 12077700"/>
                <a:gd name="connsiteY18" fmla="*/ 2857500 h 3340100"/>
                <a:gd name="connsiteX19" fmla="*/ 2806700 w 12077700"/>
                <a:gd name="connsiteY19" fmla="*/ 1612900 h 3340100"/>
                <a:gd name="connsiteX20" fmla="*/ 3048000 w 12077700"/>
                <a:gd name="connsiteY20" fmla="*/ 1231900 h 3340100"/>
                <a:gd name="connsiteX21" fmla="*/ 3111500 w 12077700"/>
                <a:gd name="connsiteY21" fmla="*/ 1701800 h 3340100"/>
                <a:gd name="connsiteX22" fmla="*/ 3251200 w 12077700"/>
                <a:gd name="connsiteY22" fmla="*/ 2527300 h 3340100"/>
                <a:gd name="connsiteX23" fmla="*/ 3365500 w 12077700"/>
                <a:gd name="connsiteY23" fmla="*/ 2108200 h 3340100"/>
                <a:gd name="connsiteX24" fmla="*/ 3632200 w 12077700"/>
                <a:gd name="connsiteY24" fmla="*/ 965200 h 3340100"/>
                <a:gd name="connsiteX25" fmla="*/ 3771900 w 12077700"/>
                <a:gd name="connsiteY25" fmla="*/ 2413000 h 3340100"/>
                <a:gd name="connsiteX26" fmla="*/ 3949700 w 12077700"/>
                <a:gd name="connsiteY26" fmla="*/ 2057400 h 3340100"/>
                <a:gd name="connsiteX27" fmla="*/ 4064000 w 12077700"/>
                <a:gd name="connsiteY27" fmla="*/ 2578100 h 3340100"/>
                <a:gd name="connsiteX28" fmla="*/ 4152900 w 12077700"/>
                <a:gd name="connsiteY28" fmla="*/ 2298700 h 3340100"/>
                <a:gd name="connsiteX29" fmla="*/ 4229100 w 12077700"/>
                <a:gd name="connsiteY29" fmla="*/ 2286000 h 3340100"/>
                <a:gd name="connsiteX30" fmla="*/ 4305300 w 12077700"/>
                <a:gd name="connsiteY30" fmla="*/ 2540000 h 3340100"/>
                <a:gd name="connsiteX31" fmla="*/ 4457700 w 12077700"/>
                <a:gd name="connsiteY31" fmla="*/ 1905000 h 3340100"/>
                <a:gd name="connsiteX32" fmla="*/ 4635500 w 12077700"/>
                <a:gd name="connsiteY32" fmla="*/ 2451100 h 3340100"/>
                <a:gd name="connsiteX33" fmla="*/ 4699000 w 12077700"/>
                <a:gd name="connsiteY33" fmla="*/ 2247900 h 3340100"/>
                <a:gd name="connsiteX34" fmla="*/ 4838700 w 12077700"/>
                <a:gd name="connsiteY34" fmla="*/ 190500 h 3340100"/>
                <a:gd name="connsiteX35" fmla="*/ 4902200 w 12077700"/>
                <a:gd name="connsiteY35" fmla="*/ 0 h 3340100"/>
                <a:gd name="connsiteX36" fmla="*/ 5029200 w 12077700"/>
                <a:gd name="connsiteY36" fmla="*/ 292100 h 3340100"/>
                <a:gd name="connsiteX37" fmla="*/ 5181600 w 12077700"/>
                <a:gd name="connsiteY37" fmla="*/ 1663700 h 3340100"/>
                <a:gd name="connsiteX38" fmla="*/ 5295900 w 12077700"/>
                <a:gd name="connsiteY38" fmla="*/ 3340100 h 3340100"/>
                <a:gd name="connsiteX39" fmla="*/ 5562600 w 12077700"/>
                <a:gd name="connsiteY39" fmla="*/ 1371600 h 3340100"/>
                <a:gd name="connsiteX40" fmla="*/ 5651500 w 12077700"/>
                <a:gd name="connsiteY40" fmla="*/ 1397000 h 3340100"/>
                <a:gd name="connsiteX41" fmla="*/ 5689600 w 12077700"/>
                <a:gd name="connsiteY41" fmla="*/ 952500 h 3340100"/>
                <a:gd name="connsiteX42" fmla="*/ 5842000 w 12077700"/>
                <a:gd name="connsiteY42" fmla="*/ 2476500 h 3340100"/>
                <a:gd name="connsiteX43" fmla="*/ 5930900 w 12077700"/>
                <a:gd name="connsiteY43" fmla="*/ 2222500 h 3340100"/>
                <a:gd name="connsiteX44" fmla="*/ 6032500 w 12077700"/>
                <a:gd name="connsiteY44" fmla="*/ 2057400 h 3340100"/>
                <a:gd name="connsiteX45" fmla="*/ 6121400 w 12077700"/>
                <a:gd name="connsiteY45" fmla="*/ 2120900 h 3340100"/>
                <a:gd name="connsiteX46" fmla="*/ 6273800 w 12077700"/>
                <a:gd name="connsiteY46" fmla="*/ 1435100 h 3340100"/>
                <a:gd name="connsiteX47" fmla="*/ 6451600 w 12077700"/>
                <a:gd name="connsiteY47" fmla="*/ 2501900 h 3340100"/>
                <a:gd name="connsiteX48" fmla="*/ 6527800 w 12077700"/>
                <a:gd name="connsiteY48" fmla="*/ 2235200 h 3340100"/>
                <a:gd name="connsiteX49" fmla="*/ 6629400 w 12077700"/>
                <a:gd name="connsiteY49" fmla="*/ 2349500 h 3340100"/>
                <a:gd name="connsiteX50" fmla="*/ 6781800 w 12077700"/>
                <a:gd name="connsiteY50" fmla="*/ 1676400 h 3340100"/>
                <a:gd name="connsiteX51" fmla="*/ 6934200 w 12077700"/>
                <a:gd name="connsiteY51" fmla="*/ 2171700 h 3340100"/>
                <a:gd name="connsiteX52" fmla="*/ 6997700 w 12077700"/>
                <a:gd name="connsiteY52" fmla="*/ 1955800 h 3340100"/>
                <a:gd name="connsiteX53" fmla="*/ 7073900 w 12077700"/>
                <a:gd name="connsiteY53" fmla="*/ 1943100 h 3340100"/>
                <a:gd name="connsiteX54" fmla="*/ 7188200 w 12077700"/>
                <a:gd name="connsiteY54" fmla="*/ 2628900 h 3340100"/>
                <a:gd name="connsiteX55" fmla="*/ 7327900 w 12077700"/>
                <a:gd name="connsiteY55" fmla="*/ 2641600 h 3340100"/>
                <a:gd name="connsiteX56" fmla="*/ 7366000 w 12077700"/>
                <a:gd name="connsiteY56" fmla="*/ 2540000 h 3340100"/>
                <a:gd name="connsiteX57" fmla="*/ 7404100 w 12077700"/>
                <a:gd name="connsiteY57" fmla="*/ 2692400 h 3340100"/>
                <a:gd name="connsiteX58" fmla="*/ 7505700 w 12077700"/>
                <a:gd name="connsiteY58" fmla="*/ 2806700 h 3340100"/>
                <a:gd name="connsiteX59" fmla="*/ 7708900 w 12077700"/>
                <a:gd name="connsiteY59" fmla="*/ 279400 h 3340100"/>
                <a:gd name="connsiteX60" fmla="*/ 7810500 w 12077700"/>
                <a:gd name="connsiteY60" fmla="*/ 330200 h 3340100"/>
                <a:gd name="connsiteX61" fmla="*/ 7899400 w 12077700"/>
                <a:gd name="connsiteY61" fmla="*/ 952500 h 3340100"/>
                <a:gd name="connsiteX62" fmla="*/ 8140700 w 12077700"/>
                <a:gd name="connsiteY62" fmla="*/ 2692400 h 3340100"/>
                <a:gd name="connsiteX63" fmla="*/ 8293100 w 12077700"/>
                <a:gd name="connsiteY63" fmla="*/ 1612900 h 3340100"/>
                <a:gd name="connsiteX64" fmla="*/ 8382000 w 12077700"/>
                <a:gd name="connsiteY64" fmla="*/ 2082800 h 3340100"/>
                <a:gd name="connsiteX65" fmla="*/ 8483600 w 12077700"/>
                <a:gd name="connsiteY65" fmla="*/ 1689100 h 3340100"/>
                <a:gd name="connsiteX66" fmla="*/ 8534400 w 12077700"/>
                <a:gd name="connsiteY66" fmla="*/ 1257300 h 3340100"/>
                <a:gd name="connsiteX67" fmla="*/ 8597900 w 12077700"/>
                <a:gd name="connsiteY67" fmla="*/ 2197100 h 3340100"/>
                <a:gd name="connsiteX68" fmla="*/ 8712200 w 12077700"/>
                <a:gd name="connsiteY68" fmla="*/ 2527300 h 3340100"/>
                <a:gd name="connsiteX69" fmla="*/ 8801100 w 12077700"/>
                <a:gd name="connsiteY69" fmla="*/ 1968500 h 3340100"/>
                <a:gd name="connsiteX70" fmla="*/ 8928100 w 12077700"/>
                <a:gd name="connsiteY70" fmla="*/ 2146300 h 3340100"/>
                <a:gd name="connsiteX71" fmla="*/ 9080500 w 12077700"/>
                <a:gd name="connsiteY71" fmla="*/ 1257300 h 3340100"/>
                <a:gd name="connsiteX72" fmla="*/ 9220200 w 12077700"/>
                <a:gd name="connsiteY72" fmla="*/ 2171700 h 3340100"/>
                <a:gd name="connsiteX73" fmla="*/ 9271000 w 12077700"/>
                <a:gd name="connsiteY73" fmla="*/ 2044700 h 3340100"/>
                <a:gd name="connsiteX74" fmla="*/ 9309100 w 12077700"/>
                <a:gd name="connsiteY74" fmla="*/ 2171700 h 3340100"/>
                <a:gd name="connsiteX75" fmla="*/ 9347200 w 12077700"/>
                <a:gd name="connsiteY75" fmla="*/ 2032000 h 3340100"/>
                <a:gd name="connsiteX76" fmla="*/ 9499600 w 12077700"/>
                <a:gd name="connsiteY76" fmla="*/ 1317172 h 3340100"/>
                <a:gd name="connsiteX77" fmla="*/ 9635430 w 12077700"/>
                <a:gd name="connsiteY77" fmla="*/ 1210128 h 3340100"/>
                <a:gd name="connsiteX78" fmla="*/ 9664700 w 12077700"/>
                <a:gd name="connsiteY78" fmla="*/ 2159000 h 3340100"/>
                <a:gd name="connsiteX79" fmla="*/ 9715500 w 12077700"/>
                <a:gd name="connsiteY79" fmla="*/ 2362200 h 3340100"/>
                <a:gd name="connsiteX80" fmla="*/ 9804400 w 12077700"/>
                <a:gd name="connsiteY80" fmla="*/ 2184400 h 3340100"/>
                <a:gd name="connsiteX81" fmla="*/ 9906000 w 12077700"/>
                <a:gd name="connsiteY81" fmla="*/ 1917700 h 3340100"/>
                <a:gd name="connsiteX82" fmla="*/ 10071100 w 12077700"/>
                <a:gd name="connsiteY82" fmla="*/ 2184400 h 3340100"/>
                <a:gd name="connsiteX83" fmla="*/ 10223500 w 12077700"/>
                <a:gd name="connsiteY83" fmla="*/ 2336800 h 3340100"/>
                <a:gd name="connsiteX84" fmla="*/ 10452100 w 12077700"/>
                <a:gd name="connsiteY84" fmla="*/ 2603500 h 3340100"/>
                <a:gd name="connsiteX85" fmla="*/ 10668000 w 12077700"/>
                <a:gd name="connsiteY85" fmla="*/ 812800 h 3340100"/>
                <a:gd name="connsiteX86" fmla="*/ 10835857 w 12077700"/>
                <a:gd name="connsiteY86" fmla="*/ 190500 h 3340100"/>
                <a:gd name="connsiteX87" fmla="*/ 10922000 w 12077700"/>
                <a:gd name="connsiteY87" fmla="*/ 622300 h 3340100"/>
                <a:gd name="connsiteX88" fmla="*/ 11125200 w 12077700"/>
                <a:gd name="connsiteY88" fmla="*/ 2959100 h 3340100"/>
                <a:gd name="connsiteX89" fmla="*/ 11252200 w 12077700"/>
                <a:gd name="connsiteY89" fmla="*/ 2006600 h 3340100"/>
                <a:gd name="connsiteX90" fmla="*/ 11366500 w 12077700"/>
                <a:gd name="connsiteY90" fmla="*/ 1803400 h 3340100"/>
                <a:gd name="connsiteX91" fmla="*/ 11417300 w 12077700"/>
                <a:gd name="connsiteY91" fmla="*/ 1854200 h 3340100"/>
                <a:gd name="connsiteX92" fmla="*/ 11455400 w 12077700"/>
                <a:gd name="connsiteY92" fmla="*/ 1143000 h 3340100"/>
                <a:gd name="connsiteX93" fmla="*/ 11557000 w 12077700"/>
                <a:gd name="connsiteY93" fmla="*/ 1282700 h 3340100"/>
                <a:gd name="connsiteX94" fmla="*/ 11684000 w 12077700"/>
                <a:gd name="connsiteY94" fmla="*/ 2552700 h 3340100"/>
                <a:gd name="connsiteX95" fmla="*/ 11798300 w 12077700"/>
                <a:gd name="connsiteY95" fmla="*/ 2273300 h 3340100"/>
                <a:gd name="connsiteX96" fmla="*/ 11861800 w 12077700"/>
                <a:gd name="connsiteY96" fmla="*/ 2616200 h 3340100"/>
                <a:gd name="connsiteX97" fmla="*/ 12077700 w 12077700"/>
                <a:gd name="connsiteY97" fmla="*/ 1612900 h 3340100"/>
                <a:gd name="connsiteX0" fmla="*/ 0 w 11417300"/>
                <a:gd name="connsiteY0" fmla="*/ 787400 h 3340100"/>
                <a:gd name="connsiteX1" fmla="*/ 177800 w 11417300"/>
                <a:gd name="connsiteY1" fmla="*/ 2527300 h 3340100"/>
                <a:gd name="connsiteX2" fmla="*/ 304800 w 11417300"/>
                <a:gd name="connsiteY2" fmla="*/ 1270000 h 3340100"/>
                <a:gd name="connsiteX3" fmla="*/ 393700 w 11417300"/>
                <a:gd name="connsiteY3" fmla="*/ 1447800 h 3340100"/>
                <a:gd name="connsiteX4" fmla="*/ 457200 w 11417300"/>
                <a:gd name="connsiteY4" fmla="*/ 2120900 h 3340100"/>
                <a:gd name="connsiteX5" fmla="*/ 546100 w 11417300"/>
                <a:gd name="connsiteY5" fmla="*/ 1968500 h 3340100"/>
                <a:gd name="connsiteX6" fmla="*/ 571500 w 11417300"/>
                <a:gd name="connsiteY6" fmla="*/ 1803400 h 3340100"/>
                <a:gd name="connsiteX7" fmla="*/ 736600 w 11417300"/>
                <a:gd name="connsiteY7" fmla="*/ 2844800 h 3340100"/>
                <a:gd name="connsiteX8" fmla="*/ 838200 w 11417300"/>
                <a:gd name="connsiteY8" fmla="*/ 2235200 h 3340100"/>
                <a:gd name="connsiteX9" fmla="*/ 977900 w 11417300"/>
                <a:gd name="connsiteY9" fmla="*/ 2959100 h 3340100"/>
                <a:gd name="connsiteX10" fmla="*/ 1181100 w 11417300"/>
                <a:gd name="connsiteY10" fmla="*/ 1612900 h 3340100"/>
                <a:gd name="connsiteX11" fmla="*/ 1308100 w 11417300"/>
                <a:gd name="connsiteY11" fmla="*/ 2133600 h 3340100"/>
                <a:gd name="connsiteX12" fmla="*/ 1409700 w 11417300"/>
                <a:gd name="connsiteY12" fmla="*/ 2209800 h 3340100"/>
                <a:gd name="connsiteX13" fmla="*/ 1549400 w 11417300"/>
                <a:gd name="connsiteY13" fmla="*/ 1028700 h 3340100"/>
                <a:gd name="connsiteX14" fmla="*/ 1612900 w 11417300"/>
                <a:gd name="connsiteY14" fmla="*/ 558800 h 3340100"/>
                <a:gd name="connsiteX15" fmla="*/ 1778000 w 11417300"/>
                <a:gd name="connsiteY15" fmla="*/ 1244600 h 3340100"/>
                <a:gd name="connsiteX16" fmla="*/ 1841500 w 11417300"/>
                <a:gd name="connsiteY16" fmla="*/ 1790700 h 3340100"/>
                <a:gd name="connsiteX17" fmla="*/ 2019300 w 11417300"/>
                <a:gd name="connsiteY17" fmla="*/ 2857500 h 3340100"/>
                <a:gd name="connsiteX18" fmla="*/ 2146300 w 11417300"/>
                <a:gd name="connsiteY18" fmla="*/ 1612900 h 3340100"/>
                <a:gd name="connsiteX19" fmla="*/ 2387600 w 11417300"/>
                <a:gd name="connsiteY19" fmla="*/ 1231900 h 3340100"/>
                <a:gd name="connsiteX20" fmla="*/ 2451100 w 11417300"/>
                <a:gd name="connsiteY20" fmla="*/ 1701800 h 3340100"/>
                <a:gd name="connsiteX21" fmla="*/ 2590800 w 11417300"/>
                <a:gd name="connsiteY21" fmla="*/ 2527300 h 3340100"/>
                <a:gd name="connsiteX22" fmla="*/ 2705100 w 11417300"/>
                <a:gd name="connsiteY22" fmla="*/ 2108200 h 3340100"/>
                <a:gd name="connsiteX23" fmla="*/ 2971800 w 11417300"/>
                <a:gd name="connsiteY23" fmla="*/ 965200 h 3340100"/>
                <a:gd name="connsiteX24" fmla="*/ 3111500 w 11417300"/>
                <a:gd name="connsiteY24" fmla="*/ 2413000 h 3340100"/>
                <a:gd name="connsiteX25" fmla="*/ 3289300 w 11417300"/>
                <a:gd name="connsiteY25" fmla="*/ 2057400 h 3340100"/>
                <a:gd name="connsiteX26" fmla="*/ 3403600 w 11417300"/>
                <a:gd name="connsiteY26" fmla="*/ 2578100 h 3340100"/>
                <a:gd name="connsiteX27" fmla="*/ 3492500 w 11417300"/>
                <a:gd name="connsiteY27" fmla="*/ 2298700 h 3340100"/>
                <a:gd name="connsiteX28" fmla="*/ 3568700 w 11417300"/>
                <a:gd name="connsiteY28" fmla="*/ 2286000 h 3340100"/>
                <a:gd name="connsiteX29" fmla="*/ 3644900 w 11417300"/>
                <a:gd name="connsiteY29" fmla="*/ 2540000 h 3340100"/>
                <a:gd name="connsiteX30" fmla="*/ 3797300 w 11417300"/>
                <a:gd name="connsiteY30" fmla="*/ 1905000 h 3340100"/>
                <a:gd name="connsiteX31" fmla="*/ 3975100 w 11417300"/>
                <a:gd name="connsiteY31" fmla="*/ 2451100 h 3340100"/>
                <a:gd name="connsiteX32" fmla="*/ 4038600 w 11417300"/>
                <a:gd name="connsiteY32" fmla="*/ 2247900 h 3340100"/>
                <a:gd name="connsiteX33" fmla="*/ 4178300 w 11417300"/>
                <a:gd name="connsiteY33" fmla="*/ 190500 h 3340100"/>
                <a:gd name="connsiteX34" fmla="*/ 4241800 w 11417300"/>
                <a:gd name="connsiteY34" fmla="*/ 0 h 3340100"/>
                <a:gd name="connsiteX35" fmla="*/ 4368800 w 11417300"/>
                <a:gd name="connsiteY35" fmla="*/ 292100 h 3340100"/>
                <a:gd name="connsiteX36" fmla="*/ 4521200 w 11417300"/>
                <a:gd name="connsiteY36" fmla="*/ 1663700 h 3340100"/>
                <a:gd name="connsiteX37" fmla="*/ 4635500 w 11417300"/>
                <a:gd name="connsiteY37" fmla="*/ 3340100 h 3340100"/>
                <a:gd name="connsiteX38" fmla="*/ 4902200 w 11417300"/>
                <a:gd name="connsiteY38" fmla="*/ 1371600 h 3340100"/>
                <a:gd name="connsiteX39" fmla="*/ 4991100 w 11417300"/>
                <a:gd name="connsiteY39" fmla="*/ 1397000 h 3340100"/>
                <a:gd name="connsiteX40" fmla="*/ 5029200 w 11417300"/>
                <a:gd name="connsiteY40" fmla="*/ 952500 h 3340100"/>
                <a:gd name="connsiteX41" fmla="*/ 5181600 w 11417300"/>
                <a:gd name="connsiteY41" fmla="*/ 2476500 h 3340100"/>
                <a:gd name="connsiteX42" fmla="*/ 5270500 w 11417300"/>
                <a:gd name="connsiteY42" fmla="*/ 2222500 h 3340100"/>
                <a:gd name="connsiteX43" fmla="*/ 5372100 w 11417300"/>
                <a:gd name="connsiteY43" fmla="*/ 2057400 h 3340100"/>
                <a:gd name="connsiteX44" fmla="*/ 5461000 w 11417300"/>
                <a:gd name="connsiteY44" fmla="*/ 2120900 h 3340100"/>
                <a:gd name="connsiteX45" fmla="*/ 5613400 w 11417300"/>
                <a:gd name="connsiteY45" fmla="*/ 1435100 h 3340100"/>
                <a:gd name="connsiteX46" fmla="*/ 5791200 w 11417300"/>
                <a:gd name="connsiteY46" fmla="*/ 2501900 h 3340100"/>
                <a:gd name="connsiteX47" fmla="*/ 5867400 w 11417300"/>
                <a:gd name="connsiteY47" fmla="*/ 2235200 h 3340100"/>
                <a:gd name="connsiteX48" fmla="*/ 5969000 w 11417300"/>
                <a:gd name="connsiteY48" fmla="*/ 2349500 h 3340100"/>
                <a:gd name="connsiteX49" fmla="*/ 6121400 w 11417300"/>
                <a:gd name="connsiteY49" fmla="*/ 1676400 h 3340100"/>
                <a:gd name="connsiteX50" fmla="*/ 6273800 w 11417300"/>
                <a:gd name="connsiteY50" fmla="*/ 2171700 h 3340100"/>
                <a:gd name="connsiteX51" fmla="*/ 6337300 w 11417300"/>
                <a:gd name="connsiteY51" fmla="*/ 1955800 h 3340100"/>
                <a:gd name="connsiteX52" fmla="*/ 6413500 w 11417300"/>
                <a:gd name="connsiteY52" fmla="*/ 1943100 h 3340100"/>
                <a:gd name="connsiteX53" fmla="*/ 6527800 w 11417300"/>
                <a:gd name="connsiteY53" fmla="*/ 2628900 h 3340100"/>
                <a:gd name="connsiteX54" fmla="*/ 6667500 w 11417300"/>
                <a:gd name="connsiteY54" fmla="*/ 2641600 h 3340100"/>
                <a:gd name="connsiteX55" fmla="*/ 6705600 w 11417300"/>
                <a:gd name="connsiteY55" fmla="*/ 2540000 h 3340100"/>
                <a:gd name="connsiteX56" fmla="*/ 6743700 w 11417300"/>
                <a:gd name="connsiteY56" fmla="*/ 2692400 h 3340100"/>
                <a:gd name="connsiteX57" fmla="*/ 6845300 w 11417300"/>
                <a:gd name="connsiteY57" fmla="*/ 2806700 h 3340100"/>
                <a:gd name="connsiteX58" fmla="*/ 7048500 w 11417300"/>
                <a:gd name="connsiteY58" fmla="*/ 279400 h 3340100"/>
                <a:gd name="connsiteX59" fmla="*/ 7150100 w 11417300"/>
                <a:gd name="connsiteY59" fmla="*/ 330200 h 3340100"/>
                <a:gd name="connsiteX60" fmla="*/ 7239000 w 11417300"/>
                <a:gd name="connsiteY60" fmla="*/ 952500 h 3340100"/>
                <a:gd name="connsiteX61" fmla="*/ 7480300 w 11417300"/>
                <a:gd name="connsiteY61" fmla="*/ 2692400 h 3340100"/>
                <a:gd name="connsiteX62" fmla="*/ 7632700 w 11417300"/>
                <a:gd name="connsiteY62" fmla="*/ 1612900 h 3340100"/>
                <a:gd name="connsiteX63" fmla="*/ 7721600 w 11417300"/>
                <a:gd name="connsiteY63" fmla="*/ 2082800 h 3340100"/>
                <a:gd name="connsiteX64" fmla="*/ 7823200 w 11417300"/>
                <a:gd name="connsiteY64" fmla="*/ 1689100 h 3340100"/>
                <a:gd name="connsiteX65" fmla="*/ 7874000 w 11417300"/>
                <a:gd name="connsiteY65" fmla="*/ 1257300 h 3340100"/>
                <a:gd name="connsiteX66" fmla="*/ 7937500 w 11417300"/>
                <a:gd name="connsiteY66" fmla="*/ 2197100 h 3340100"/>
                <a:gd name="connsiteX67" fmla="*/ 8051800 w 11417300"/>
                <a:gd name="connsiteY67" fmla="*/ 2527300 h 3340100"/>
                <a:gd name="connsiteX68" fmla="*/ 8140700 w 11417300"/>
                <a:gd name="connsiteY68" fmla="*/ 1968500 h 3340100"/>
                <a:gd name="connsiteX69" fmla="*/ 8267700 w 11417300"/>
                <a:gd name="connsiteY69" fmla="*/ 2146300 h 3340100"/>
                <a:gd name="connsiteX70" fmla="*/ 8420100 w 11417300"/>
                <a:gd name="connsiteY70" fmla="*/ 1257300 h 3340100"/>
                <a:gd name="connsiteX71" fmla="*/ 8559800 w 11417300"/>
                <a:gd name="connsiteY71" fmla="*/ 2171700 h 3340100"/>
                <a:gd name="connsiteX72" fmla="*/ 8610600 w 11417300"/>
                <a:gd name="connsiteY72" fmla="*/ 2044700 h 3340100"/>
                <a:gd name="connsiteX73" fmla="*/ 8648700 w 11417300"/>
                <a:gd name="connsiteY73" fmla="*/ 2171700 h 3340100"/>
                <a:gd name="connsiteX74" fmla="*/ 8686800 w 11417300"/>
                <a:gd name="connsiteY74" fmla="*/ 2032000 h 3340100"/>
                <a:gd name="connsiteX75" fmla="*/ 8839200 w 11417300"/>
                <a:gd name="connsiteY75" fmla="*/ 1317172 h 3340100"/>
                <a:gd name="connsiteX76" fmla="*/ 8975030 w 11417300"/>
                <a:gd name="connsiteY76" fmla="*/ 1210128 h 3340100"/>
                <a:gd name="connsiteX77" fmla="*/ 9004300 w 11417300"/>
                <a:gd name="connsiteY77" fmla="*/ 2159000 h 3340100"/>
                <a:gd name="connsiteX78" fmla="*/ 9055100 w 11417300"/>
                <a:gd name="connsiteY78" fmla="*/ 2362200 h 3340100"/>
                <a:gd name="connsiteX79" fmla="*/ 9144000 w 11417300"/>
                <a:gd name="connsiteY79" fmla="*/ 2184400 h 3340100"/>
                <a:gd name="connsiteX80" fmla="*/ 9245600 w 11417300"/>
                <a:gd name="connsiteY80" fmla="*/ 1917700 h 3340100"/>
                <a:gd name="connsiteX81" fmla="*/ 9410700 w 11417300"/>
                <a:gd name="connsiteY81" fmla="*/ 2184400 h 3340100"/>
                <a:gd name="connsiteX82" fmla="*/ 9563100 w 11417300"/>
                <a:gd name="connsiteY82" fmla="*/ 2336800 h 3340100"/>
                <a:gd name="connsiteX83" fmla="*/ 9791700 w 11417300"/>
                <a:gd name="connsiteY83" fmla="*/ 2603500 h 3340100"/>
                <a:gd name="connsiteX84" fmla="*/ 10007600 w 11417300"/>
                <a:gd name="connsiteY84" fmla="*/ 812800 h 3340100"/>
                <a:gd name="connsiteX85" fmla="*/ 10175457 w 11417300"/>
                <a:gd name="connsiteY85" fmla="*/ 190500 h 3340100"/>
                <a:gd name="connsiteX86" fmla="*/ 10261600 w 11417300"/>
                <a:gd name="connsiteY86" fmla="*/ 622300 h 3340100"/>
                <a:gd name="connsiteX87" fmla="*/ 10464800 w 11417300"/>
                <a:gd name="connsiteY87" fmla="*/ 2959100 h 3340100"/>
                <a:gd name="connsiteX88" fmla="*/ 10591800 w 11417300"/>
                <a:gd name="connsiteY88" fmla="*/ 2006600 h 3340100"/>
                <a:gd name="connsiteX89" fmla="*/ 10706100 w 11417300"/>
                <a:gd name="connsiteY89" fmla="*/ 1803400 h 3340100"/>
                <a:gd name="connsiteX90" fmla="*/ 10756900 w 11417300"/>
                <a:gd name="connsiteY90" fmla="*/ 1854200 h 3340100"/>
                <a:gd name="connsiteX91" fmla="*/ 10795000 w 11417300"/>
                <a:gd name="connsiteY91" fmla="*/ 1143000 h 3340100"/>
                <a:gd name="connsiteX92" fmla="*/ 10896600 w 11417300"/>
                <a:gd name="connsiteY92" fmla="*/ 1282700 h 3340100"/>
                <a:gd name="connsiteX93" fmla="*/ 11023600 w 11417300"/>
                <a:gd name="connsiteY93" fmla="*/ 2552700 h 3340100"/>
                <a:gd name="connsiteX94" fmla="*/ 11137900 w 11417300"/>
                <a:gd name="connsiteY94" fmla="*/ 2273300 h 3340100"/>
                <a:gd name="connsiteX95" fmla="*/ 11201400 w 11417300"/>
                <a:gd name="connsiteY95" fmla="*/ 2616200 h 3340100"/>
                <a:gd name="connsiteX96" fmla="*/ 11417300 w 11417300"/>
                <a:gd name="connsiteY96" fmla="*/ 1612900 h 3340100"/>
                <a:gd name="connsiteX0" fmla="*/ 0 w 11239500"/>
                <a:gd name="connsiteY0" fmla="*/ 2527300 h 3340100"/>
                <a:gd name="connsiteX1" fmla="*/ 127000 w 11239500"/>
                <a:gd name="connsiteY1" fmla="*/ 1270000 h 3340100"/>
                <a:gd name="connsiteX2" fmla="*/ 215900 w 11239500"/>
                <a:gd name="connsiteY2" fmla="*/ 1447800 h 3340100"/>
                <a:gd name="connsiteX3" fmla="*/ 279400 w 11239500"/>
                <a:gd name="connsiteY3" fmla="*/ 2120900 h 3340100"/>
                <a:gd name="connsiteX4" fmla="*/ 368300 w 11239500"/>
                <a:gd name="connsiteY4" fmla="*/ 1968500 h 3340100"/>
                <a:gd name="connsiteX5" fmla="*/ 393700 w 11239500"/>
                <a:gd name="connsiteY5" fmla="*/ 1803400 h 3340100"/>
                <a:gd name="connsiteX6" fmla="*/ 558800 w 11239500"/>
                <a:gd name="connsiteY6" fmla="*/ 2844800 h 3340100"/>
                <a:gd name="connsiteX7" fmla="*/ 660400 w 11239500"/>
                <a:gd name="connsiteY7" fmla="*/ 2235200 h 3340100"/>
                <a:gd name="connsiteX8" fmla="*/ 800100 w 11239500"/>
                <a:gd name="connsiteY8" fmla="*/ 2959100 h 3340100"/>
                <a:gd name="connsiteX9" fmla="*/ 1003300 w 11239500"/>
                <a:gd name="connsiteY9" fmla="*/ 1612900 h 3340100"/>
                <a:gd name="connsiteX10" fmla="*/ 1130300 w 11239500"/>
                <a:gd name="connsiteY10" fmla="*/ 2133600 h 3340100"/>
                <a:gd name="connsiteX11" fmla="*/ 1231900 w 11239500"/>
                <a:gd name="connsiteY11" fmla="*/ 2209800 h 3340100"/>
                <a:gd name="connsiteX12" fmla="*/ 1371600 w 11239500"/>
                <a:gd name="connsiteY12" fmla="*/ 1028700 h 3340100"/>
                <a:gd name="connsiteX13" fmla="*/ 1435100 w 11239500"/>
                <a:gd name="connsiteY13" fmla="*/ 558800 h 3340100"/>
                <a:gd name="connsiteX14" fmla="*/ 1600200 w 11239500"/>
                <a:gd name="connsiteY14" fmla="*/ 1244600 h 3340100"/>
                <a:gd name="connsiteX15" fmla="*/ 1663700 w 11239500"/>
                <a:gd name="connsiteY15" fmla="*/ 1790700 h 3340100"/>
                <a:gd name="connsiteX16" fmla="*/ 1841500 w 11239500"/>
                <a:gd name="connsiteY16" fmla="*/ 2857500 h 3340100"/>
                <a:gd name="connsiteX17" fmla="*/ 1968500 w 11239500"/>
                <a:gd name="connsiteY17" fmla="*/ 1612900 h 3340100"/>
                <a:gd name="connsiteX18" fmla="*/ 2209800 w 11239500"/>
                <a:gd name="connsiteY18" fmla="*/ 1231900 h 3340100"/>
                <a:gd name="connsiteX19" fmla="*/ 2273300 w 11239500"/>
                <a:gd name="connsiteY19" fmla="*/ 1701800 h 3340100"/>
                <a:gd name="connsiteX20" fmla="*/ 2413000 w 11239500"/>
                <a:gd name="connsiteY20" fmla="*/ 2527300 h 3340100"/>
                <a:gd name="connsiteX21" fmla="*/ 2527300 w 11239500"/>
                <a:gd name="connsiteY21" fmla="*/ 2108200 h 3340100"/>
                <a:gd name="connsiteX22" fmla="*/ 2794000 w 11239500"/>
                <a:gd name="connsiteY22" fmla="*/ 965200 h 3340100"/>
                <a:gd name="connsiteX23" fmla="*/ 2933700 w 11239500"/>
                <a:gd name="connsiteY23" fmla="*/ 2413000 h 3340100"/>
                <a:gd name="connsiteX24" fmla="*/ 3111500 w 11239500"/>
                <a:gd name="connsiteY24" fmla="*/ 2057400 h 3340100"/>
                <a:gd name="connsiteX25" fmla="*/ 3225800 w 11239500"/>
                <a:gd name="connsiteY25" fmla="*/ 2578100 h 3340100"/>
                <a:gd name="connsiteX26" fmla="*/ 3314700 w 11239500"/>
                <a:gd name="connsiteY26" fmla="*/ 2298700 h 3340100"/>
                <a:gd name="connsiteX27" fmla="*/ 3390900 w 11239500"/>
                <a:gd name="connsiteY27" fmla="*/ 2286000 h 3340100"/>
                <a:gd name="connsiteX28" fmla="*/ 3467100 w 11239500"/>
                <a:gd name="connsiteY28" fmla="*/ 2540000 h 3340100"/>
                <a:gd name="connsiteX29" fmla="*/ 3619500 w 11239500"/>
                <a:gd name="connsiteY29" fmla="*/ 1905000 h 3340100"/>
                <a:gd name="connsiteX30" fmla="*/ 3797300 w 11239500"/>
                <a:gd name="connsiteY30" fmla="*/ 2451100 h 3340100"/>
                <a:gd name="connsiteX31" fmla="*/ 3860800 w 11239500"/>
                <a:gd name="connsiteY31" fmla="*/ 2247900 h 3340100"/>
                <a:gd name="connsiteX32" fmla="*/ 4000500 w 11239500"/>
                <a:gd name="connsiteY32" fmla="*/ 190500 h 3340100"/>
                <a:gd name="connsiteX33" fmla="*/ 4064000 w 11239500"/>
                <a:gd name="connsiteY33" fmla="*/ 0 h 3340100"/>
                <a:gd name="connsiteX34" fmla="*/ 4191000 w 11239500"/>
                <a:gd name="connsiteY34" fmla="*/ 292100 h 3340100"/>
                <a:gd name="connsiteX35" fmla="*/ 4343400 w 11239500"/>
                <a:gd name="connsiteY35" fmla="*/ 1663700 h 3340100"/>
                <a:gd name="connsiteX36" fmla="*/ 4457700 w 11239500"/>
                <a:gd name="connsiteY36" fmla="*/ 3340100 h 3340100"/>
                <a:gd name="connsiteX37" fmla="*/ 4724400 w 11239500"/>
                <a:gd name="connsiteY37" fmla="*/ 1371600 h 3340100"/>
                <a:gd name="connsiteX38" fmla="*/ 4813300 w 11239500"/>
                <a:gd name="connsiteY38" fmla="*/ 1397000 h 3340100"/>
                <a:gd name="connsiteX39" fmla="*/ 4851400 w 11239500"/>
                <a:gd name="connsiteY39" fmla="*/ 952500 h 3340100"/>
                <a:gd name="connsiteX40" fmla="*/ 5003800 w 11239500"/>
                <a:gd name="connsiteY40" fmla="*/ 2476500 h 3340100"/>
                <a:gd name="connsiteX41" fmla="*/ 5092700 w 11239500"/>
                <a:gd name="connsiteY41" fmla="*/ 2222500 h 3340100"/>
                <a:gd name="connsiteX42" fmla="*/ 5194300 w 11239500"/>
                <a:gd name="connsiteY42" fmla="*/ 2057400 h 3340100"/>
                <a:gd name="connsiteX43" fmla="*/ 5283200 w 11239500"/>
                <a:gd name="connsiteY43" fmla="*/ 2120900 h 3340100"/>
                <a:gd name="connsiteX44" fmla="*/ 5435600 w 11239500"/>
                <a:gd name="connsiteY44" fmla="*/ 1435100 h 3340100"/>
                <a:gd name="connsiteX45" fmla="*/ 5613400 w 11239500"/>
                <a:gd name="connsiteY45" fmla="*/ 2501900 h 3340100"/>
                <a:gd name="connsiteX46" fmla="*/ 5689600 w 11239500"/>
                <a:gd name="connsiteY46" fmla="*/ 2235200 h 3340100"/>
                <a:gd name="connsiteX47" fmla="*/ 5791200 w 11239500"/>
                <a:gd name="connsiteY47" fmla="*/ 2349500 h 3340100"/>
                <a:gd name="connsiteX48" fmla="*/ 5943600 w 11239500"/>
                <a:gd name="connsiteY48" fmla="*/ 1676400 h 3340100"/>
                <a:gd name="connsiteX49" fmla="*/ 6096000 w 11239500"/>
                <a:gd name="connsiteY49" fmla="*/ 2171700 h 3340100"/>
                <a:gd name="connsiteX50" fmla="*/ 6159500 w 11239500"/>
                <a:gd name="connsiteY50" fmla="*/ 1955800 h 3340100"/>
                <a:gd name="connsiteX51" fmla="*/ 6235700 w 11239500"/>
                <a:gd name="connsiteY51" fmla="*/ 1943100 h 3340100"/>
                <a:gd name="connsiteX52" fmla="*/ 6350000 w 11239500"/>
                <a:gd name="connsiteY52" fmla="*/ 2628900 h 3340100"/>
                <a:gd name="connsiteX53" fmla="*/ 6489700 w 11239500"/>
                <a:gd name="connsiteY53" fmla="*/ 2641600 h 3340100"/>
                <a:gd name="connsiteX54" fmla="*/ 6527800 w 11239500"/>
                <a:gd name="connsiteY54" fmla="*/ 2540000 h 3340100"/>
                <a:gd name="connsiteX55" fmla="*/ 6565900 w 11239500"/>
                <a:gd name="connsiteY55" fmla="*/ 2692400 h 3340100"/>
                <a:gd name="connsiteX56" fmla="*/ 6667500 w 11239500"/>
                <a:gd name="connsiteY56" fmla="*/ 2806700 h 3340100"/>
                <a:gd name="connsiteX57" fmla="*/ 6870700 w 11239500"/>
                <a:gd name="connsiteY57" fmla="*/ 279400 h 3340100"/>
                <a:gd name="connsiteX58" fmla="*/ 6972300 w 11239500"/>
                <a:gd name="connsiteY58" fmla="*/ 330200 h 3340100"/>
                <a:gd name="connsiteX59" fmla="*/ 7061200 w 11239500"/>
                <a:gd name="connsiteY59" fmla="*/ 952500 h 3340100"/>
                <a:gd name="connsiteX60" fmla="*/ 7302500 w 11239500"/>
                <a:gd name="connsiteY60" fmla="*/ 2692400 h 3340100"/>
                <a:gd name="connsiteX61" fmla="*/ 7454900 w 11239500"/>
                <a:gd name="connsiteY61" fmla="*/ 1612900 h 3340100"/>
                <a:gd name="connsiteX62" fmla="*/ 7543800 w 11239500"/>
                <a:gd name="connsiteY62" fmla="*/ 2082800 h 3340100"/>
                <a:gd name="connsiteX63" fmla="*/ 7645400 w 11239500"/>
                <a:gd name="connsiteY63" fmla="*/ 1689100 h 3340100"/>
                <a:gd name="connsiteX64" fmla="*/ 7696200 w 11239500"/>
                <a:gd name="connsiteY64" fmla="*/ 1257300 h 3340100"/>
                <a:gd name="connsiteX65" fmla="*/ 7759700 w 11239500"/>
                <a:gd name="connsiteY65" fmla="*/ 2197100 h 3340100"/>
                <a:gd name="connsiteX66" fmla="*/ 7874000 w 11239500"/>
                <a:gd name="connsiteY66" fmla="*/ 2527300 h 3340100"/>
                <a:gd name="connsiteX67" fmla="*/ 7962900 w 11239500"/>
                <a:gd name="connsiteY67" fmla="*/ 1968500 h 3340100"/>
                <a:gd name="connsiteX68" fmla="*/ 8089900 w 11239500"/>
                <a:gd name="connsiteY68" fmla="*/ 2146300 h 3340100"/>
                <a:gd name="connsiteX69" fmla="*/ 8242300 w 11239500"/>
                <a:gd name="connsiteY69" fmla="*/ 1257300 h 3340100"/>
                <a:gd name="connsiteX70" fmla="*/ 8382000 w 11239500"/>
                <a:gd name="connsiteY70" fmla="*/ 2171700 h 3340100"/>
                <a:gd name="connsiteX71" fmla="*/ 8432800 w 11239500"/>
                <a:gd name="connsiteY71" fmla="*/ 2044700 h 3340100"/>
                <a:gd name="connsiteX72" fmla="*/ 8470900 w 11239500"/>
                <a:gd name="connsiteY72" fmla="*/ 2171700 h 3340100"/>
                <a:gd name="connsiteX73" fmla="*/ 8509000 w 11239500"/>
                <a:gd name="connsiteY73" fmla="*/ 2032000 h 3340100"/>
                <a:gd name="connsiteX74" fmla="*/ 8661400 w 11239500"/>
                <a:gd name="connsiteY74" fmla="*/ 1317172 h 3340100"/>
                <a:gd name="connsiteX75" fmla="*/ 8797230 w 11239500"/>
                <a:gd name="connsiteY75" fmla="*/ 1210128 h 3340100"/>
                <a:gd name="connsiteX76" fmla="*/ 8826500 w 11239500"/>
                <a:gd name="connsiteY76" fmla="*/ 2159000 h 3340100"/>
                <a:gd name="connsiteX77" fmla="*/ 8877300 w 11239500"/>
                <a:gd name="connsiteY77" fmla="*/ 2362200 h 3340100"/>
                <a:gd name="connsiteX78" fmla="*/ 8966200 w 11239500"/>
                <a:gd name="connsiteY78" fmla="*/ 2184400 h 3340100"/>
                <a:gd name="connsiteX79" fmla="*/ 9067800 w 11239500"/>
                <a:gd name="connsiteY79" fmla="*/ 1917700 h 3340100"/>
                <a:gd name="connsiteX80" fmla="*/ 9232900 w 11239500"/>
                <a:gd name="connsiteY80" fmla="*/ 2184400 h 3340100"/>
                <a:gd name="connsiteX81" fmla="*/ 9385300 w 11239500"/>
                <a:gd name="connsiteY81" fmla="*/ 2336800 h 3340100"/>
                <a:gd name="connsiteX82" fmla="*/ 9613900 w 11239500"/>
                <a:gd name="connsiteY82" fmla="*/ 2603500 h 3340100"/>
                <a:gd name="connsiteX83" fmla="*/ 9829800 w 11239500"/>
                <a:gd name="connsiteY83" fmla="*/ 812800 h 3340100"/>
                <a:gd name="connsiteX84" fmla="*/ 9997657 w 11239500"/>
                <a:gd name="connsiteY84" fmla="*/ 190500 h 3340100"/>
                <a:gd name="connsiteX85" fmla="*/ 10083800 w 11239500"/>
                <a:gd name="connsiteY85" fmla="*/ 622300 h 3340100"/>
                <a:gd name="connsiteX86" fmla="*/ 10287000 w 11239500"/>
                <a:gd name="connsiteY86" fmla="*/ 2959100 h 3340100"/>
                <a:gd name="connsiteX87" fmla="*/ 10414000 w 11239500"/>
                <a:gd name="connsiteY87" fmla="*/ 2006600 h 3340100"/>
                <a:gd name="connsiteX88" fmla="*/ 10528300 w 11239500"/>
                <a:gd name="connsiteY88" fmla="*/ 1803400 h 3340100"/>
                <a:gd name="connsiteX89" fmla="*/ 10579100 w 11239500"/>
                <a:gd name="connsiteY89" fmla="*/ 1854200 h 3340100"/>
                <a:gd name="connsiteX90" fmla="*/ 10617200 w 11239500"/>
                <a:gd name="connsiteY90" fmla="*/ 1143000 h 3340100"/>
                <a:gd name="connsiteX91" fmla="*/ 10718800 w 11239500"/>
                <a:gd name="connsiteY91" fmla="*/ 1282700 h 3340100"/>
                <a:gd name="connsiteX92" fmla="*/ 10845800 w 11239500"/>
                <a:gd name="connsiteY92" fmla="*/ 2552700 h 3340100"/>
                <a:gd name="connsiteX93" fmla="*/ 10960100 w 11239500"/>
                <a:gd name="connsiteY93" fmla="*/ 2273300 h 3340100"/>
                <a:gd name="connsiteX94" fmla="*/ 11023600 w 11239500"/>
                <a:gd name="connsiteY94" fmla="*/ 2616200 h 3340100"/>
                <a:gd name="connsiteX95" fmla="*/ 11239500 w 11239500"/>
                <a:gd name="connsiteY9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8839200 w 11112500"/>
                <a:gd name="connsiteY77" fmla="*/ 2184400 h 3340100"/>
                <a:gd name="connsiteX78" fmla="*/ 8940800 w 11112500"/>
                <a:gd name="connsiteY78" fmla="*/ 1917700 h 3340100"/>
                <a:gd name="connsiteX79" fmla="*/ 9105900 w 11112500"/>
                <a:gd name="connsiteY79" fmla="*/ 2184400 h 3340100"/>
                <a:gd name="connsiteX80" fmla="*/ 9258300 w 11112500"/>
                <a:gd name="connsiteY80" fmla="*/ 2336800 h 3340100"/>
                <a:gd name="connsiteX81" fmla="*/ 9486900 w 11112500"/>
                <a:gd name="connsiteY81" fmla="*/ 2603500 h 3340100"/>
                <a:gd name="connsiteX82" fmla="*/ 9702800 w 11112500"/>
                <a:gd name="connsiteY82" fmla="*/ 812800 h 3340100"/>
                <a:gd name="connsiteX83" fmla="*/ 9870657 w 11112500"/>
                <a:gd name="connsiteY83" fmla="*/ 190500 h 3340100"/>
                <a:gd name="connsiteX84" fmla="*/ 9956800 w 11112500"/>
                <a:gd name="connsiteY84" fmla="*/ 622300 h 3340100"/>
                <a:gd name="connsiteX85" fmla="*/ 10160000 w 11112500"/>
                <a:gd name="connsiteY85" fmla="*/ 2959100 h 3340100"/>
                <a:gd name="connsiteX86" fmla="*/ 10287000 w 11112500"/>
                <a:gd name="connsiteY86" fmla="*/ 2006600 h 3340100"/>
                <a:gd name="connsiteX87" fmla="*/ 10401300 w 11112500"/>
                <a:gd name="connsiteY87" fmla="*/ 1803400 h 3340100"/>
                <a:gd name="connsiteX88" fmla="*/ 10452100 w 11112500"/>
                <a:gd name="connsiteY88" fmla="*/ 1854200 h 3340100"/>
                <a:gd name="connsiteX89" fmla="*/ 10490200 w 11112500"/>
                <a:gd name="connsiteY89" fmla="*/ 1143000 h 3340100"/>
                <a:gd name="connsiteX90" fmla="*/ 10591800 w 11112500"/>
                <a:gd name="connsiteY90" fmla="*/ 1282700 h 3340100"/>
                <a:gd name="connsiteX91" fmla="*/ 10718800 w 11112500"/>
                <a:gd name="connsiteY91" fmla="*/ 2552700 h 3340100"/>
                <a:gd name="connsiteX92" fmla="*/ 10833100 w 11112500"/>
                <a:gd name="connsiteY92" fmla="*/ 2273300 h 3340100"/>
                <a:gd name="connsiteX93" fmla="*/ 10896600 w 11112500"/>
                <a:gd name="connsiteY93" fmla="*/ 2616200 h 3340100"/>
                <a:gd name="connsiteX94" fmla="*/ 11112500 w 11112500"/>
                <a:gd name="connsiteY94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8839200 w 11112500"/>
                <a:gd name="connsiteY77" fmla="*/ 2184400 h 3340100"/>
                <a:gd name="connsiteX78" fmla="*/ 9105900 w 11112500"/>
                <a:gd name="connsiteY78" fmla="*/ 2184400 h 3340100"/>
                <a:gd name="connsiteX79" fmla="*/ 9258300 w 11112500"/>
                <a:gd name="connsiteY79" fmla="*/ 2336800 h 3340100"/>
                <a:gd name="connsiteX80" fmla="*/ 9486900 w 11112500"/>
                <a:gd name="connsiteY80" fmla="*/ 2603500 h 3340100"/>
                <a:gd name="connsiteX81" fmla="*/ 9702800 w 11112500"/>
                <a:gd name="connsiteY81" fmla="*/ 812800 h 3340100"/>
                <a:gd name="connsiteX82" fmla="*/ 9870657 w 11112500"/>
                <a:gd name="connsiteY82" fmla="*/ 190500 h 3340100"/>
                <a:gd name="connsiteX83" fmla="*/ 9956800 w 11112500"/>
                <a:gd name="connsiteY83" fmla="*/ 622300 h 3340100"/>
                <a:gd name="connsiteX84" fmla="*/ 10160000 w 11112500"/>
                <a:gd name="connsiteY84" fmla="*/ 2959100 h 3340100"/>
                <a:gd name="connsiteX85" fmla="*/ 10287000 w 11112500"/>
                <a:gd name="connsiteY85" fmla="*/ 2006600 h 3340100"/>
                <a:gd name="connsiteX86" fmla="*/ 10401300 w 11112500"/>
                <a:gd name="connsiteY86" fmla="*/ 1803400 h 3340100"/>
                <a:gd name="connsiteX87" fmla="*/ 10452100 w 11112500"/>
                <a:gd name="connsiteY87" fmla="*/ 1854200 h 3340100"/>
                <a:gd name="connsiteX88" fmla="*/ 10490200 w 11112500"/>
                <a:gd name="connsiteY88" fmla="*/ 1143000 h 3340100"/>
                <a:gd name="connsiteX89" fmla="*/ 10591800 w 11112500"/>
                <a:gd name="connsiteY89" fmla="*/ 1282700 h 3340100"/>
                <a:gd name="connsiteX90" fmla="*/ 10718800 w 11112500"/>
                <a:gd name="connsiteY90" fmla="*/ 2552700 h 3340100"/>
                <a:gd name="connsiteX91" fmla="*/ 10833100 w 11112500"/>
                <a:gd name="connsiteY91" fmla="*/ 2273300 h 3340100"/>
                <a:gd name="connsiteX92" fmla="*/ 10896600 w 11112500"/>
                <a:gd name="connsiteY92" fmla="*/ 2616200 h 3340100"/>
                <a:gd name="connsiteX93" fmla="*/ 11112500 w 11112500"/>
                <a:gd name="connsiteY93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9105900 w 11112500"/>
                <a:gd name="connsiteY77" fmla="*/ 2184400 h 3340100"/>
                <a:gd name="connsiteX78" fmla="*/ 9258300 w 11112500"/>
                <a:gd name="connsiteY78" fmla="*/ 2336800 h 3340100"/>
                <a:gd name="connsiteX79" fmla="*/ 9486900 w 11112500"/>
                <a:gd name="connsiteY79" fmla="*/ 2603500 h 3340100"/>
                <a:gd name="connsiteX80" fmla="*/ 9702800 w 11112500"/>
                <a:gd name="connsiteY80" fmla="*/ 812800 h 3340100"/>
                <a:gd name="connsiteX81" fmla="*/ 9870657 w 11112500"/>
                <a:gd name="connsiteY81" fmla="*/ 190500 h 3340100"/>
                <a:gd name="connsiteX82" fmla="*/ 9956800 w 11112500"/>
                <a:gd name="connsiteY82" fmla="*/ 622300 h 3340100"/>
                <a:gd name="connsiteX83" fmla="*/ 10160000 w 11112500"/>
                <a:gd name="connsiteY83" fmla="*/ 2959100 h 3340100"/>
                <a:gd name="connsiteX84" fmla="*/ 10287000 w 11112500"/>
                <a:gd name="connsiteY84" fmla="*/ 2006600 h 3340100"/>
                <a:gd name="connsiteX85" fmla="*/ 10401300 w 11112500"/>
                <a:gd name="connsiteY85" fmla="*/ 1803400 h 3340100"/>
                <a:gd name="connsiteX86" fmla="*/ 10452100 w 11112500"/>
                <a:gd name="connsiteY86" fmla="*/ 1854200 h 3340100"/>
                <a:gd name="connsiteX87" fmla="*/ 10490200 w 11112500"/>
                <a:gd name="connsiteY87" fmla="*/ 1143000 h 3340100"/>
                <a:gd name="connsiteX88" fmla="*/ 10591800 w 11112500"/>
                <a:gd name="connsiteY88" fmla="*/ 1282700 h 3340100"/>
                <a:gd name="connsiteX89" fmla="*/ 10718800 w 11112500"/>
                <a:gd name="connsiteY89" fmla="*/ 2552700 h 3340100"/>
                <a:gd name="connsiteX90" fmla="*/ 10833100 w 11112500"/>
                <a:gd name="connsiteY90" fmla="*/ 2273300 h 3340100"/>
                <a:gd name="connsiteX91" fmla="*/ 10896600 w 11112500"/>
                <a:gd name="connsiteY91" fmla="*/ 2616200 h 3340100"/>
                <a:gd name="connsiteX92" fmla="*/ 11112500 w 11112500"/>
                <a:gd name="connsiteY92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750300 w 11112500"/>
                <a:gd name="connsiteY75" fmla="*/ 2362200 h 3340100"/>
                <a:gd name="connsiteX76" fmla="*/ 9105900 w 11112500"/>
                <a:gd name="connsiteY76" fmla="*/ 2184400 h 3340100"/>
                <a:gd name="connsiteX77" fmla="*/ 9258300 w 11112500"/>
                <a:gd name="connsiteY77" fmla="*/ 2336800 h 3340100"/>
                <a:gd name="connsiteX78" fmla="*/ 9486900 w 11112500"/>
                <a:gd name="connsiteY78" fmla="*/ 2603500 h 3340100"/>
                <a:gd name="connsiteX79" fmla="*/ 9702800 w 11112500"/>
                <a:gd name="connsiteY79" fmla="*/ 812800 h 3340100"/>
                <a:gd name="connsiteX80" fmla="*/ 9870657 w 11112500"/>
                <a:gd name="connsiteY80" fmla="*/ 190500 h 3340100"/>
                <a:gd name="connsiteX81" fmla="*/ 9956800 w 11112500"/>
                <a:gd name="connsiteY81" fmla="*/ 622300 h 3340100"/>
                <a:gd name="connsiteX82" fmla="*/ 10160000 w 11112500"/>
                <a:gd name="connsiteY82" fmla="*/ 2959100 h 3340100"/>
                <a:gd name="connsiteX83" fmla="*/ 10287000 w 11112500"/>
                <a:gd name="connsiteY83" fmla="*/ 2006600 h 3340100"/>
                <a:gd name="connsiteX84" fmla="*/ 10401300 w 11112500"/>
                <a:gd name="connsiteY84" fmla="*/ 1803400 h 3340100"/>
                <a:gd name="connsiteX85" fmla="*/ 10452100 w 11112500"/>
                <a:gd name="connsiteY85" fmla="*/ 1854200 h 3340100"/>
                <a:gd name="connsiteX86" fmla="*/ 10490200 w 11112500"/>
                <a:gd name="connsiteY86" fmla="*/ 1143000 h 3340100"/>
                <a:gd name="connsiteX87" fmla="*/ 10591800 w 11112500"/>
                <a:gd name="connsiteY87" fmla="*/ 1282700 h 3340100"/>
                <a:gd name="connsiteX88" fmla="*/ 10718800 w 11112500"/>
                <a:gd name="connsiteY88" fmla="*/ 2552700 h 3340100"/>
                <a:gd name="connsiteX89" fmla="*/ 10833100 w 11112500"/>
                <a:gd name="connsiteY89" fmla="*/ 2273300 h 3340100"/>
                <a:gd name="connsiteX90" fmla="*/ 10896600 w 11112500"/>
                <a:gd name="connsiteY90" fmla="*/ 2616200 h 3340100"/>
                <a:gd name="connsiteX91" fmla="*/ 11112500 w 11112500"/>
                <a:gd name="connsiteY91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750300 w 11112500"/>
                <a:gd name="connsiteY74" fmla="*/ 2362200 h 3340100"/>
                <a:gd name="connsiteX75" fmla="*/ 9105900 w 11112500"/>
                <a:gd name="connsiteY75" fmla="*/ 2184400 h 3340100"/>
                <a:gd name="connsiteX76" fmla="*/ 9258300 w 11112500"/>
                <a:gd name="connsiteY76" fmla="*/ 2336800 h 3340100"/>
                <a:gd name="connsiteX77" fmla="*/ 9486900 w 11112500"/>
                <a:gd name="connsiteY77" fmla="*/ 2603500 h 3340100"/>
                <a:gd name="connsiteX78" fmla="*/ 9702800 w 11112500"/>
                <a:gd name="connsiteY78" fmla="*/ 812800 h 3340100"/>
                <a:gd name="connsiteX79" fmla="*/ 9870657 w 11112500"/>
                <a:gd name="connsiteY79" fmla="*/ 190500 h 3340100"/>
                <a:gd name="connsiteX80" fmla="*/ 9956800 w 11112500"/>
                <a:gd name="connsiteY80" fmla="*/ 622300 h 3340100"/>
                <a:gd name="connsiteX81" fmla="*/ 10160000 w 11112500"/>
                <a:gd name="connsiteY81" fmla="*/ 2959100 h 3340100"/>
                <a:gd name="connsiteX82" fmla="*/ 10287000 w 11112500"/>
                <a:gd name="connsiteY82" fmla="*/ 2006600 h 3340100"/>
                <a:gd name="connsiteX83" fmla="*/ 10401300 w 11112500"/>
                <a:gd name="connsiteY83" fmla="*/ 1803400 h 3340100"/>
                <a:gd name="connsiteX84" fmla="*/ 10452100 w 11112500"/>
                <a:gd name="connsiteY84" fmla="*/ 1854200 h 3340100"/>
                <a:gd name="connsiteX85" fmla="*/ 10490200 w 11112500"/>
                <a:gd name="connsiteY85" fmla="*/ 1143000 h 3340100"/>
                <a:gd name="connsiteX86" fmla="*/ 10591800 w 11112500"/>
                <a:gd name="connsiteY86" fmla="*/ 1282700 h 3340100"/>
                <a:gd name="connsiteX87" fmla="*/ 10718800 w 11112500"/>
                <a:gd name="connsiteY87" fmla="*/ 2552700 h 3340100"/>
                <a:gd name="connsiteX88" fmla="*/ 10833100 w 11112500"/>
                <a:gd name="connsiteY88" fmla="*/ 2273300 h 3340100"/>
                <a:gd name="connsiteX89" fmla="*/ 10896600 w 11112500"/>
                <a:gd name="connsiteY89" fmla="*/ 2616200 h 3340100"/>
                <a:gd name="connsiteX90" fmla="*/ 11112500 w 11112500"/>
                <a:gd name="connsiteY90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105900 w 11112500"/>
                <a:gd name="connsiteY74" fmla="*/ 2184400 h 3340100"/>
                <a:gd name="connsiteX75" fmla="*/ 9258300 w 11112500"/>
                <a:gd name="connsiteY75" fmla="*/ 2336800 h 3340100"/>
                <a:gd name="connsiteX76" fmla="*/ 9486900 w 11112500"/>
                <a:gd name="connsiteY76" fmla="*/ 2603500 h 3340100"/>
                <a:gd name="connsiteX77" fmla="*/ 9702800 w 11112500"/>
                <a:gd name="connsiteY77" fmla="*/ 812800 h 3340100"/>
                <a:gd name="connsiteX78" fmla="*/ 9870657 w 11112500"/>
                <a:gd name="connsiteY78" fmla="*/ 190500 h 3340100"/>
                <a:gd name="connsiteX79" fmla="*/ 9956800 w 11112500"/>
                <a:gd name="connsiteY79" fmla="*/ 622300 h 3340100"/>
                <a:gd name="connsiteX80" fmla="*/ 10160000 w 11112500"/>
                <a:gd name="connsiteY80" fmla="*/ 2959100 h 3340100"/>
                <a:gd name="connsiteX81" fmla="*/ 10287000 w 11112500"/>
                <a:gd name="connsiteY81" fmla="*/ 2006600 h 3340100"/>
                <a:gd name="connsiteX82" fmla="*/ 10401300 w 11112500"/>
                <a:gd name="connsiteY82" fmla="*/ 1803400 h 3340100"/>
                <a:gd name="connsiteX83" fmla="*/ 10452100 w 11112500"/>
                <a:gd name="connsiteY83" fmla="*/ 1854200 h 3340100"/>
                <a:gd name="connsiteX84" fmla="*/ 10490200 w 11112500"/>
                <a:gd name="connsiteY84" fmla="*/ 1143000 h 3340100"/>
                <a:gd name="connsiteX85" fmla="*/ 10591800 w 11112500"/>
                <a:gd name="connsiteY85" fmla="*/ 1282700 h 3340100"/>
                <a:gd name="connsiteX86" fmla="*/ 10718800 w 11112500"/>
                <a:gd name="connsiteY86" fmla="*/ 2552700 h 3340100"/>
                <a:gd name="connsiteX87" fmla="*/ 10833100 w 11112500"/>
                <a:gd name="connsiteY87" fmla="*/ 2273300 h 3340100"/>
                <a:gd name="connsiteX88" fmla="*/ 10896600 w 11112500"/>
                <a:gd name="connsiteY88" fmla="*/ 2616200 h 3340100"/>
                <a:gd name="connsiteX89" fmla="*/ 11112500 w 11112500"/>
                <a:gd name="connsiteY89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258300 w 11112500"/>
                <a:gd name="connsiteY74" fmla="*/ 2336800 h 3340100"/>
                <a:gd name="connsiteX75" fmla="*/ 9486900 w 11112500"/>
                <a:gd name="connsiteY75" fmla="*/ 2603500 h 3340100"/>
                <a:gd name="connsiteX76" fmla="*/ 9702800 w 11112500"/>
                <a:gd name="connsiteY76" fmla="*/ 812800 h 3340100"/>
                <a:gd name="connsiteX77" fmla="*/ 9870657 w 11112500"/>
                <a:gd name="connsiteY77" fmla="*/ 190500 h 3340100"/>
                <a:gd name="connsiteX78" fmla="*/ 9956800 w 11112500"/>
                <a:gd name="connsiteY78" fmla="*/ 622300 h 3340100"/>
                <a:gd name="connsiteX79" fmla="*/ 10160000 w 11112500"/>
                <a:gd name="connsiteY79" fmla="*/ 2959100 h 3340100"/>
                <a:gd name="connsiteX80" fmla="*/ 10287000 w 11112500"/>
                <a:gd name="connsiteY80" fmla="*/ 2006600 h 3340100"/>
                <a:gd name="connsiteX81" fmla="*/ 10401300 w 11112500"/>
                <a:gd name="connsiteY81" fmla="*/ 1803400 h 3340100"/>
                <a:gd name="connsiteX82" fmla="*/ 10452100 w 11112500"/>
                <a:gd name="connsiteY82" fmla="*/ 1854200 h 3340100"/>
                <a:gd name="connsiteX83" fmla="*/ 10490200 w 11112500"/>
                <a:gd name="connsiteY83" fmla="*/ 1143000 h 3340100"/>
                <a:gd name="connsiteX84" fmla="*/ 10591800 w 11112500"/>
                <a:gd name="connsiteY84" fmla="*/ 1282700 h 3340100"/>
                <a:gd name="connsiteX85" fmla="*/ 10718800 w 11112500"/>
                <a:gd name="connsiteY85" fmla="*/ 2552700 h 3340100"/>
                <a:gd name="connsiteX86" fmla="*/ 10833100 w 11112500"/>
                <a:gd name="connsiteY86" fmla="*/ 2273300 h 3340100"/>
                <a:gd name="connsiteX87" fmla="*/ 10896600 w 11112500"/>
                <a:gd name="connsiteY87" fmla="*/ 2616200 h 3340100"/>
                <a:gd name="connsiteX88" fmla="*/ 11112500 w 11112500"/>
                <a:gd name="connsiteY88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486900 w 11112500"/>
                <a:gd name="connsiteY74" fmla="*/ 2603500 h 3340100"/>
                <a:gd name="connsiteX75" fmla="*/ 9702800 w 11112500"/>
                <a:gd name="connsiteY75" fmla="*/ 812800 h 3340100"/>
                <a:gd name="connsiteX76" fmla="*/ 9870657 w 11112500"/>
                <a:gd name="connsiteY76" fmla="*/ 190500 h 3340100"/>
                <a:gd name="connsiteX77" fmla="*/ 9956800 w 11112500"/>
                <a:gd name="connsiteY77" fmla="*/ 622300 h 3340100"/>
                <a:gd name="connsiteX78" fmla="*/ 10160000 w 11112500"/>
                <a:gd name="connsiteY78" fmla="*/ 2959100 h 3340100"/>
                <a:gd name="connsiteX79" fmla="*/ 10287000 w 11112500"/>
                <a:gd name="connsiteY79" fmla="*/ 2006600 h 3340100"/>
                <a:gd name="connsiteX80" fmla="*/ 10401300 w 11112500"/>
                <a:gd name="connsiteY80" fmla="*/ 1803400 h 3340100"/>
                <a:gd name="connsiteX81" fmla="*/ 10452100 w 11112500"/>
                <a:gd name="connsiteY81" fmla="*/ 1854200 h 3340100"/>
                <a:gd name="connsiteX82" fmla="*/ 10490200 w 11112500"/>
                <a:gd name="connsiteY82" fmla="*/ 1143000 h 3340100"/>
                <a:gd name="connsiteX83" fmla="*/ 10591800 w 11112500"/>
                <a:gd name="connsiteY83" fmla="*/ 1282700 h 3340100"/>
                <a:gd name="connsiteX84" fmla="*/ 10718800 w 11112500"/>
                <a:gd name="connsiteY84" fmla="*/ 2552700 h 3340100"/>
                <a:gd name="connsiteX85" fmla="*/ 10833100 w 11112500"/>
                <a:gd name="connsiteY85" fmla="*/ 2273300 h 3340100"/>
                <a:gd name="connsiteX86" fmla="*/ 10896600 w 11112500"/>
                <a:gd name="connsiteY86" fmla="*/ 2616200 h 3340100"/>
                <a:gd name="connsiteX87" fmla="*/ 11112500 w 11112500"/>
                <a:gd name="connsiteY87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702800 w 11112500"/>
                <a:gd name="connsiteY74" fmla="*/ 812800 h 3340100"/>
                <a:gd name="connsiteX75" fmla="*/ 9870657 w 11112500"/>
                <a:gd name="connsiteY75" fmla="*/ 190500 h 3340100"/>
                <a:gd name="connsiteX76" fmla="*/ 9956800 w 11112500"/>
                <a:gd name="connsiteY76" fmla="*/ 622300 h 3340100"/>
                <a:gd name="connsiteX77" fmla="*/ 10160000 w 11112500"/>
                <a:gd name="connsiteY77" fmla="*/ 2959100 h 3340100"/>
                <a:gd name="connsiteX78" fmla="*/ 10287000 w 11112500"/>
                <a:gd name="connsiteY78" fmla="*/ 2006600 h 3340100"/>
                <a:gd name="connsiteX79" fmla="*/ 10401300 w 11112500"/>
                <a:gd name="connsiteY79" fmla="*/ 1803400 h 3340100"/>
                <a:gd name="connsiteX80" fmla="*/ 10452100 w 11112500"/>
                <a:gd name="connsiteY80" fmla="*/ 1854200 h 3340100"/>
                <a:gd name="connsiteX81" fmla="*/ 10490200 w 11112500"/>
                <a:gd name="connsiteY81" fmla="*/ 1143000 h 3340100"/>
                <a:gd name="connsiteX82" fmla="*/ 10591800 w 11112500"/>
                <a:gd name="connsiteY82" fmla="*/ 1282700 h 3340100"/>
                <a:gd name="connsiteX83" fmla="*/ 10718800 w 11112500"/>
                <a:gd name="connsiteY83" fmla="*/ 2552700 h 3340100"/>
                <a:gd name="connsiteX84" fmla="*/ 10833100 w 11112500"/>
                <a:gd name="connsiteY84" fmla="*/ 2273300 h 3340100"/>
                <a:gd name="connsiteX85" fmla="*/ 10896600 w 11112500"/>
                <a:gd name="connsiteY85" fmla="*/ 2616200 h 3340100"/>
                <a:gd name="connsiteX86" fmla="*/ 11112500 w 11112500"/>
                <a:gd name="connsiteY86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870657 w 11112500"/>
                <a:gd name="connsiteY74" fmla="*/ 190500 h 3340100"/>
                <a:gd name="connsiteX75" fmla="*/ 9956800 w 11112500"/>
                <a:gd name="connsiteY75" fmla="*/ 622300 h 3340100"/>
                <a:gd name="connsiteX76" fmla="*/ 10160000 w 11112500"/>
                <a:gd name="connsiteY76" fmla="*/ 2959100 h 3340100"/>
                <a:gd name="connsiteX77" fmla="*/ 10287000 w 11112500"/>
                <a:gd name="connsiteY77" fmla="*/ 2006600 h 3340100"/>
                <a:gd name="connsiteX78" fmla="*/ 10401300 w 11112500"/>
                <a:gd name="connsiteY78" fmla="*/ 1803400 h 3340100"/>
                <a:gd name="connsiteX79" fmla="*/ 10452100 w 11112500"/>
                <a:gd name="connsiteY79" fmla="*/ 1854200 h 3340100"/>
                <a:gd name="connsiteX80" fmla="*/ 10490200 w 11112500"/>
                <a:gd name="connsiteY80" fmla="*/ 1143000 h 3340100"/>
                <a:gd name="connsiteX81" fmla="*/ 10591800 w 11112500"/>
                <a:gd name="connsiteY81" fmla="*/ 1282700 h 3340100"/>
                <a:gd name="connsiteX82" fmla="*/ 10718800 w 11112500"/>
                <a:gd name="connsiteY82" fmla="*/ 2552700 h 3340100"/>
                <a:gd name="connsiteX83" fmla="*/ 10833100 w 11112500"/>
                <a:gd name="connsiteY83" fmla="*/ 2273300 h 3340100"/>
                <a:gd name="connsiteX84" fmla="*/ 10896600 w 11112500"/>
                <a:gd name="connsiteY84" fmla="*/ 2616200 h 3340100"/>
                <a:gd name="connsiteX85" fmla="*/ 11112500 w 11112500"/>
                <a:gd name="connsiteY8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956800 w 11112500"/>
                <a:gd name="connsiteY74" fmla="*/ 622300 h 3340100"/>
                <a:gd name="connsiteX75" fmla="*/ 10160000 w 11112500"/>
                <a:gd name="connsiteY75" fmla="*/ 2959100 h 3340100"/>
                <a:gd name="connsiteX76" fmla="*/ 10287000 w 11112500"/>
                <a:gd name="connsiteY76" fmla="*/ 2006600 h 3340100"/>
                <a:gd name="connsiteX77" fmla="*/ 10401300 w 11112500"/>
                <a:gd name="connsiteY77" fmla="*/ 1803400 h 3340100"/>
                <a:gd name="connsiteX78" fmla="*/ 10452100 w 11112500"/>
                <a:gd name="connsiteY78" fmla="*/ 1854200 h 3340100"/>
                <a:gd name="connsiteX79" fmla="*/ 10490200 w 11112500"/>
                <a:gd name="connsiteY79" fmla="*/ 1143000 h 3340100"/>
                <a:gd name="connsiteX80" fmla="*/ 10591800 w 11112500"/>
                <a:gd name="connsiteY80" fmla="*/ 1282700 h 3340100"/>
                <a:gd name="connsiteX81" fmla="*/ 10718800 w 11112500"/>
                <a:gd name="connsiteY81" fmla="*/ 2552700 h 3340100"/>
                <a:gd name="connsiteX82" fmla="*/ 10833100 w 11112500"/>
                <a:gd name="connsiteY82" fmla="*/ 2273300 h 3340100"/>
                <a:gd name="connsiteX83" fmla="*/ 10896600 w 11112500"/>
                <a:gd name="connsiteY83" fmla="*/ 2616200 h 3340100"/>
                <a:gd name="connsiteX84" fmla="*/ 11112500 w 11112500"/>
                <a:gd name="connsiteY84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160000 w 11112500"/>
                <a:gd name="connsiteY74" fmla="*/ 2959100 h 3340100"/>
                <a:gd name="connsiteX75" fmla="*/ 10287000 w 11112500"/>
                <a:gd name="connsiteY75" fmla="*/ 2006600 h 3340100"/>
                <a:gd name="connsiteX76" fmla="*/ 10401300 w 11112500"/>
                <a:gd name="connsiteY76" fmla="*/ 1803400 h 3340100"/>
                <a:gd name="connsiteX77" fmla="*/ 10452100 w 11112500"/>
                <a:gd name="connsiteY77" fmla="*/ 1854200 h 3340100"/>
                <a:gd name="connsiteX78" fmla="*/ 10490200 w 11112500"/>
                <a:gd name="connsiteY78" fmla="*/ 1143000 h 3340100"/>
                <a:gd name="connsiteX79" fmla="*/ 10591800 w 11112500"/>
                <a:gd name="connsiteY79" fmla="*/ 1282700 h 3340100"/>
                <a:gd name="connsiteX80" fmla="*/ 10718800 w 11112500"/>
                <a:gd name="connsiteY80" fmla="*/ 2552700 h 3340100"/>
                <a:gd name="connsiteX81" fmla="*/ 10833100 w 11112500"/>
                <a:gd name="connsiteY81" fmla="*/ 2273300 h 3340100"/>
                <a:gd name="connsiteX82" fmla="*/ 10896600 w 11112500"/>
                <a:gd name="connsiteY82" fmla="*/ 2616200 h 3340100"/>
                <a:gd name="connsiteX83" fmla="*/ 11112500 w 11112500"/>
                <a:gd name="connsiteY83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287000 w 11112500"/>
                <a:gd name="connsiteY74" fmla="*/ 2006600 h 3340100"/>
                <a:gd name="connsiteX75" fmla="*/ 10401300 w 11112500"/>
                <a:gd name="connsiteY75" fmla="*/ 1803400 h 3340100"/>
                <a:gd name="connsiteX76" fmla="*/ 10452100 w 11112500"/>
                <a:gd name="connsiteY76" fmla="*/ 1854200 h 3340100"/>
                <a:gd name="connsiteX77" fmla="*/ 10490200 w 11112500"/>
                <a:gd name="connsiteY77" fmla="*/ 1143000 h 3340100"/>
                <a:gd name="connsiteX78" fmla="*/ 10591800 w 11112500"/>
                <a:gd name="connsiteY78" fmla="*/ 1282700 h 3340100"/>
                <a:gd name="connsiteX79" fmla="*/ 10718800 w 11112500"/>
                <a:gd name="connsiteY79" fmla="*/ 2552700 h 3340100"/>
                <a:gd name="connsiteX80" fmla="*/ 10833100 w 11112500"/>
                <a:gd name="connsiteY80" fmla="*/ 2273300 h 3340100"/>
                <a:gd name="connsiteX81" fmla="*/ 10896600 w 11112500"/>
                <a:gd name="connsiteY81" fmla="*/ 2616200 h 3340100"/>
                <a:gd name="connsiteX82" fmla="*/ 11112500 w 11112500"/>
                <a:gd name="connsiteY82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01300 w 11112500"/>
                <a:gd name="connsiteY74" fmla="*/ 1803400 h 3340100"/>
                <a:gd name="connsiteX75" fmla="*/ 10452100 w 11112500"/>
                <a:gd name="connsiteY75" fmla="*/ 1854200 h 3340100"/>
                <a:gd name="connsiteX76" fmla="*/ 10490200 w 11112500"/>
                <a:gd name="connsiteY76" fmla="*/ 1143000 h 3340100"/>
                <a:gd name="connsiteX77" fmla="*/ 10591800 w 11112500"/>
                <a:gd name="connsiteY77" fmla="*/ 1282700 h 3340100"/>
                <a:gd name="connsiteX78" fmla="*/ 10718800 w 11112500"/>
                <a:gd name="connsiteY78" fmla="*/ 2552700 h 3340100"/>
                <a:gd name="connsiteX79" fmla="*/ 10833100 w 11112500"/>
                <a:gd name="connsiteY79" fmla="*/ 2273300 h 3340100"/>
                <a:gd name="connsiteX80" fmla="*/ 10896600 w 11112500"/>
                <a:gd name="connsiteY80" fmla="*/ 2616200 h 3340100"/>
                <a:gd name="connsiteX81" fmla="*/ 11112500 w 11112500"/>
                <a:gd name="connsiteY81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01300 w 11112500"/>
                <a:gd name="connsiteY74" fmla="*/ 1803400 h 3340100"/>
                <a:gd name="connsiteX75" fmla="*/ 10490200 w 11112500"/>
                <a:gd name="connsiteY75" fmla="*/ 1143000 h 3340100"/>
                <a:gd name="connsiteX76" fmla="*/ 10591800 w 11112500"/>
                <a:gd name="connsiteY76" fmla="*/ 1282700 h 3340100"/>
                <a:gd name="connsiteX77" fmla="*/ 10718800 w 11112500"/>
                <a:gd name="connsiteY77" fmla="*/ 2552700 h 3340100"/>
                <a:gd name="connsiteX78" fmla="*/ 10833100 w 11112500"/>
                <a:gd name="connsiteY78" fmla="*/ 2273300 h 3340100"/>
                <a:gd name="connsiteX79" fmla="*/ 10896600 w 11112500"/>
                <a:gd name="connsiteY79" fmla="*/ 2616200 h 3340100"/>
                <a:gd name="connsiteX80" fmla="*/ 11112500 w 11112500"/>
                <a:gd name="connsiteY80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90200 w 11112500"/>
                <a:gd name="connsiteY74" fmla="*/ 1143000 h 3340100"/>
                <a:gd name="connsiteX75" fmla="*/ 10591800 w 11112500"/>
                <a:gd name="connsiteY75" fmla="*/ 1282700 h 3340100"/>
                <a:gd name="connsiteX76" fmla="*/ 10718800 w 11112500"/>
                <a:gd name="connsiteY76" fmla="*/ 2552700 h 3340100"/>
                <a:gd name="connsiteX77" fmla="*/ 10833100 w 11112500"/>
                <a:gd name="connsiteY77" fmla="*/ 2273300 h 3340100"/>
                <a:gd name="connsiteX78" fmla="*/ 10896600 w 11112500"/>
                <a:gd name="connsiteY78" fmla="*/ 2616200 h 3340100"/>
                <a:gd name="connsiteX79" fmla="*/ 11112500 w 11112500"/>
                <a:gd name="connsiteY79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591800 w 11112500"/>
                <a:gd name="connsiteY74" fmla="*/ 1282700 h 3340100"/>
                <a:gd name="connsiteX75" fmla="*/ 10718800 w 11112500"/>
                <a:gd name="connsiteY75" fmla="*/ 2552700 h 3340100"/>
                <a:gd name="connsiteX76" fmla="*/ 10833100 w 11112500"/>
                <a:gd name="connsiteY76" fmla="*/ 2273300 h 3340100"/>
                <a:gd name="connsiteX77" fmla="*/ 10896600 w 11112500"/>
                <a:gd name="connsiteY77" fmla="*/ 2616200 h 3340100"/>
                <a:gd name="connsiteX78" fmla="*/ 11112500 w 11112500"/>
                <a:gd name="connsiteY78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718800 w 11112500"/>
                <a:gd name="connsiteY74" fmla="*/ 2552700 h 3340100"/>
                <a:gd name="connsiteX75" fmla="*/ 10833100 w 11112500"/>
                <a:gd name="connsiteY75" fmla="*/ 2273300 h 3340100"/>
                <a:gd name="connsiteX76" fmla="*/ 10896600 w 11112500"/>
                <a:gd name="connsiteY76" fmla="*/ 2616200 h 3340100"/>
                <a:gd name="connsiteX77" fmla="*/ 11112500 w 11112500"/>
                <a:gd name="connsiteY77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833100 w 11112500"/>
                <a:gd name="connsiteY74" fmla="*/ 2273300 h 3340100"/>
                <a:gd name="connsiteX75" fmla="*/ 10896600 w 11112500"/>
                <a:gd name="connsiteY75" fmla="*/ 2616200 h 3340100"/>
                <a:gd name="connsiteX76" fmla="*/ 11112500 w 11112500"/>
                <a:gd name="connsiteY76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896600 w 11112500"/>
                <a:gd name="connsiteY74" fmla="*/ 2616200 h 3340100"/>
                <a:gd name="connsiteX75" fmla="*/ 11112500 w 11112500"/>
                <a:gd name="connsiteY7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1112500 w 11112500"/>
                <a:gd name="connsiteY74" fmla="*/ 1612900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873500 w 8534400"/>
                <a:gd name="connsiteY31" fmla="*/ 190500 h 3340100"/>
                <a:gd name="connsiteX32" fmla="*/ 3937000 w 8534400"/>
                <a:gd name="connsiteY32" fmla="*/ 0 h 3340100"/>
                <a:gd name="connsiteX33" fmla="*/ 4064000 w 8534400"/>
                <a:gd name="connsiteY33" fmla="*/ 292100 h 3340100"/>
                <a:gd name="connsiteX34" fmla="*/ 4216400 w 8534400"/>
                <a:gd name="connsiteY34" fmla="*/ 1663700 h 3340100"/>
                <a:gd name="connsiteX35" fmla="*/ 4330700 w 8534400"/>
                <a:gd name="connsiteY35" fmla="*/ 3340100 h 3340100"/>
                <a:gd name="connsiteX36" fmla="*/ 4597400 w 8534400"/>
                <a:gd name="connsiteY36" fmla="*/ 1371600 h 3340100"/>
                <a:gd name="connsiteX37" fmla="*/ 4686300 w 8534400"/>
                <a:gd name="connsiteY37" fmla="*/ 1397000 h 3340100"/>
                <a:gd name="connsiteX38" fmla="*/ 4724400 w 8534400"/>
                <a:gd name="connsiteY38" fmla="*/ 952500 h 3340100"/>
                <a:gd name="connsiteX39" fmla="*/ 4876800 w 8534400"/>
                <a:gd name="connsiteY39" fmla="*/ 2476500 h 3340100"/>
                <a:gd name="connsiteX40" fmla="*/ 4965700 w 8534400"/>
                <a:gd name="connsiteY40" fmla="*/ 2222500 h 3340100"/>
                <a:gd name="connsiteX41" fmla="*/ 5067300 w 8534400"/>
                <a:gd name="connsiteY41" fmla="*/ 2057400 h 3340100"/>
                <a:gd name="connsiteX42" fmla="*/ 5156200 w 8534400"/>
                <a:gd name="connsiteY42" fmla="*/ 2120900 h 3340100"/>
                <a:gd name="connsiteX43" fmla="*/ 5308600 w 8534400"/>
                <a:gd name="connsiteY43" fmla="*/ 1435100 h 3340100"/>
                <a:gd name="connsiteX44" fmla="*/ 5486400 w 8534400"/>
                <a:gd name="connsiteY44" fmla="*/ 2501900 h 3340100"/>
                <a:gd name="connsiteX45" fmla="*/ 5562600 w 8534400"/>
                <a:gd name="connsiteY45" fmla="*/ 2235200 h 3340100"/>
                <a:gd name="connsiteX46" fmla="*/ 5664200 w 8534400"/>
                <a:gd name="connsiteY46" fmla="*/ 2349500 h 3340100"/>
                <a:gd name="connsiteX47" fmla="*/ 5816600 w 8534400"/>
                <a:gd name="connsiteY47" fmla="*/ 1676400 h 3340100"/>
                <a:gd name="connsiteX48" fmla="*/ 5969000 w 8534400"/>
                <a:gd name="connsiteY48" fmla="*/ 2171700 h 3340100"/>
                <a:gd name="connsiteX49" fmla="*/ 6032500 w 8534400"/>
                <a:gd name="connsiteY49" fmla="*/ 1955800 h 3340100"/>
                <a:gd name="connsiteX50" fmla="*/ 6108700 w 8534400"/>
                <a:gd name="connsiteY50" fmla="*/ 1943100 h 3340100"/>
                <a:gd name="connsiteX51" fmla="*/ 6223000 w 8534400"/>
                <a:gd name="connsiteY51" fmla="*/ 2628900 h 3340100"/>
                <a:gd name="connsiteX52" fmla="*/ 6362700 w 8534400"/>
                <a:gd name="connsiteY52" fmla="*/ 2641600 h 3340100"/>
                <a:gd name="connsiteX53" fmla="*/ 6400800 w 8534400"/>
                <a:gd name="connsiteY53" fmla="*/ 2540000 h 3340100"/>
                <a:gd name="connsiteX54" fmla="*/ 6438900 w 8534400"/>
                <a:gd name="connsiteY54" fmla="*/ 2692400 h 3340100"/>
                <a:gd name="connsiteX55" fmla="*/ 6540500 w 8534400"/>
                <a:gd name="connsiteY55" fmla="*/ 2806700 h 3340100"/>
                <a:gd name="connsiteX56" fmla="*/ 6743700 w 8534400"/>
                <a:gd name="connsiteY56" fmla="*/ 279400 h 3340100"/>
                <a:gd name="connsiteX57" fmla="*/ 6845300 w 8534400"/>
                <a:gd name="connsiteY57" fmla="*/ 330200 h 3340100"/>
                <a:gd name="connsiteX58" fmla="*/ 6934200 w 8534400"/>
                <a:gd name="connsiteY58" fmla="*/ 952500 h 3340100"/>
                <a:gd name="connsiteX59" fmla="*/ 7175500 w 8534400"/>
                <a:gd name="connsiteY59" fmla="*/ 2692400 h 3340100"/>
                <a:gd name="connsiteX60" fmla="*/ 7327900 w 8534400"/>
                <a:gd name="connsiteY60" fmla="*/ 1612900 h 3340100"/>
                <a:gd name="connsiteX61" fmla="*/ 7416800 w 8534400"/>
                <a:gd name="connsiteY61" fmla="*/ 2082800 h 3340100"/>
                <a:gd name="connsiteX62" fmla="*/ 7518400 w 8534400"/>
                <a:gd name="connsiteY62" fmla="*/ 1689100 h 3340100"/>
                <a:gd name="connsiteX63" fmla="*/ 7569200 w 8534400"/>
                <a:gd name="connsiteY63" fmla="*/ 1257300 h 3340100"/>
                <a:gd name="connsiteX64" fmla="*/ 7632700 w 8534400"/>
                <a:gd name="connsiteY64" fmla="*/ 2197100 h 3340100"/>
                <a:gd name="connsiteX65" fmla="*/ 7747000 w 8534400"/>
                <a:gd name="connsiteY65" fmla="*/ 2527300 h 3340100"/>
                <a:gd name="connsiteX66" fmla="*/ 7835900 w 8534400"/>
                <a:gd name="connsiteY66" fmla="*/ 1968500 h 3340100"/>
                <a:gd name="connsiteX67" fmla="*/ 7962900 w 8534400"/>
                <a:gd name="connsiteY67" fmla="*/ 2146300 h 3340100"/>
                <a:gd name="connsiteX68" fmla="*/ 8115300 w 8534400"/>
                <a:gd name="connsiteY68" fmla="*/ 1257300 h 3340100"/>
                <a:gd name="connsiteX69" fmla="*/ 8255000 w 8534400"/>
                <a:gd name="connsiteY69" fmla="*/ 2171700 h 3340100"/>
                <a:gd name="connsiteX70" fmla="*/ 8305800 w 8534400"/>
                <a:gd name="connsiteY70" fmla="*/ 2044700 h 3340100"/>
                <a:gd name="connsiteX71" fmla="*/ 8343900 w 8534400"/>
                <a:gd name="connsiteY71" fmla="*/ 2171700 h 3340100"/>
                <a:gd name="connsiteX72" fmla="*/ 8382000 w 8534400"/>
                <a:gd name="connsiteY72" fmla="*/ 2032000 h 3340100"/>
                <a:gd name="connsiteX73" fmla="*/ 8534400 w 8534400"/>
                <a:gd name="connsiteY73" fmla="*/ 1317172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937000 w 8534400"/>
                <a:gd name="connsiteY31" fmla="*/ 0 h 3340100"/>
                <a:gd name="connsiteX32" fmla="*/ 4064000 w 8534400"/>
                <a:gd name="connsiteY32" fmla="*/ 292100 h 3340100"/>
                <a:gd name="connsiteX33" fmla="*/ 4216400 w 8534400"/>
                <a:gd name="connsiteY33" fmla="*/ 1663700 h 3340100"/>
                <a:gd name="connsiteX34" fmla="*/ 4330700 w 8534400"/>
                <a:gd name="connsiteY34" fmla="*/ 3340100 h 3340100"/>
                <a:gd name="connsiteX35" fmla="*/ 4597400 w 8534400"/>
                <a:gd name="connsiteY35" fmla="*/ 1371600 h 3340100"/>
                <a:gd name="connsiteX36" fmla="*/ 4686300 w 8534400"/>
                <a:gd name="connsiteY36" fmla="*/ 1397000 h 3340100"/>
                <a:gd name="connsiteX37" fmla="*/ 4724400 w 8534400"/>
                <a:gd name="connsiteY37" fmla="*/ 952500 h 3340100"/>
                <a:gd name="connsiteX38" fmla="*/ 4876800 w 8534400"/>
                <a:gd name="connsiteY38" fmla="*/ 2476500 h 3340100"/>
                <a:gd name="connsiteX39" fmla="*/ 4965700 w 8534400"/>
                <a:gd name="connsiteY39" fmla="*/ 2222500 h 3340100"/>
                <a:gd name="connsiteX40" fmla="*/ 5067300 w 8534400"/>
                <a:gd name="connsiteY40" fmla="*/ 2057400 h 3340100"/>
                <a:gd name="connsiteX41" fmla="*/ 5156200 w 8534400"/>
                <a:gd name="connsiteY41" fmla="*/ 2120900 h 3340100"/>
                <a:gd name="connsiteX42" fmla="*/ 5308600 w 8534400"/>
                <a:gd name="connsiteY42" fmla="*/ 1435100 h 3340100"/>
                <a:gd name="connsiteX43" fmla="*/ 5486400 w 8534400"/>
                <a:gd name="connsiteY43" fmla="*/ 2501900 h 3340100"/>
                <a:gd name="connsiteX44" fmla="*/ 5562600 w 8534400"/>
                <a:gd name="connsiteY44" fmla="*/ 2235200 h 3340100"/>
                <a:gd name="connsiteX45" fmla="*/ 5664200 w 8534400"/>
                <a:gd name="connsiteY45" fmla="*/ 2349500 h 3340100"/>
                <a:gd name="connsiteX46" fmla="*/ 5816600 w 8534400"/>
                <a:gd name="connsiteY46" fmla="*/ 1676400 h 3340100"/>
                <a:gd name="connsiteX47" fmla="*/ 5969000 w 8534400"/>
                <a:gd name="connsiteY47" fmla="*/ 2171700 h 3340100"/>
                <a:gd name="connsiteX48" fmla="*/ 6032500 w 8534400"/>
                <a:gd name="connsiteY48" fmla="*/ 1955800 h 3340100"/>
                <a:gd name="connsiteX49" fmla="*/ 6108700 w 8534400"/>
                <a:gd name="connsiteY49" fmla="*/ 1943100 h 3340100"/>
                <a:gd name="connsiteX50" fmla="*/ 6223000 w 8534400"/>
                <a:gd name="connsiteY50" fmla="*/ 2628900 h 3340100"/>
                <a:gd name="connsiteX51" fmla="*/ 6362700 w 8534400"/>
                <a:gd name="connsiteY51" fmla="*/ 2641600 h 3340100"/>
                <a:gd name="connsiteX52" fmla="*/ 6400800 w 8534400"/>
                <a:gd name="connsiteY52" fmla="*/ 2540000 h 3340100"/>
                <a:gd name="connsiteX53" fmla="*/ 6438900 w 8534400"/>
                <a:gd name="connsiteY53" fmla="*/ 2692400 h 3340100"/>
                <a:gd name="connsiteX54" fmla="*/ 6540500 w 8534400"/>
                <a:gd name="connsiteY54" fmla="*/ 2806700 h 3340100"/>
                <a:gd name="connsiteX55" fmla="*/ 6743700 w 8534400"/>
                <a:gd name="connsiteY55" fmla="*/ 279400 h 3340100"/>
                <a:gd name="connsiteX56" fmla="*/ 6845300 w 8534400"/>
                <a:gd name="connsiteY56" fmla="*/ 330200 h 3340100"/>
                <a:gd name="connsiteX57" fmla="*/ 6934200 w 8534400"/>
                <a:gd name="connsiteY57" fmla="*/ 952500 h 3340100"/>
                <a:gd name="connsiteX58" fmla="*/ 7175500 w 8534400"/>
                <a:gd name="connsiteY58" fmla="*/ 2692400 h 3340100"/>
                <a:gd name="connsiteX59" fmla="*/ 7327900 w 8534400"/>
                <a:gd name="connsiteY59" fmla="*/ 1612900 h 3340100"/>
                <a:gd name="connsiteX60" fmla="*/ 7416800 w 8534400"/>
                <a:gd name="connsiteY60" fmla="*/ 2082800 h 3340100"/>
                <a:gd name="connsiteX61" fmla="*/ 7518400 w 8534400"/>
                <a:gd name="connsiteY61" fmla="*/ 1689100 h 3340100"/>
                <a:gd name="connsiteX62" fmla="*/ 7569200 w 8534400"/>
                <a:gd name="connsiteY62" fmla="*/ 1257300 h 3340100"/>
                <a:gd name="connsiteX63" fmla="*/ 7632700 w 8534400"/>
                <a:gd name="connsiteY63" fmla="*/ 2197100 h 3340100"/>
                <a:gd name="connsiteX64" fmla="*/ 7747000 w 8534400"/>
                <a:gd name="connsiteY64" fmla="*/ 2527300 h 3340100"/>
                <a:gd name="connsiteX65" fmla="*/ 7835900 w 8534400"/>
                <a:gd name="connsiteY65" fmla="*/ 1968500 h 3340100"/>
                <a:gd name="connsiteX66" fmla="*/ 7962900 w 8534400"/>
                <a:gd name="connsiteY66" fmla="*/ 2146300 h 3340100"/>
                <a:gd name="connsiteX67" fmla="*/ 8115300 w 8534400"/>
                <a:gd name="connsiteY67" fmla="*/ 1257300 h 3340100"/>
                <a:gd name="connsiteX68" fmla="*/ 8255000 w 8534400"/>
                <a:gd name="connsiteY68" fmla="*/ 2171700 h 3340100"/>
                <a:gd name="connsiteX69" fmla="*/ 8305800 w 8534400"/>
                <a:gd name="connsiteY69" fmla="*/ 2044700 h 3340100"/>
                <a:gd name="connsiteX70" fmla="*/ 8343900 w 8534400"/>
                <a:gd name="connsiteY70" fmla="*/ 2171700 h 3340100"/>
                <a:gd name="connsiteX71" fmla="*/ 8382000 w 8534400"/>
                <a:gd name="connsiteY71" fmla="*/ 2032000 h 3340100"/>
                <a:gd name="connsiteX72" fmla="*/ 8534400 w 8534400"/>
                <a:gd name="connsiteY72" fmla="*/ 1317172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937000 w 8534400"/>
                <a:gd name="connsiteY31" fmla="*/ 0 h 3340100"/>
                <a:gd name="connsiteX32" fmla="*/ 4216400 w 8534400"/>
                <a:gd name="connsiteY32" fmla="*/ 1663700 h 3340100"/>
                <a:gd name="connsiteX33" fmla="*/ 4330700 w 8534400"/>
                <a:gd name="connsiteY33" fmla="*/ 3340100 h 3340100"/>
                <a:gd name="connsiteX34" fmla="*/ 4597400 w 8534400"/>
                <a:gd name="connsiteY34" fmla="*/ 1371600 h 3340100"/>
                <a:gd name="connsiteX35" fmla="*/ 4686300 w 8534400"/>
                <a:gd name="connsiteY35" fmla="*/ 1397000 h 3340100"/>
                <a:gd name="connsiteX36" fmla="*/ 4724400 w 8534400"/>
                <a:gd name="connsiteY36" fmla="*/ 952500 h 3340100"/>
                <a:gd name="connsiteX37" fmla="*/ 4876800 w 8534400"/>
                <a:gd name="connsiteY37" fmla="*/ 2476500 h 3340100"/>
                <a:gd name="connsiteX38" fmla="*/ 4965700 w 8534400"/>
                <a:gd name="connsiteY38" fmla="*/ 2222500 h 3340100"/>
                <a:gd name="connsiteX39" fmla="*/ 5067300 w 8534400"/>
                <a:gd name="connsiteY39" fmla="*/ 2057400 h 3340100"/>
                <a:gd name="connsiteX40" fmla="*/ 5156200 w 8534400"/>
                <a:gd name="connsiteY40" fmla="*/ 2120900 h 3340100"/>
                <a:gd name="connsiteX41" fmla="*/ 5308600 w 8534400"/>
                <a:gd name="connsiteY41" fmla="*/ 1435100 h 3340100"/>
                <a:gd name="connsiteX42" fmla="*/ 5486400 w 8534400"/>
                <a:gd name="connsiteY42" fmla="*/ 2501900 h 3340100"/>
                <a:gd name="connsiteX43" fmla="*/ 5562600 w 8534400"/>
                <a:gd name="connsiteY43" fmla="*/ 2235200 h 3340100"/>
                <a:gd name="connsiteX44" fmla="*/ 5664200 w 8534400"/>
                <a:gd name="connsiteY44" fmla="*/ 2349500 h 3340100"/>
                <a:gd name="connsiteX45" fmla="*/ 5816600 w 8534400"/>
                <a:gd name="connsiteY45" fmla="*/ 1676400 h 3340100"/>
                <a:gd name="connsiteX46" fmla="*/ 5969000 w 8534400"/>
                <a:gd name="connsiteY46" fmla="*/ 2171700 h 3340100"/>
                <a:gd name="connsiteX47" fmla="*/ 6032500 w 8534400"/>
                <a:gd name="connsiteY47" fmla="*/ 1955800 h 3340100"/>
                <a:gd name="connsiteX48" fmla="*/ 6108700 w 8534400"/>
                <a:gd name="connsiteY48" fmla="*/ 1943100 h 3340100"/>
                <a:gd name="connsiteX49" fmla="*/ 6223000 w 8534400"/>
                <a:gd name="connsiteY49" fmla="*/ 2628900 h 3340100"/>
                <a:gd name="connsiteX50" fmla="*/ 6362700 w 8534400"/>
                <a:gd name="connsiteY50" fmla="*/ 2641600 h 3340100"/>
                <a:gd name="connsiteX51" fmla="*/ 6400800 w 8534400"/>
                <a:gd name="connsiteY51" fmla="*/ 2540000 h 3340100"/>
                <a:gd name="connsiteX52" fmla="*/ 6438900 w 8534400"/>
                <a:gd name="connsiteY52" fmla="*/ 2692400 h 3340100"/>
                <a:gd name="connsiteX53" fmla="*/ 6540500 w 8534400"/>
                <a:gd name="connsiteY53" fmla="*/ 2806700 h 3340100"/>
                <a:gd name="connsiteX54" fmla="*/ 6743700 w 8534400"/>
                <a:gd name="connsiteY54" fmla="*/ 279400 h 3340100"/>
                <a:gd name="connsiteX55" fmla="*/ 6845300 w 8534400"/>
                <a:gd name="connsiteY55" fmla="*/ 330200 h 3340100"/>
                <a:gd name="connsiteX56" fmla="*/ 6934200 w 8534400"/>
                <a:gd name="connsiteY56" fmla="*/ 952500 h 3340100"/>
                <a:gd name="connsiteX57" fmla="*/ 7175500 w 8534400"/>
                <a:gd name="connsiteY57" fmla="*/ 2692400 h 3340100"/>
                <a:gd name="connsiteX58" fmla="*/ 7327900 w 8534400"/>
                <a:gd name="connsiteY58" fmla="*/ 1612900 h 3340100"/>
                <a:gd name="connsiteX59" fmla="*/ 7416800 w 8534400"/>
                <a:gd name="connsiteY59" fmla="*/ 2082800 h 3340100"/>
                <a:gd name="connsiteX60" fmla="*/ 7518400 w 8534400"/>
                <a:gd name="connsiteY60" fmla="*/ 1689100 h 3340100"/>
                <a:gd name="connsiteX61" fmla="*/ 7569200 w 8534400"/>
                <a:gd name="connsiteY61" fmla="*/ 1257300 h 3340100"/>
                <a:gd name="connsiteX62" fmla="*/ 7632700 w 8534400"/>
                <a:gd name="connsiteY62" fmla="*/ 2197100 h 3340100"/>
                <a:gd name="connsiteX63" fmla="*/ 7747000 w 8534400"/>
                <a:gd name="connsiteY63" fmla="*/ 2527300 h 3340100"/>
                <a:gd name="connsiteX64" fmla="*/ 7835900 w 8534400"/>
                <a:gd name="connsiteY64" fmla="*/ 1968500 h 3340100"/>
                <a:gd name="connsiteX65" fmla="*/ 7962900 w 8534400"/>
                <a:gd name="connsiteY65" fmla="*/ 2146300 h 3340100"/>
                <a:gd name="connsiteX66" fmla="*/ 8115300 w 8534400"/>
                <a:gd name="connsiteY66" fmla="*/ 1257300 h 3340100"/>
                <a:gd name="connsiteX67" fmla="*/ 8255000 w 8534400"/>
                <a:gd name="connsiteY67" fmla="*/ 2171700 h 3340100"/>
                <a:gd name="connsiteX68" fmla="*/ 8305800 w 8534400"/>
                <a:gd name="connsiteY68" fmla="*/ 2044700 h 3340100"/>
                <a:gd name="connsiteX69" fmla="*/ 8343900 w 8534400"/>
                <a:gd name="connsiteY69" fmla="*/ 2171700 h 3340100"/>
                <a:gd name="connsiteX70" fmla="*/ 8382000 w 8534400"/>
                <a:gd name="connsiteY70" fmla="*/ 2032000 h 3340100"/>
                <a:gd name="connsiteX71" fmla="*/ 8534400 w 8534400"/>
                <a:gd name="connsiteY71" fmla="*/ 1317172 h 33401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263900 w 8534400"/>
                <a:gd name="connsiteY26" fmla="*/ 2184400 h 3238500"/>
                <a:gd name="connsiteX27" fmla="*/ 3340100 w 8534400"/>
                <a:gd name="connsiteY27" fmla="*/ 2438400 h 3238500"/>
                <a:gd name="connsiteX28" fmla="*/ 3492500 w 8534400"/>
                <a:gd name="connsiteY28" fmla="*/ 1803400 h 3238500"/>
                <a:gd name="connsiteX29" fmla="*/ 3670300 w 8534400"/>
                <a:gd name="connsiteY29" fmla="*/ 2349500 h 3238500"/>
                <a:gd name="connsiteX30" fmla="*/ 3733800 w 8534400"/>
                <a:gd name="connsiteY30" fmla="*/ 2146300 h 3238500"/>
                <a:gd name="connsiteX31" fmla="*/ 3915743 w 8534400"/>
                <a:gd name="connsiteY31" fmla="*/ 0 h 3238500"/>
                <a:gd name="connsiteX32" fmla="*/ 4216400 w 8534400"/>
                <a:gd name="connsiteY32" fmla="*/ 1562100 h 3238500"/>
                <a:gd name="connsiteX33" fmla="*/ 4330700 w 8534400"/>
                <a:gd name="connsiteY33" fmla="*/ 3238500 h 3238500"/>
                <a:gd name="connsiteX34" fmla="*/ 4597400 w 8534400"/>
                <a:gd name="connsiteY34" fmla="*/ 1270000 h 3238500"/>
                <a:gd name="connsiteX35" fmla="*/ 4686300 w 8534400"/>
                <a:gd name="connsiteY35" fmla="*/ 1295400 h 3238500"/>
                <a:gd name="connsiteX36" fmla="*/ 4724400 w 8534400"/>
                <a:gd name="connsiteY36" fmla="*/ 850900 h 3238500"/>
                <a:gd name="connsiteX37" fmla="*/ 4876800 w 8534400"/>
                <a:gd name="connsiteY37" fmla="*/ 2374900 h 3238500"/>
                <a:gd name="connsiteX38" fmla="*/ 4965700 w 8534400"/>
                <a:gd name="connsiteY38" fmla="*/ 2120900 h 3238500"/>
                <a:gd name="connsiteX39" fmla="*/ 5067300 w 8534400"/>
                <a:gd name="connsiteY39" fmla="*/ 1955800 h 3238500"/>
                <a:gd name="connsiteX40" fmla="*/ 5156200 w 8534400"/>
                <a:gd name="connsiteY40" fmla="*/ 2019300 h 3238500"/>
                <a:gd name="connsiteX41" fmla="*/ 5308600 w 8534400"/>
                <a:gd name="connsiteY41" fmla="*/ 1333500 h 3238500"/>
                <a:gd name="connsiteX42" fmla="*/ 5486400 w 8534400"/>
                <a:gd name="connsiteY42" fmla="*/ 2400300 h 3238500"/>
                <a:gd name="connsiteX43" fmla="*/ 5562600 w 8534400"/>
                <a:gd name="connsiteY43" fmla="*/ 2133600 h 3238500"/>
                <a:gd name="connsiteX44" fmla="*/ 5664200 w 8534400"/>
                <a:gd name="connsiteY44" fmla="*/ 2247900 h 3238500"/>
                <a:gd name="connsiteX45" fmla="*/ 5816600 w 8534400"/>
                <a:gd name="connsiteY45" fmla="*/ 1574800 h 3238500"/>
                <a:gd name="connsiteX46" fmla="*/ 5969000 w 8534400"/>
                <a:gd name="connsiteY46" fmla="*/ 2070100 h 3238500"/>
                <a:gd name="connsiteX47" fmla="*/ 6032500 w 8534400"/>
                <a:gd name="connsiteY47" fmla="*/ 1854200 h 3238500"/>
                <a:gd name="connsiteX48" fmla="*/ 6108700 w 8534400"/>
                <a:gd name="connsiteY48" fmla="*/ 1841500 h 3238500"/>
                <a:gd name="connsiteX49" fmla="*/ 6223000 w 8534400"/>
                <a:gd name="connsiteY49" fmla="*/ 2527300 h 3238500"/>
                <a:gd name="connsiteX50" fmla="*/ 6362700 w 8534400"/>
                <a:gd name="connsiteY50" fmla="*/ 2540000 h 3238500"/>
                <a:gd name="connsiteX51" fmla="*/ 6400800 w 8534400"/>
                <a:gd name="connsiteY51" fmla="*/ 2438400 h 3238500"/>
                <a:gd name="connsiteX52" fmla="*/ 6438900 w 8534400"/>
                <a:gd name="connsiteY52" fmla="*/ 2590800 h 3238500"/>
                <a:gd name="connsiteX53" fmla="*/ 6540500 w 8534400"/>
                <a:gd name="connsiteY53" fmla="*/ 2705100 h 3238500"/>
                <a:gd name="connsiteX54" fmla="*/ 6743700 w 8534400"/>
                <a:gd name="connsiteY54" fmla="*/ 177800 h 3238500"/>
                <a:gd name="connsiteX55" fmla="*/ 6845300 w 8534400"/>
                <a:gd name="connsiteY55" fmla="*/ 228600 h 3238500"/>
                <a:gd name="connsiteX56" fmla="*/ 6934200 w 8534400"/>
                <a:gd name="connsiteY56" fmla="*/ 850900 h 3238500"/>
                <a:gd name="connsiteX57" fmla="*/ 7175500 w 8534400"/>
                <a:gd name="connsiteY57" fmla="*/ 2590800 h 3238500"/>
                <a:gd name="connsiteX58" fmla="*/ 7327900 w 8534400"/>
                <a:gd name="connsiteY58" fmla="*/ 1511300 h 3238500"/>
                <a:gd name="connsiteX59" fmla="*/ 7416800 w 8534400"/>
                <a:gd name="connsiteY59" fmla="*/ 1981200 h 3238500"/>
                <a:gd name="connsiteX60" fmla="*/ 7518400 w 8534400"/>
                <a:gd name="connsiteY60" fmla="*/ 1587500 h 3238500"/>
                <a:gd name="connsiteX61" fmla="*/ 7569200 w 8534400"/>
                <a:gd name="connsiteY61" fmla="*/ 1155700 h 3238500"/>
                <a:gd name="connsiteX62" fmla="*/ 7632700 w 8534400"/>
                <a:gd name="connsiteY62" fmla="*/ 2095500 h 3238500"/>
                <a:gd name="connsiteX63" fmla="*/ 7747000 w 8534400"/>
                <a:gd name="connsiteY63" fmla="*/ 2425700 h 3238500"/>
                <a:gd name="connsiteX64" fmla="*/ 7835900 w 8534400"/>
                <a:gd name="connsiteY64" fmla="*/ 1866900 h 3238500"/>
                <a:gd name="connsiteX65" fmla="*/ 7962900 w 8534400"/>
                <a:gd name="connsiteY65" fmla="*/ 2044700 h 3238500"/>
                <a:gd name="connsiteX66" fmla="*/ 8115300 w 8534400"/>
                <a:gd name="connsiteY66" fmla="*/ 1155700 h 3238500"/>
                <a:gd name="connsiteX67" fmla="*/ 8255000 w 8534400"/>
                <a:gd name="connsiteY67" fmla="*/ 2070100 h 3238500"/>
                <a:gd name="connsiteX68" fmla="*/ 8305800 w 8534400"/>
                <a:gd name="connsiteY68" fmla="*/ 1943100 h 3238500"/>
                <a:gd name="connsiteX69" fmla="*/ 8343900 w 8534400"/>
                <a:gd name="connsiteY69" fmla="*/ 2070100 h 3238500"/>
                <a:gd name="connsiteX70" fmla="*/ 8382000 w 8534400"/>
                <a:gd name="connsiteY70" fmla="*/ 1930400 h 3238500"/>
                <a:gd name="connsiteX71" fmla="*/ 8534400 w 8534400"/>
                <a:gd name="connsiteY71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401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6400 w 8534400"/>
                <a:gd name="connsiteY31" fmla="*/ 15621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6400 w 8534400"/>
                <a:gd name="connsiteY31" fmla="*/ 15621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1750 w 8534400"/>
                <a:gd name="connsiteY31" fmla="*/ 10795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160600 w 8534400"/>
                <a:gd name="connsiteY31" fmla="*/ 108585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686300 w 8534400"/>
                <a:gd name="connsiteY34" fmla="*/ 1295400 h 3187700"/>
                <a:gd name="connsiteX35" fmla="*/ 4724400 w 8534400"/>
                <a:gd name="connsiteY35" fmla="*/ 850900 h 3187700"/>
                <a:gd name="connsiteX36" fmla="*/ 4876800 w 8534400"/>
                <a:gd name="connsiteY36" fmla="*/ 2374900 h 3187700"/>
                <a:gd name="connsiteX37" fmla="*/ 4965700 w 8534400"/>
                <a:gd name="connsiteY37" fmla="*/ 2120900 h 3187700"/>
                <a:gd name="connsiteX38" fmla="*/ 5067300 w 8534400"/>
                <a:gd name="connsiteY38" fmla="*/ 1955800 h 3187700"/>
                <a:gd name="connsiteX39" fmla="*/ 5156200 w 8534400"/>
                <a:gd name="connsiteY39" fmla="*/ 2019300 h 3187700"/>
                <a:gd name="connsiteX40" fmla="*/ 5308600 w 8534400"/>
                <a:gd name="connsiteY40" fmla="*/ 1333500 h 3187700"/>
                <a:gd name="connsiteX41" fmla="*/ 5486400 w 8534400"/>
                <a:gd name="connsiteY41" fmla="*/ 2400300 h 3187700"/>
                <a:gd name="connsiteX42" fmla="*/ 5562600 w 8534400"/>
                <a:gd name="connsiteY42" fmla="*/ 2133600 h 3187700"/>
                <a:gd name="connsiteX43" fmla="*/ 5664200 w 8534400"/>
                <a:gd name="connsiteY43" fmla="*/ 2247900 h 3187700"/>
                <a:gd name="connsiteX44" fmla="*/ 5816600 w 8534400"/>
                <a:gd name="connsiteY44" fmla="*/ 1574800 h 3187700"/>
                <a:gd name="connsiteX45" fmla="*/ 5969000 w 8534400"/>
                <a:gd name="connsiteY45" fmla="*/ 2070100 h 3187700"/>
                <a:gd name="connsiteX46" fmla="*/ 6032500 w 8534400"/>
                <a:gd name="connsiteY46" fmla="*/ 1854200 h 3187700"/>
                <a:gd name="connsiteX47" fmla="*/ 6108700 w 8534400"/>
                <a:gd name="connsiteY47" fmla="*/ 1841500 h 3187700"/>
                <a:gd name="connsiteX48" fmla="*/ 6223000 w 8534400"/>
                <a:gd name="connsiteY48" fmla="*/ 2527300 h 3187700"/>
                <a:gd name="connsiteX49" fmla="*/ 6362700 w 8534400"/>
                <a:gd name="connsiteY49" fmla="*/ 2540000 h 3187700"/>
                <a:gd name="connsiteX50" fmla="*/ 6400800 w 8534400"/>
                <a:gd name="connsiteY50" fmla="*/ 2438400 h 3187700"/>
                <a:gd name="connsiteX51" fmla="*/ 6438900 w 8534400"/>
                <a:gd name="connsiteY51" fmla="*/ 2590800 h 3187700"/>
                <a:gd name="connsiteX52" fmla="*/ 6540500 w 8534400"/>
                <a:gd name="connsiteY52" fmla="*/ 2705100 h 3187700"/>
                <a:gd name="connsiteX53" fmla="*/ 6743700 w 8534400"/>
                <a:gd name="connsiteY53" fmla="*/ 177800 h 3187700"/>
                <a:gd name="connsiteX54" fmla="*/ 6845300 w 8534400"/>
                <a:gd name="connsiteY54" fmla="*/ 228600 h 3187700"/>
                <a:gd name="connsiteX55" fmla="*/ 6934200 w 8534400"/>
                <a:gd name="connsiteY55" fmla="*/ 850900 h 3187700"/>
                <a:gd name="connsiteX56" fmla="*/ 7175500 w 8534400"/>
                <a:gd name="connsiteY56" fmla="*/ 2590800 h 3187700"/>
                <a:gd name="connsiteX57" fmla="*/ 7327900 w 8534400"/>
                <a:gd name="connsiteY57" fmla="*/ 1511300 h 3187700"/>
                <a:gd name="connsiteX58" fmla="*/ 7416800 w 8534400"/>
                <a:gd name="connsiteY58" fmla="*/ 1981200 h 3187700"/>
                <a:gd name="connsiteX59" fmla="*/ 7518400 w 8534400"/>
                <a:gd name="connsiteY59" fmla="*/ 1587500 h 3187700"/>
                <a:gd name="connsiteX60" fmla="*/ 7569200 w 8534400"/>
                <a:gd name="connsiteY60" fmla="*/ 1155700 h 3187700"/>
                <a:gd name="connsiteX61" fmla="*/ 7632700 w 8534400"/>
                <a:gd name="connsiteY61" fmla="*/ 2095500 h 3187700"/>
                <a:gd name="connsiteX62" fmla="*/ 7747000 w 8534400"/>
                <a:gd name="connsiteY62" fmla="*/ 2425700 h 3187700"/>
                <a:gd name="connsiteX63" fmla="*/ 7835900 w 8534400"/>
                <a:gd name="connsiteY63" fmla="*/ 1866900 h 3187700"/>
                <a:gd name="connsiteX64" fmla="*/ 7962900 w 8534400"/>
                <a:gd name="connsiteY64" fmla="*/ 2044700 h 3187700"/>
                <a:gd name="connsiteX65" fmla="*/ 8115300 w 8534400"/>
                <a:gd name="connsiteY65" fmla="*/ 1155700 h 3187700"/>
                <a:gd name="connsiteX66" fmla="*/ 8255000 w 8534400"/>
                <a:gd name="connsiteY66" fmla="*/ 2070100 h 3187700"/>
                <a:gd name="connsiteX67" fmla="*/ 8305800 w 8534400"/>
                <a:gd name="connsiteY67" fmla="*/ 1943100 h 3187700"/>
                <a:gd name="connsiteX68" fmla="*/ 8343900 w 8534400"/>
                <a:gd name="connsiteY68" fmla="*/ 2070100 h 3187700"/>
                <a:gd name="connsiteX69" fmla="*/ 8382000 w 8534400"/>
                <a:gd name="connsiteY69" fmla="*/ 1930400 h 3187700"/>
                <a:gd name="connsiteX70" fmla="*/ 8534400 w 8534400"/>
                <a:gd name="connsiteY70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724400 w 8534400"/>
                <a:gd name="connsiteY34" fmla="*/ 8509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816600 w 8534400"/>
                <a:gd name="connsiteY42" fmla="*/ 1574800 h 3187700"/>
                <a:gd name="connsiteX43" fmla="*/ 5969000 w 8534400"/>
                <a:gd name="connsiteY43" fmla="*/ 2070100 h 3187700"/>
                <a:gd name="connsiteX44" fmla="*/ 6032500 w 8534400"/>
                <a:gd name="connsiteY44" fmla="*/ 1854200 h 3187700"/>
                <a:gd name="connsiteX45" fmla="*/ 6108700 w 8534400"/>
                <a:gd name="connsiteY45" fmla="*/ 1841500 h 3187700"/>
                <a:gd name="connsiteX46" fmla="*/ 6223000 w 8534400"/>
                <a:gd name="connsiteY46" fmla="*/ 2527300 h 3187700"/>
                <a:gd name="connsiteX47" fmla="*/ 6362700 w 8534400"/>
                <a:gd name="connsiteY47" fmla="*/ 2540000 h 3187700"/>
                <a:gd name="connsiteX48" fmla="*/ 6400800 w 8534400"/>
                <a:gd name="connsiteY48" fmla="*/ 2438400 h 3187700"/>
                <a:gd name="connsiteX49" fmla="*/ 6438900 w 8534400"/>
                <a:gd name="connsiteY49" fmla="*/ 2590800 h 3187700"/>
                <a:gd name="connsiteX50" fmla="*/ 6540500 w 8534400"/>
                <a:gd name="connsiteY50" fmla="*/ 2705100 h 3187700"/>
                <a:gd name="connsiteX51" fmla="*/ 6743700 w 8534400"/>
                <a:gd name="connsiteY51" fmla="*/ 177800 h 3187700"/>
                <a:gd name="connsiteX52" fmla="*/ 6845300 w 8534400"/>
                <a:gd name="connsiteY52" fmla="*/ 228600 h 3187700"/>
                <a:gd name="connsiteX53" fmla="*/ 6934200 w 8534400"/>
                <a:gd name="connsiteY53" fmla="*/ 850900 h 3187700"/>
                <a:gd name="connsiteX54" fmla="*/ 7175500 w 8534400"/>
                <a:gd name="connsiteY54" fmla="*/ 2590800 h 3187700"/>
                <a:gd name="connsiteX55" fmla="*/ 7327900 w 8534400"/>
                <a:gd name="connsiteY55" fmla="*/ 1511300 h 3187700"/>
                <a:gd name="connsiteX56" fmla="*/ 7416800 w 8534400"/>
                <a:gd name="connsiteY56" fmla="*/ 1981200 h 3187700"/>
                <a:gd name="connsiteX57" fmla="*/ 7518400 w 8534400"/>
                <a:gd name="connsiteY57" fmla="*/ 1587500 h 3187700"/>
                <a:gd name="connsiteX58" fmla="*/ 7569200 w 8534400"/>
                <a:gd name="connsiteY58" fmla="*/ 1155700 h 3187700"/>
                <a:gd name="connsiteX59" fmla="*/ 7632700 w 8534400"/>
                <a:gd name="connsiteY59" fmla="*/ 2095500 h 3187700"/>
                <a:gd name="connsiteX60" fmla="*/ 7747000 w 8534400"/>
                <a:gd name="connsiteY60" fmla="*/ 2425700 h 3187700"/>
                <a:gd name="connsiteX61" fmla="*/ 7835900 w 8534400"/>
                <a:gd name="connsiteY61" fmla="*/ 1866900 h 3187700"/>
                <a:gd name="connsiteX62" fmla="*/ 7962900 w 8534400"/>
                <a:gd name="connsiteY62" fmla="*/ 2044700 h 3187700"/>
                <a:gd name="connsiteX63" fmla="*/ 8115300 w 8534400"/>
                <a:gd name="connsiteY63" fmla="*/ 1155700 h 3187700"/>
                <a:gd name="connsiteX64" fmla="*/ 8255000 w 8534400"/>
                <a:gd name="connsiteY64" fmla="*/ 2070100 h 3187700"/>
                <a:gd name="connsiteX65" fmla="*/ 8305800 w 8534400"/>
                <a:gd name="connsiteY65" fmla="*/ 1943100 h 3187700"/>
                <a:gd name="connsiteX66" fmla="*/ 8343900 w 8534400"/>
                <a:gd name="connsiteY66" fmla="*/ 2070100 h 3187700"/>
                <a:gd name="connsiteX67" fmla="*/ 8382000 w 8534400"/>
                <a:gd name="connsiteY67" fmla="*/ 1930400 h 3187700"/>
                <a:gd name="connsiteX68" fmla="*/ 8534400 w 8534400"/>
                <a:gd name="connsiteY68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308600 w 8534400"/>
                <a:gd name="connsiteY38" fmla="*/ 1333500 h 3187700"/>
                <a:gd name="connsiteX39" fmla="*/ 5486400 w 8534400"/>
                <a:gd name="connsiteY39" fmla="*/ 2400300 h 3187700"/>
                <a:gd name="connsiteX40" fmla="*/ 5562600 w 8534400"/>
                <a:gd name="connsiteY40" fmla="*/ 2133600 h 3187700"/>
                <a:gd name="connsiteX41" fmla="*/ 5816600 w 8534400"/>
                <a:gd name="connsiteY41" fmla="*/ 1574800 h 3187700"/>
                <a:gd name="connsiteX42" fmla="*/ 5969000 w 8534400"/>
                <a:gd name="connsiteY42" fmla="*/ 2070100 h 3187700"/>
                <a:gd name="connsiteX43" fmla="*/ 6032500 w 8534400"/>
                <a:gd name="connsiteY43" fmla="*/ 1854200 h 3187700"/>
                <a:gd name="connsiteX44" fmla="*/ 6108700 w 8534400"/>
                <a:gd name="connsiteY44" fmla="*/ 1841500 h 3187700"/>
                <a:gd name="connsiteX45" fmla="*/ 6223000 w 8534400"/>
                <a:gd name="connsiteY45" fmla="*/ 2527300 h 3187700"/>
                <a:gd name="connsiteX46" fmla="*/ 6362700 w 8534400"/>
                <a:gd name="connsiteY46" fmla="*/ 2540000 h 3187700"/>
                <a:gd name="connsiteX47" fmla="*/ 6400800 w 8534400"/>
                <a:gd name="connsiteY47" fmla="*/ 2438400 h 3187700"/>
                <a:gd name="connsiteX48" fmla="*/ 6438900 w 8534400"/>
                <a:gd name="connsiteY48" fmla="*/ 2590800 h 3187700"/>
                <a:gd name="connsiteX49" fmla="*/ 6540500 w 8534400"/>
                <a:gd name="connsiteY49" fmla="*/ 2705100 h 3187700"/>
                <a:gd name="connsiteX50" fmla="*/ 6743700 w 8534400"/>
                <a:gd name="connsiteY50" fmla="*/ 177800 h 3187700"/>
                <a:gd name="connsiteX51" fmla="*/ 6845300 w 8534400"/>
                <a:gd name="connsiteY51" fmla="*/ 228600 h 3187700"/>
                <a:gd name="connsiteX52" fmla="*/ 6934200 w 8534400"/>
                <a:gd name="connsiteY52" fmla="*/ 850900 h 3187700"/>
                <a:gd name="connsiteX53" fmla="*/ 7175500 w 8534400"/>
                <a:gd name="connsiteY53" fmla="*/ 2590800 h 3187700"/>
                <a:gd name="connsiteX54" fmla="*/ 7327900 w 8534400"/>
                <a:gd name="connsiteY54" fmla="*/ 1511300 h 3187700"/>
                <a:gd name="connsiteX55" fmla="*/ 7416800 w 8534400"/>
                <a:gd name="connsiteY55" fmla="*/ 1981200 h 3187700"/>
                <a:gd name="connsiteX56" fmla="*/ 7518400 w 8534400"/>
                <a:gd name="connsiteY56" fmla="*/ 1587500 h 3187700"/>
                <a:gd name="connsiteX57" fmla="*/ 7569200 w 8534400"/>
                <a:gd name="connsiteY57" fmla="*/ 1155700 h 3187700"/>
                <a:gd name="connsiteX58" fmla="*/ 7632700 w 8534400"/>
                <a:gd name="connsiteY58" fmla="*/ 2095500 h 3187700"/>
                <a:gd name="connsiteX59" fmla="*/ 7747000 w 8534400"/>
                <a:gd name="connsiteY59" fmla="*/ 2425700 h 3187700"/>
                <a:gd name="connsiteX60" fmla="*/ 7835900 w 8534400"/>
                <a:gd name="connsiteY60" fmla="*/ 1866900 h 3187700"/>
                <a:gd name="connsiteX61" fmla="*/ 7962900 w 8534400"/>
                <a:gd name="connsiteY61" fmla="*/ 2044700 h 3187700"/>
                <a:gd name="connsiteX62" fmla="*/ 8115300 w 8534400"/>
                <a:gd name="connsiteY62" fmla="*/ 1155700 h 3187700"/>
                <a:gd name="connsiteX63" fmla="*/ 8255000 w 8534400"/>
                <a:gd name="connsiteY63" fmla="*/ 2070100 h 3187700"/>
                <a:gd name="connsiteX64" fmla="*/ 8305800 w 8534400"/>
                <a:gd name="connsiteY64" fmla="*/ 1943100 h 3187700"/>
                <a:gd name="connsiteX65" fmla="*/ 8343900 w 8534400"/>
                <a:gd name="connsiteY65" fmla="*/ 2070100 h 3187700"/>
                <a:gd name="connsiteX66" fmla="*/ 8382000 w 8534400"/>
                <a:gd name="connsiteY66" fmla="*/ 1930400 h 3187700"/>
                <a:gd name="connsiteX67" fmla="*/ 8534400 w 8534400"/>
                <a:gd name="connsiteY67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364401 w 8534400"/>
                <a:gd name="connsiteY38" fmla="*/ 1149350 h 3187700"/>
                <a:gd name="connsiteX39" fmla="*/ 5486400 w 8534400"/>
                <a:gd name="connsiteY39" fmla="*/ 2400300 h 3187700"/>
                <a:gd name="connsiteX40" fmla="*/ 5562600 w 8534400"/>
                <a:gd name="connsiteY40" fmla="*/ 2133600 h 3187700"/>
                <a:gd name="connsiteX41" fmla="*/ 5816600 w 8534400"/>
                <a:gd name="connsiteY41" fmla="*/ 1574800 h 3187700"/>
                <a:gd name="connsiteX42" fmla="*/ 5969000 w 8534400"/>
                <a:gd name="connsiteY42" fmla="*/ 2070100 h 3187700"/>
                <a:gd name="connsiteX43" fmla="*/ 6032500 w 8534400"/>
                <a:gd name="connsiteY43" fmla="*/ 1854200 h 3187700"/>
                <a:gd name="connsiteX44" fmla="*/ 6108700 w 8534400"/>
                <a:gd name="connsiteY44" fmla="*/ 1841500 h 3187700"/>
                <a:gd name="connsiteX45" fmla="*/ 6223000 w 8534400"/>
                <a:gd name="connsiteY45" fmla="*/ 2527300 h 3187700"/>
                <a:gd name="connsiteX46" fmla="*/ 6362700 w 8534400"/>
                <a:gd name="connsiteY46" fmla="*/ 2540000 h 3187700"/>
                <a:gd name="connsiteX47" fmla="*/ 6400800 w 8534400"/>
                <a:gd name="connsiteY47" fmla="*/ 2438400 h 3187700"/>
                <a:gd name="connsiteX48" fmla="*/ 6438900 w 8534400"/>
                <a:gd name="connsiteY48" fmla="*/ 2590800 h 3187700"/>
                <a:gd name="connsiteX49" fmla="*/ 6540500 w 8534400"/>
                <a:gd name="connsiteY49" fmla="*/ 2705100 h 3187700"/>
                <a:gd name="connsiteX50" fmla="*/ 6743700 w 8534400"/>
                <a:gd name="connsiteY50" fmla="*/ 177800 h 3187700"/>
                <a:gd name="connsiteX51" fmla="*/ 6845300 w 8534400"/>
                <a:gd name="connsiteY51" fmla="*/ 228600 h 3187700"/>
                <a:gd name="connsiteX52" fmla="*/ 6934200 w 8534400"/>
                <a:gd name="connsiteY52" fmla="*/ 850900 h 3187700"/>
                <a:gd name="connsiteX53" fmla="*/ 7175500 w 8534400"/>
                <a:gd name="connsiteY53" fmla="*/ 2590800 h 3187700"/>
                <a:gd name="connsiteX54" fmla="*/ 7327900 w 8534400"/>
                <a:gd name="connsiteY54" fmla="*/ 1511300 h 3187700"/>
                <a:gd name="connsiteX55" fmla="*/ 7416800 w 8534400"/>
                <a:gd name="connsiteY55" fmla="*/ 1981200 h 3187700"/>
                <a:gd name="connsiteX56" fmla="*/ 7518400 w 8534400"/>
                <a:gd name="connsiteY56" fmla="*/ 1587500 h 3187700"/>
                <a:gd name="connsiteX57" fmla="*/ 7569200 w 8534400"/>
                <a:gd name="connsiteY57" fmla="*/ 1155700 h 3187700"/>
                <a:gd name="connsiteX58" fmla="*/ 7632700 w 8534400"/>
                <a:gd name="connsiteY58" fmla="*/ 2095500 h 3187700"/>
                <a:gd name="connsiteX59" fmla="*/ 7747000 w 8534400"/>
                <a:gd name="connsiteY59" fmla="*/ 2425700 h 3187700"/>
                <a:gd name="connsiteX60" fmla="*/ 7835900 w 8534400"/>
                <a:gd name="connsiteY60" fmla="*/ 1866900 h 3187700"/>
                <a:gd name="connsiteX61" fmla="*/ 7962900 w 8534400"/>
                <a:gd name="connsiteY61" fmla="*/ 2044700 h 3187700"/>
                <a:gd name="connsiteX62" fmla="*/ 8115300 w 8534400"/>
                <a:gd name="connsiteY62" fmla="*/ 1155700 h 3187700"/>
                <a:gd name="connsiteX63" fmla="*/ 8255000 w 8534400"/>
                <a:gd name="connsiteY63" fmla="*/ 2070100 h 3187700"/>
                <a:gd name="connsiteX64" fmla="*/ 8305800 w 8534400"/>
                <a:gd name="connsiteY64" fmla="*/ 1943100 h 3187700"/>
                <a:gd name="connsiteX65" fmla="*/ 8343900 w 8534400"/>
                <a:gd name="connsiteY65" fmla="*/ 2070100 h 3187700"/>
                <a:gd name="connsiteX66" fmla="*/ 8382000 w 8534400"/>
                <a:gd name="connsiteY66" fmla="*/ 1930400 h 3187700"/>
                <a:gd name="connsiteX67" fmla="*/ 8534400 w 8534400"/>
                <a:gd name="connsiteY67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00800 w 8534400"/>
                <a:gd name="connsiteY46" fmla="*/ 2438400 h 3187700"/>
                <a:gd name="connsiteX47" fmla="*/ 6438900 w 8534400"/>
                <a:gd name="connsiteY47" fmla="*/ 2590800 h 3187700"/>
                <a:gd name="connsiteX48" fmla="*/ 6540500 w 8534400"/>
                <a:gd name="connsiteY48" fmla="*/ 2705100 h 3187700"/>
                <a:gd name="connsiteX49" fmla="*/ 6743700 w 8534400"/>
                <a:gd name="connsiteY49" fmla="*/ 177800 h 3187700"/>
                <a:gd name="connsiteX50" fmla="*/ 6845300 w 8534400"/>
                <a:gd name="connsiteY50" fmla="*/ 228600 h 3187700"/>
                <a:gd name="connsiteX51" fmla="*/ 6934200 w 8534400"/>
                <a:gd name="connsiteY51" fmla="*/ 850900 h 3187700"/>
                <a:gd name="connsiteX52" fmla="*/ 7175500 w 8534400"/>
                <a:gd name="connsiteY52" fmla="*/ 2590800 h 3187700"/>
                <a:gd name="connsiteX53" fmla="*/ 7327900 w 8534400"/>
                <a:gd name="connsiteY53" fmla="*/ 1511300 h 3187700"/>
                <a:gd name="connsiteX54" fmla="*/ 7416800 w 8534400"/>
                <a:gd name="connsiteY54" fmla="*/ 1981200 h 3187700"/>
                <a:gd name="connsiteX55" fmla="*/ 7518400 w 8534400"/>
                <a:gd name="connsiteY55" fmla="*/ 1587500 h 3187700"/>
                <a:gd name="connsiteX56" fmla="*/ 7569200 w 8534400"/>
                <a:gd name="connsiteY56" fmla="*/ 1155700 h 3187700"/>
                <a:gd name="connsiteX57" fmla="*/ 7632700 w 8534400"/>
                <a:gd name="connsiteY57" fmla="*/ 2095500 h 3187700"/>
                <a:gd name="connsiteX58" fmla="*/ 7747000 w 8534400"/>
                <a:gd name="connsiteY58" fmla="*/ 2425700 h 3187700"/>
                <a:gd name="connsiteX59" fmla="*/ 7835900 w 8534400"/>
                <a:gd name="connsiteY59" fmla="*/ 1866900 h 3187700"/>
                <a:gd name="connsiteX60" fmla="*/ 7962900 w 8534400"/>
                <a:gd name="connsiteY60" fmla="*/ 2044700 h 3187700"/>
                <a:gd name="connsiteX61" fmla="*/ 8115300 w 8534400"/>
                <a:gd name="connsiteY61" fmla="*/ 1155700 h 3187700"/>
                <a:gd name="connsiteX62" fmla="*/ 8255000 w 8534400"/>
                <a:gd name="connsiteY62" fmla="*/ 2070100 h 3187700"/>
                <a:gd name="connsiteX63" fmla="*/ 8305800 w 8534400"/>
                <a:gd name="connsiteY63" fmla="*/ 1943100 h 3187700"/>
                <a:gd name="connsiteX64" fmla="*/ 8343900 w 8534400"/>
                <a:gd name="connsiteY64" fmla="*/ 2070100 h 3187700"/>
                <a:gd name="connsiteX65" fmla="*/ 8382000 w 8534400"/>
                <a:gd name="connsiteY65" fmla="*/ 1930400 h 3187700"/>
                <a:gd name="connsiteX66" fmla="*/ 8534400 w 8534400"/>
                <a:gd name="connsiteY66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00800 w 8534400"/>
                <a:gd name="connsiteY46" fmla="*/ 2438400 h 3187700"/>
                <a:gd name="connsiteX47" fmla="*/ 6438900 w 8534400"/>
                <a:gd name="connsiteY47" fmla="*/ 2590800 h 3187700"/>
                <a:gd name="connsiteX48" fmla="*/ 6540500 w 8534400"/>
                <a:gd name="connsiteY48" fmla="*/ 2705100 h 3187700"/>
                <a:gd name="connsiteX49" fmla="*/ 6743700 w 8534400"/>
                <a:gd name="connsiteY49" fmla="*/ 177800 h 3187700"/>
                <a:gd name="connsiteX50" fmla="*/ 6845300 w 8534400"/>
                <a:gd name="connsiteY50" fmla="*/ 228600 h 3187700"/>
                <a:gd name="connsiteX51" fmla="*/ 6934200 w 8534400"/>
                <a:gd name="connsiteY51" fmla="*/ 850900 h 3187700"/>
                <a:gd name="connsiteX52" fmla="*/ 7175500 w 8534400"/>
                <a:gd name="connsiteY52" fmla="*/ 2590800 h 3187700"/>
                <a:gd name="connsiteX53" fmla="*/ 7327900 w 8534400"/>
                <a:gd name="connsiteY53" fmla="*/ 1511300 h 3187700"/>
                <a:gd name="connsiteX54" fmla="*/ 7416800 w 8534400"/>
                <a:gd name="connsiteY54" fmla="*/ 1981200 h 3187700"/>
                <a:gd name="connsiteX55" fmla="*/ 7518400 w 8534400"/>
                <a:gd name="connsiteY55" fmla="*/ 1587500 h 3187700"/>
                <a:gd name="connsiteX56" fmla="*/ 7569200 w 8534400"/>
                <a:gd name="connsiteY56" fmla="*/ 1155700 h 3187700"/>
                <a:gd name="connsiteX57" fmla="*/ 7632700 w 8534400"/>
                <a:gd name="connsiteY57" fmla="*/ 2095500 h 3187700"/>
                <a:gd name="connsiteX58" fmla="*/ 7747000 w 8534400"/>
                <a:gd name="connsiteY58" fmla="*/ 2425700 h 3187700"/>
                <a:gd name="connsiteX59" fmla="*/ 7835900 w 8534400"/>
                <a:gd name="connsiteY59" fmla="*/ 1866900 h 3187700"/>
                <a:gd name="connsiteX60" fmla="*/ 7962900 w 8534400"/>
                <a:gd name="connsiteY60" fmla="*/ 2044700 h 3187700"/>
                <a:gd name="connsiteX61" fmla="*/ 8115300 w 8534400"/>
                <a:gd name="connsiteY61" fmla="*/ 1155700 h 3187700"/>
                <a:gd name="connsiteX62" fmla="*/ 8255000 w 8534400"/>
                <a:gd name="connsiteY62" fmla="*/ 2070100 h 3187700"/>
                <a:gd name="connsiteX63" fmla="*/ 8305800 w 8534400"/>
                <a:gd name="connsiteY63" fmla="*/ 1943100 h 3187700"/>
                <a:gd name="connsiteX64" fmla="*/ 8343900 w 8534400"/>
                <a:gd name="connsiteY64" fmla="*/ 2070100 h 3187700"/>
                <a:gd name="connsiteX65" fmla="*/ 8382000 w 8534400"/>
                <a:gd name="connsiteY65" fmla="*/ 1930400 h 3187700"/>
                <a:gd name="connsiteX66" fmla="*/ 8534400 w 8534400"/>
                <a:gd name="connsiteY66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38900 w 8534400"/>
                <a:gd name="connsiteY46" fmla="*/ 2590800 h 3187700"/>
                <a:gd name="connsiteX47" fmla="*/ 6540500 w 8534400"/>
                <a:gd name="connsiteY47" fmla="*/ 2705100 h 3187700"/>
                <a:gd name="connsiteX48" fmla="*/ 6743700 w 8534400"/>
                <a:gd name="connsiteY48" fmla="*/ 177800 h 3187700"/>
                <a:gd name="connsiteX49" fmla="*/ 6845300 w 8534400"/>
                <a:gd name="connsiteY49" fmla="*/ 228600 h 3187700"/>
                <a:gd name="connsiteX50" fmla="*/ 6934200 w 8534400"/>
                <a:gd name="connsiteY50" fmla="*/ 850900 h 3187700"/>
                <a:gd name="connsiteX51" fmla="*/ 7175500 w 8534400"/>
                <a:gd name="connsiteY51" fmla="*/ 2590800 h 3187700"/>
                <a:gd name="connsiteX52" fmla="*/ 7327900 w 8534400"/>
                <a:gd name="connsiteY52" fmla="*/ 1511300 h 3187700"/>
                <a:gd name="connsiteX53" fmla="*/ 7416800 w 8534400"/>
                <a:gd name="connsiteY53" fmla="*/ 1981200 h 3187700"/>
                <a:gd name="connsiteX54" fmla="*/ 7518400 w 8534400"/>
                <a:gd name="connsiteY54" fmla="*/ 1587500 h 3187700"/>
                <a:gd name="connsiteX55" fmla="*/ 7569200 w 8534400"/>
                <a:gd name="connsiteY55" fmla="*/ 1155700 h 3187700"/>
                <a:gd name="connsiteX56" fmla="*/ 7632700 w 8534400"/>
                <a:gd name="connsiteY56" fmla="*/ 2095500 h 3187700"/>
                <a:gd name="connsiteX57" fmla="*/ 7747000 w 8534400"/>
                <a:gd name="connsiteY57" fmla="*/ 2425700 h 3187700"/>
                <a:gd name="connsiteX58" fmla="*/ 7835900 w 8534400"/>
                <a:gd name="connsiteY58" fmla="*/ 1866900 h 3187700"/>
                <a:gd name="connsiteX59" fmla="*/ 7962900 w 8534400"/>
                <a:gd name="connsiteY59" fmla="*/ 2044700 h 3187700"/>
                <a:gd name="connsiteX60" fmla="*/ 8115300 w 8534400"/>
                <a:gd name="connsiteY60" fmla="*/ 1155700 h 3187700"/>
                <a:gd name="connsiteX61" fmla="*/ 8255000 w 8534400"/>
                <a:gd name="connsiteY61" fmla="*/ 2070100 h 3187700"/>
                <a:gd name="connsiteX62" fmla="*/ 8305800 w 8534400"/>
                <a:gd name="connsiteY62" fmla="*/ 1943100 h 3187700"/>
                <a:gd name="connsiteX63" fmla="*/ 8343900 w 8534400"/>
                <a:gd name="connsiteY63" fmla="*/ 2070100 h 3187700"/>
                <a:gd name="connsiteX64" fmla="*/ 8382000 w 8534400"/>
                <a:gd name="connsiteY64" fmla="*/ 1930400 h 3187700"/>
                <a:gd name="connsiteX65" fmla="*/ 8534400 w 8534400"/>
                <a:gd name="connsiteY65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540500 w 8534400"/>
                <a:gd name="connsiteY46" fmla="*/ 2705100 h 3187700"/>
                <a:gd name="connsiteX47" fmla="*/ 6743700 w 8534400"/>
                <a:gd name="connsiteY47" fmla="*/ 177800 h 3187700"/>
                <a:gd name="connsiteX48" fmla="*/ 6845300 w 8534400"/>
                <a:gd name="connsiteY48" fmla="*/ 228600 h 3187700"/>
                <a:gd name="connsiteX49" fmla="*/ 6934200 w 8534400"/>
                <a:gd name="connsiteY49" fmla="*/ 850900 h 3187700"/>
                <a:gd name="connsiteX50" fmla="*/ 7175500 w 8534400"/>
                <a:gd name="connsiteY50" fmla="*/ 2590800 h 3187700"/>
                <a:gd name="connsiteX51" fmla="*/ 7327900 w 8534400"/>
                <a:gd name="connsiteY51" fmla="*/ 1511300 h 3187700"/>
                <a:gd name="connsiteX52" fmla="*/ 7416800 w 8534400"/>
                <a:gd name="connsiteY52" fmla="*/ 1981200 h 3187700"/>
                <a:gd name="connsiteX53" fmla="*/ 7518400 w 8534400"/>
                <a:gd name="connsiteY53" fmla="*/ 1587500 h 3187700"/>
                <a:gd name="connsiteX54" fmla="*/ 7569200 w 8534400"/>
                <a:gd name="connsiteY54" fmla="*/ 1155700 h 3187700"/>
                <a:gd name="connsiteX55" fmla="*/ 7632700 w 8534400"/>
                <a:gd name="connsiteY55" fmla="*/ 2095500 h 3187700"/>
                <a:gd name="connsiteX56" fmla="*/ 7747000 w 8534400"/>
                <a:gd name="connsiteY56" fmla="*/ 2425700 h 3187700"/>
                <a:gd name="connsiteX57" fmla="*/ 7835900 w 8534400"/>
                <a:gd name="connsiteY57" fmla="*/ 1866900 h 3187700"/>
                <a:gd name="connsiteX58" fmla="*/ 7962900 w 8534400"/>
                <a:gd name="connsiteY58" fmla="*/ 2044700 h 3187700"/>
                <a:gd name="connsiteX59" fmla="*/ 8115300 w 8534400"/>
                <a:gd name="connsiteY59" fmla="*/ 1155700 h 3187700"/>
                <a:gd name="connsiteX60" fmla="*/ 8255000 w 8534400"/>
                <a:gd name="connsiteY60" fmla="*/ 2070100 h 3187700"/>
                <a:gd name="connsiteX61" fmla="*/ 8305800 w 8534400"/>
                <a:gd name="connsiteY61" fmla="*/ 1943100 h 3187700"/>
                <a:gd name="connsiteX62" fmla="*/ 8343900 w 8534400"/>
                <a:gd name="connsiteY62" fmla="*/ 2070100 h 3187700"/>
                <a:gd name="connsiteX63" fmla="*/ 8382000 w 8534400"/>
                <a:gd name="connsiteY63" fmla="*/ 1930400 h 3187700"/>
                <a:gd name="connsiteX64" fmla="*/ 8534400 w 8534400"/>
                <a:gd name="connsiteY64" fmla="*/ 1215572 h 318770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798801 w 8534400"/>
                <a:gd name="connsiteY34" fmla="*/ 800100 h 3172460"/>
                <a:gd name="connsiteX35" fmla="*/ 4876800 w 8534400"/>
                <a:gd name="connsiteY35" fmla="*/ 2374900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876800 w 8534400"/>
                <a:gd name="connsiteY35" fmla="*/ 2374900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915163 w 8534400"/>
                <a:gd name="connsiteY35" fmla="*/ 2379663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42180 w 8534400"/>
                <a:gd name="connsiteY43" fmla="*/ 128524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42180 w 8534400"/>
                <a:gd name="connsiteY43" fmla="*/ 128524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97981 w 8534400"/>
                <a:gd name="connsiteY43" fmla="*/ 122428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97981 w 8534400"/>
                <a:gd name="connsiteY43" fmla="*/ 1224280 h 3172460"/>
                <a:gd name="connsiteX44" fmla="*/ 6362700 w 8534400"/>
                <a:gd name="connsiteY44" fmla="*/ 2540000 h 3172460"/>
                <a:gd name="connsiteX45" fmla="*/ 6540500 w 8534400"/>
                <a:gd name="connsiteY45" fmla="*/ 2705100 h 3172460"/>
                <a:gd name="connsiteX46" fmla="*/ 6743700 w 8534400"/>
                <a:gd name="connsiteY46" fmla="*/ 177800 h 3172460"/>
                <a:gd name="connsiteX47" fmla="*/ 6845300 w 8534400"/>
                <a:gd name="connsiteY47" fmla="*/ 228600 h 3172460"/>
                <a:gd name="connsiteX48" fmla="*/ 6934200 w 8534400"/>
                <a:gd name="connsiteY48" fmla="*/ 850900 h 3172460"/>
                <a:gd name="connsiteX49" fmla="*/ 7175500 w 8534400"/>
                <a:gd name="connsiteY49" fmla="*/ 2590800 h 3172460"/>
                <a:gd name="connsiteX50" fmla="*/ 7327900 w 8534400"/>
                <a:gd name="connsiteY50" fmla="*/ 1511300 h 3172460"/>
                <a:gd name="connsiteX51" fmla="*/ 7416800 w 8534400"/>
                <a:gd name="connsiteY51" fmla="*/ 1981200 h 3172460"/>
                <a:gd name="connsiteX52" fmla="*/ 7518400 w 8534400"/>
                <a:gd name="connsiteY52" fmla="*/ 1587500 h 3172460"/>
                <a:gd name="connsiteX53" fmla="*/ 7569200 w 8534400"/>
                <a:gd name="connsiteY53" fmla="*/ 1155700 h 3172460"/>
                <a:gd name="connsiteX54" fmla="*/ 7632700 w 8534400"/>
                <a:gd name="connsiteY54" fmla="*/ 2095500 h 3172460"/>
                <a:gd name="connsiteX55" fmla="*/ 7747000 w 8534400"/>
                <a:gd name="connsiteY55" fmla="*/ 2425700 h 3172460"/>
                <a:gd name="connsiteX56" fmla="*/ 7835900 w 8534400"/>
                <a:gd name="connsiteY56" fmla="*/ 1866900 h 3172460"/>
                <a:gd name="connsiteX57" fmla="*/ 7962900 w 8534400"/>
                <a:gd name="connsiteY57" fmla="*/ 2044700 h 3172460"/>
                <a:gd name="connsiteX58" fmla="*/ 8115300 w 8534400"/>
                <a:gd name="connsiteY58" fmla="*/ 1155700 h 3172460"/>
                <a:gd name="connsiteX59" fmla="*/ 8255000 w 8534400"/>
                <a:gd name="connsiteY59" fmla="*/ 2070100 h 3172460"/>
                <a:gd name="connsiteX60" fmla="*/ 8305800 w 8534400"/>
                <a:gd name="connsiteY60" fmla="*/ 1943100 h 3172460"/>
                <a:gd name="connsiteX61" fmla="*/ 8343900 w 8534400"/>
                <a:gd name="connsiteY61" fmla="*/ 2070100 h 3172460"/>
                <a:gd name="connsiteX62" fmla="*/ 8382000 w 8534400"/>
                <a:gd name="connsiteY62" fmla="*/ 1930400 h 3172460"/>
                <a:gd name="connsiteX63" fmla="*/ 8534400 w 8534400"/>
                <a:gd name="connsiteY63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33484 w 8534400"/>
                <a:gd name="connsiteY22" fmla="*/ 2360168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3029141 w 8534400"/>
                <a:gd name="connsiteY23" fmla="*/ 1858264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88845 w 8534400"/>
                <a:gd name="connsiteY22" fmla="*/ 2384552 h 3172460"/>
                <a:gd name="connsiteX23" fmla="*/ 3029141 w 8534400"/>
                <a:gd name="connsiteY23" fmla="*/ 1858264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43900 w 8534400"/>
                <a:gd name="connsiteY58" fmla="*/ 2070100 h 3172460"/>
                <a:gd name="connsiteX59" fmla="*/ 8382000 w 8534400"/>
                <a:gd name="connsiteY59" fmla="*/ 1930400 h 3172460"/>
                <a:gd name="connsiteX60" fmla="*/ 8534400 w 8534400"/>
                <a:gd name="connsiteY60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82000 w 8534400"/>
                <a:gd name="connsiteY58" fmla="*/ 1930400 h 3172460"/>
                <a:gd name="connsiteX59" fmla="*/ 8534400 w 8534400"/>
                <a:gd name="connsiteY59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87580 w 8534400"/>
                <a:gd name="connsiteY58" fmla="*/ 1595120 h 3172460"/>
                <a:gd name="connsiteX59" fmla="*/ 8534400 w 8534400"/>
                <a:gd name="connsiteY59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87580 w 8534400"/>
                <a:gd name="connsiteY57" fmla="*/ 1595120 h 3172460"/>
                <a:gd name="connsiteX58" fmla="*/ 8534400 w 8534400"/>
                <a:gd name="connsiteY58" fmla="*/ 121557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387580 w 8562300"/>
                <a:gd name="connsiteY57" fmla="*/ 159512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370840 w 8562300"/>
                <a:gd name="connsiteY57" fmla="*/ 159512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409901 w 8562300"/>
                <a:gd name="connsiteY57" fmla="*/ 142748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7175500 w 8562300"/>
                <a:gd name="connsiteY44" fmla="*/ 2590800 h 3172460"/>
                <a:gd name="connsiteX45" fmla="*/ 7327900 w 8562300"/>
                <a:gd name="connsiteY45" fmla="*/ 1511300 h 3172460"/>
                <a:gd name="connsiteX46" fmla="*/ 7416800 w 8562300"/>
                <a:gd name="connsiteY46" fmla="*/ 1981200 h 3172460"/>
                <a:gd name="connsiteX47" fmla="*/ 7518400 w 8562300"/>
                <a:gd name="connsiteY47" fmla="*/ 1587500 h 3172460"/>
                <a:gd name="connsiteX48" fmla="*/ 7569200 w 8562300"/>
                <a:gd name="connsiteY48" fmla="*/ 1155700 h 3172460"/>
                <a:gd name="connsiteX49" fmla="*/ 7632700 w 8562300"/>
                <a:gd name="connsiteY49" fmla="*/ 2095500 h 3172460"/>
                <a:gd name="connsiteX50" fmla="*/ 7747000 w 8562300"/>
                <a:gd name="connsiteY50" fmla="*/ 2425700 h 3172460"/>
                <a:gd name="connsiteX51" fmla="*/ 7835900 w 8562300"/>
                <a:gd name="connsiteY51" fmla="*/ 1866900 h 3172460"/>
                <a:gd name="connsiteX52" fmla="*/ 7962900 w 8562300"/>
                <a:gd name="connsiteY52" fmla="*/ 2044700 h 3172460"/>
                <a:gd name="connsiteX53" fmla="*/ 8115300 w 8562300"/>
                <a:gd name="connsiteY53" fmla="*/ 1155700 h 3172460"/>
                <a:gd name="connsiteX54" fmla="*/ 8255000 w 8562300"/>
                <a:gd name="connsiteY54" fmla="*/ 2070100 h 3172460"/>
                <a:gd name="connsiteX55" fmla="*/ 8409901 w 8562300"/>
                <a:gd name="connsiteY55" fmla="*/ 1427480 h 3172460"/>
                <a:gd name="connsiteX56" fmla="*/ 8562300 w 8562300"/>
                <a:gd name="connsiteY56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38491 w 8562300"/>
                <a:gd name="connsiteY44" fmla="*/ 687578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900988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00988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8115300 w 8562300"/>
                <a:gd name="connsiteY53" fmla="*/ 1155700 h 3172460"/>
                <a:gd name="connsiteX54" fmla="*/ 8255000 w 8562300"/>
                <a:gd name="connsiteY54" fmla="*/ 2070100 h 3172460"/>
                <a:gd name="connsiteX55" fmla="*/ 8409901 w 8562300"/>
                <a:gd name="connsiteY55" fmla="*/ 1427480 h 3172460"/>
                <a:gd name="connsiteX56" fmla="*/ 8562300 w 8562300"/>
                <a:gd name="connsiteY56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69200 w 8562300"/>
                <a:gd name="connsiteY48" fmla="*/ 1155700 h 3172460"/>
                <a:gd name="connsiteX49" fmla="*/ 7632700 w 8562300"/>
                <a:gd name="connsiteY49" fmla="*/ 2095500 h 3172460"/>
                <a:gd name="connsiteX50" fmla="*/ 7747000 w 8562300"/>
                <a:gd name="connsiteY50" fmla="*/ 2425700 h 3172460"/>
                <a:gd name="connsiteX51" fmla="*/ 7835900 w 8562300"/>
                <a:gd name="connsiteY51" fmla="*/ 1866900 h 3172460"/>
                <a:gd name="connsiteX52" fmla="*/ 8115300 w 8562300"/>
                <a:gd name="connsiteY52" fmla="*/ 1155700 h 3172460"/>
                <a:gd name="connsiteX53" fmla="*/ 8255000 w 8562300"/>
                <a:gd name="connsiteY53" fmla="*/ 2070100 h 3172460"/>
                <a:gd name="connsiteX54" fmla="*/ 8409901 w 8562300"/>
                <a:gd name="connsiteY54" fmla="*/ 1427480 h 3172460"/>
                <a:gd name="connsiteX55" fmla="*/ 8562300 w 8562300"/>
                <a:gd name="connsiteY55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569200 w 8562300"/>
                <a:gd name="connsiteY47" fmla="*/ 1155700 h 3172460"/>
                <a:gd name="connsiteX48" fmla="*/ 7632700 w 8562300"/>
                <a:gd name="connsiteY48" fmla="*/ 2095500 h 3172460"/>
                <a:gd name="connsiteX49" fmla="*/ 7747000 w 8562300"/>
                <a:gd name="connsiteY49" fmla="*/ 2425700 h 3172460"/>
                <a:gd name="connsiteX50" fmla="*/ 7835900 w 8562300"/>
                <a:gd name="connsiteY50" fmla="*/ 1866900 h 3172460"/>
                <a:gd name="connsiteX51" fmla="*/ 8115300 w 8562300"/>
                <a:gd name="connsiteY51" fmla="*/ 1155700 h 3172460"/>
                <a:gd name="connsiteX52" fmla="*/ 8255000 w 8562300"/>
                <a:gd name="connsiteY52" fmla="*/ 2070100 h 3172460"/>
                <a:gd name="connsiteX53" fmla="*/ 8409901 w 8562300"/>
                <a:gd name="connsiteY53" fmla="*/ 1427480 h 3172460"/>
                <a:gd name="connsiteX54" fmla="*/ 8562300 w 8562300"/>
                <a:gd name="connsiteY54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569200 w 8562300"/>
                <a:gd name="connsiteY47" fmla="*/ 1155700 h 3172460"/>
                <a:gd name="connsiteX48" fmla="*/ 7632700 w 8562300"/>
                <a:gd name="connsiteY48" fmla="*/ 2095500 h 3172460"/>
                <a:gd name="connsiteX49" fmla="*/ 7747000 w 8562300"/>
                <a:gd name="connsiteY49" fmla="*/ 2425700 h 3172460"/>
                <a:gd name="connsiteX50" fmla="*/ 7835900 w 8562300"/>
                <a:gd name="connsiteY50" fmla="*/ 1866900 h 3172460"/>
                <a:gd name="connsiteX51" fmla="*/ 8115300 w 8562300"/>
                <a:gd name="connsiteY51" fmla="*/ 1155700 h 3172460"/>
                <a:gd name="connsiteX52" fmla="*/ 8255000 w 8562300"/>
                <a:gd name="connsiteY52" fmla="*/ 2070100 h 3172460"/>
                <a:gd name="connsiteX53" fmla="*/ 8409901 w 8562300"/>
                <a:gd name="connsiteY53" fmla="*/ 1427480 h 3172460"/>
                <a:gd name="connsiteX54" fmla="*/ 8562300 w 8562300"/>
                <a:gd name="connsiteY54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1003300 w 8562300"/>
                <a:gd name="connsiteY7" fmla="*/ 2032000 h 3172460"/>
                <a:gd name="connsiteX8" fmla="*/ 1104900 w 8562300"/>
                <a:gd name="connsiteY8" fmla="*/ 2108200 h 3172460"/>
                <a:gd name="connsiteX9" fmla="*/ 1244600 w 8562300"/>
                <a:gd name="connsiteY9" fmla="*/ 927100 h 3172460"/>
                <a:gd name="connsiteX10" fmla="*/ 1308100 w 8562300"/>
                <a:gd name="connsiteY10" fmla="*/ 457200 h 3172460"/>
                <a:gd name="connsiteX11" fmla="*/ 1473200 w 8562300"/>
                <a:gd name="connsiteY11" fmla="*/ 1143000 h 3172460"/>
                <a:gd name="connsiteX12" fmla="*/ 1536700 w 8562300"/>
                <a:gd name="connsiteY12" fmla="*/ 1689100 h 3172460"/>
                <a:gd name="connsiteX13" fmla="*/ 1714500 w 8562300"/>
                <a:gd name="connsiteY13" fmla="*/ 2755900 h 3172460"/>
                <a:gd name="connsiteX14" fmla="*/ 1841500 w 8562300"/>
                <a:gd name="connsiteY14" fmla="*/ 1511300 h 3172460"/>
                <a:gd name="connsiteX15" fmla="*/ 2082800 w 8562300"/>
                <a:gd name="connsiteY15" fmla="*/ 1130300 h 3172460"/>
                <a:gd name="connsiteX16" fmla="*/ 2146300 w 8562300"/>
                <a:gd name="connsiteY16" fmla="*/ 1600200 h 3172460"/>
                <a:gd name="connsiteX17" fmla="*/ 2286000 w 8562300"/>
                <a:gd name="connsiteY17" fmla="*/ 2425700 h 3172460"/>
                <a:gd name="connsiteX18" fmla="*/ 2400300 w 8562300"/>
                <a:gd name="connsiteY18" fmla="*/ 2006600 h 3172460"/>
                <a:gd name="connsiteX19" fmla="*/ 2667000 w 8562300"/>
                <a:gd name="connsiteY19" fmla="*/ 863600 h 3172460"/>
                <a:gd name="connsiteX20" fmla="*/ 2788845 w 8562300"/>
                <a:gd name="connsiteY20" fmla="*/ 2384552 h 3172460"/>
                <a:gd name="connsiteX21" fmla="*/ 3029141 w 8562300"/>
                <a:gd name="connsiteY21" fmla="*/ 1858264 h 3172460"/>
                <a:gd name="connsiteX22" fmla="*/ 3161297 w 8562300"/>
                <a:gd name="connsiteY22" fmla="*/ 2488692 h 3172460"/>
                <a:gd name="connsiteX23" fmla="*/ 3492500 w 8562300"/>
                <a:gd name="connsiteY23" fmla="*/ 1803400 h 3172460"/>
                <a:gd name="connsiteX24" fmla="*/ 3670300 w 8562300"/>
                <a:gd name="connsiteY24" fmla="*/ 2349500 h 3172460"/>
                <a:gd name="connsiteX25" fmla="*/ 3733800 w 8562300"/>
                <a:gd name="connsiteY25" fmla="*/ 2146300 h 3172460"/>
                <a:gd name="connsiteX26" fmla="*/ 3915743 w 8562300"/>
                <a:gd name="connsiteY26" fmla="*/ 0 h 3172460"/>
                <a:gd name="connsiteX27" fmla="*/ 4160600 w 8562300"/>
                <a:gd name="connsiteY27" fmla="*/ 1085850 h 3172460"/>
                <a:gd name="connsiteX28" fmla="*/ 4340000 w 8562300"/>
                <a:gd name="connsiteY28" fmla="*/ 3172460 h 3172460"/>
                <a:gd name="connsiteX29" fmla="*/ 4583450 w 8562300"/>
                <a:gd name="connsiteY29" fmla="*/ 1206500 h 3172460"/>
                <a:gd name="connsiteX30" fmla="*/ 4819727 w 8562300"/>
                <a:gd name="connsiteY30" fmla="*/ 823913 h 3172460"/>
                <a:gd name="connsiteX31" fmla="*/ 4915163 w 8562300"/>
                <a:gd name="connsiteY31" fmla="*/ 2379663 h 3172460"/>
                <a:gd name="connsiteX32" fmla="*/ 5095902 w 8562300"/>
                <a:gd name="connsiteY32" fmla="*/ 1730375 h 3172460"/>
                <a:gd name="connsiteX33" fmla="*/ 5364401 w 8562300"/>
                <a:gd name="connsiteY33" fmla="*/ 1149350 h 3172460"/>
                <a:gd name="connsiteX34" fmla="*/ 5486400 w 8562300"/>
                <a:gd name="connsiteY34" fmla="*/ 2400300 h 3172460"/>
                <a:gd name="connsiteX35" fmla="*/ 5562600 w 8562300"/>
                <a:gd name="connsiteY35" fmla="*/ 2133600 h 3172460"/>
                <a:gd name="connsiteX36" fmla="*/ 5816600 w 8562300"/>
                <a:gd name="connsiteY36" fmla="*/ 1574800 h 3172460"/>
                <a:gd name="connsiteX37" fmla="*/ 5969000 w 8562300"/>
                <a:gd name="connsiteY37" fmla="*/ 2070100 h 3172460"/>
                <a:gd name="connsiteX38" fmla="*/ 6054820 w 8562300"/>
                <a:gd name="connsiteY38" fmla="*/ 1518920 h 3172460"/>
                <a:gd name="connsiteX39" fmla="*/ 6197981 w 8562300"/>
                <a:gd name="connsiteY39" fmla="*/ 1224280 h 3172460"/>
                <a:gd name="connsiteX40" fmla="*/ 6362700 w 8562300"/>
                <a:gd name="connsiteY40" fmla="*/ 2540000 h 3172460"/>
                <a:gd name="connsiteX41" fmla="*/ 6540500 w 8562300"/>
                <a:gd name="connsiteY41" fmla="*/ 2705100 h 3172460"/>
                <a:gd name="connsiteX42" fmla="*/ 6761556 w 8562300"/>
                <a:gd name="connsiteY42" fmla="*/ 177800 h 3172460"/>
                <a:gd name="connsiteX43" fmla="*/ 6918845 w 8562300"/>
                <a:gd name="connsiteY43" fmla="*/ 675386 h 3172460"/>
                <a:gd name="connsiteX44" fmla="*/ 7175500 w 8562300"/>
                <a:gd name="connsiteY44" fmla="*/ 2590800 h 3172460"/>
                <a:gd name="connsiteX45" fmla="*/ 7327900 w 8562300"/>
                <a:gd name="connsiteY45" fmla="*/ 1511300 h 3172460"/>
                <a:gd name="connsiteX46" fmla="*/ 7569200 w 8562300"/>
                <a:gd name="connsiteY46" fmla="*/ 1155700 h 3172460"/>
                <a:gd name="connsiteX47" fmla="*/ 7632700 w 8562300"/>
                <a:gd name="connsiteY47" fmla="*/ 2095500 h 3172460"/>
                <a:gd name="connsiteX48" fmla="*/ 7747000 w 8562300"/>
                <a:gd name="connsiteY48" fmla="*/ 2425700 h 3172460"/>
                <a:gd name="connsiteX49" fmla="*/ 7835900 w 8562300"/>
                <a:gd name="connsiteY49" fmla="*/ 1866900 h 3172460"/>
                <a:gd name="connsiteX50" fmla="*/ 8115300 w 8562300"/>
                <a:gd name="connsiteY50" fmla="*/ 1155700 h 3172460"/>
                <a:gd name="connsiteX51" fmla="*/ 8255000 w 8562300"/>
                <a:gd name="connsiteY51" fmla="*/ 2070100 h 3172460"/>
                <a:gd name="connsiteX52" fmla="*/ 8409901 w 8562300"/>
                <a:gd name="connsiteY52" fmla="*/ 1427480 h 3172460"/>
                <a:gd name="connsiteX53" fmla="*/ 8562300 w 8562300"/>
                <a:gd name="connsiteY53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1003300 w 8562300"/>
                <a:gd name="connsiteY7" fmla="*/ 2032000 h 3172460"/>
                <a:gd name="connsiteX8" fmla="*/ 1244600 w 8562300"/>
                <a:gd name="connsiteY8" fmla="*/ 927100 h 3172460"/>
                <a:gd name="connsiteX9" fmla="*/ 1308100 w 8562300"/>
                <a:gd name="connsiteY9" fmla="*/ 457200 h 3172460"/>
                <a:gd name="connsiteX10" fmla="*/ 1473200 w 8562300"/>
                <a:gd name="connsiteY10" fmla="*/ 1143000 h 3172460"/>
                <a:gd name="connsiteX11" fmla="*/ 1536700 w 8562300"/>
                <a:gd name="connsiteY11" fmla="*/ 1689100 h 3172460"/>
                <a:gd name="connsiteX12" fmla="*/ 1714500 w 8562300"/>
                <a:gd name="connsiteY12" fmla="*/ 2755900 h 3172460"/>
                <a:gd name="connsiteX13" fmla="*/ 1841500 w 8562300"/>
                <a:gd name="connsiteY13" fmla="*/ 1511300 h 3172460"/>
                <a:gd name="connsiteX14" fmla="*/ 2082800 w 8562300"/>
                <a:gd name="connsiteY14" fmla="*/ 1130300 h 3172460"/>
                <a:gd name="connsiteX15" fmla="*/ 2146300 w 8562300"/>
                <a:gd name="connsiteY15" fmla="*/ 1600200 h 3172460"/>
                <a:gd name="connsiteX16" fmla="*/ 2286000 w 8562300"/>
                <a:gd name="connsiteY16" fmla="*/ 2425700 h 3172460"/>
                <a:gd name="connsiteX17" fmla="*/ 2400300 w 8562300"/>
                <a:gd name="connsiteY17" fmla="*/ 2006600 h 3172460"/>
                <a:gd name="connsiteX18" fmla="*/ 2667000 w 8562300"/>
                <a:gd name="connsiteY18" fmla="*/ 863600 h 3172460"/>
                <a:gd name="connsiteX19" fmla="*/ 2788845 w 8562300"/>
                <a:gd name="connsiteY19" fmla="*/ 2384552 h 3172460"/>
                <a:gd name="connsiteX20" fmla="*/ 3029141 w 8562300"/>
                <a:gd name="connsiteY20" fmla="*/ 1858264 h 3172460"/>
                <a:gd name="connsiteX21" fmla="*/ 3161297 w 8562300"/>
                <a:gd name="connsiteY21" fmla="*/ 2488692 h 3172460"/>
                <a:gd name="connsiteX22" fmla="*/ 3492500 w 8562300"/>
                <a:gd name="connsiteY22" fmla="*/ 1803400 h 3172460"/>
                <a:gd name="connsiteX23" fmla="*/ 3670300 w 8562300"/>
                <a:gd name="connsiteY23" fmla="*/ 2349500 h 3172460"/>
                <a:gd name="connsiteX24" fmla="*/ 3733800 w 8562300"/>
                <a:gd name="connsiteY24" fmla="*/ 2146300 h 3172460"/>
                <a:gd name="connsiteX25" fmla="*/ 3915743 w 8562300"/>
                <a:gd name="connsiteY25" fmla="*/ 0 h 3172460"/>
                <a:gd name="connsiteX26" fmla="*/ 4160600 w 8562300"/>
                <a:gd name="connsiteY26" fmla="*/ 1085850 h 3172460"/>
                <a:gd name="connsiteX27" fmla="*/ 4340000 w 8562300"/>
                <a:gd name="connsiteY27" fmla="*/ 3172460 h 3172460"/>
                <a:gd name="connsiteX28" fmla="*/ 4583450 w 8562300"/>
                <a:gd name="connsiteY28" fmla="*/ 1206500 h 3172460"/>
                <a:gd name="connsiteX29" fmla="*/ 4819727 w 8562300"/>
                <a:gd name="connsiteY29" fmla="*/ 823913 h 3172460"/>
                <a:gd name="connsiteX30" fmla="*/ 4915163 w 8562300"/>
                <a:gd name="connsiteY30" fmla="*/ 2379663 h 3172460"/>
                <a:gd name="connsiteX31" fmla="*/ 5095902 w 8562300"/>
                <a:gd name="connsiteY31" fmla="*/ 1730375 h 3172460"/>
                <a:gd name="connsiteX32" fmla="*/ 5364401 w 8562300"/>
                <a:gd name="connsiteY32" fmla="*/ 1149350 h 3172460"/>
                <a:gd name="connsiteX33" fmla="*/ 5486400 w 8562300"/>
                <a:gd name="connsiteY33" fmla="*/ 2400300 h 3172460"/>
                <a:gd name="connsiteX34" fmla="*/ 5562600 w 8562300"/>
                <a:gd name="connsiteY34" fmla="*/ 2133600 h 3172460"/>
                <a:gd name="connsiteX35" fmla="*/ 5816600 w 8562300"/>
                <a:gd name="connsiteY35" fmla="*/ 1574800 h 3172460"/>
                <a:gd name="connsiteX36" fmla="*/ 5969000 w 8562300"/>
                <a:gd name="connsiteY36" fmla="*/ 2070100 h 3172460"/>
                <a:gd name="connsiteX37" fmla="*/ 6054820 w 8562300"/>
                <a:gd name="connsiteY37" fmla="*/ 1518920 h 3172460"/>
                <a:gd name="connsiteX38" fmla="*/ 6197981 w 8562300"/>
                <a:gd name="connsiteY38" fmla="*/ 1224280 h 3172460"/>
                <a:gd name="connsiteX39" fmla="*/ 6362700 w 8562300"/>
                <a:gd name="connsiteY39" fmla="*/ 2540000 h 3172460"/>
                <a:gd name="connsiteX40" fmla="*/ 6540500 w 8562300"/>
                <a:gd name="connsiteY40" fmla="*/ 2705100 h 3172460"/>
                <a:gd name="connsiteX41" fmla="*/ 6761556 w 8562300"/>
                <a:gd name="connsiteY41" fmla="*/ 177800 h 3172460"/>
                <a:gd name="connsiteX42" fmla="*/ 6918845 w 8562300"/>
                <a:gd name="connsiteY42" fmla="*/ 675386 h 3172460"/>
                <a:gd name="connsiteX43" fmla="*/ 7175500 w 8562300"/>
                <a:gd name="connsiteY43" fmla="*/ 2590800 h 3172460"/>
                <a:gd name="connsiteX44" fmla="*/ 7327900 w 8562300"/>
                <a:gd name="connsiteY44" fmla="*/ 1511300 h 3172460"/>
                <a:gd name="connsiteX45" fmla="*/ 7569200 w 8562300"/>
                <a:gd name="connsiteY45" fmla="*/ 1155700 h 3172460"/>
                <a:gd name="connsiteX46" fmla="*/ 7632700 w 8562300"/>
                <a:gd name="connsiteY46" fmla="*/ 2095500 h 3172460"/>
                <a:gd name="connsiteX47" fmla="*/ 7747000 w 8562300"/>
                <a:gd name="connsiteY47" fmla="*/ 2425700 h 3172460"/>
                <a:gd name="connsiteX48" fmla="*/ 7835900 w 8562300"/>
                <a:gd name="connsiteY48" fmla="*/ 1866900 h 3172460"/>
                <a:gd name="connsiteX49" fmla="*/ 8115300 w 8562300"/>
                <a:gd name="connsiteY49" fmla="*/ 1155700 h 3172460"/>
                <a:gd name="connsiteX50" fmla="*/ 8255000 w 8562300"/>
                <a:gd name="connsiteY50" fmla="*/ 2070100 h 3172460"/>
                <a:gd name="connsiteX51" fmla="*/ 8409901 w 8562300"/>
                <a:gd name="connsiteY51" fmla="*/ 1427480 h 3172460"/>
                <a:gd name="connsiteX52" fmla="*/ 8562300 w 8562300"/>
                <a:gd name="connsiteY52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992140 w 8562300"/>
                <a:gd name="connsiteY7" fmla="*/ 2458720 h 3172460"/>
                <a:gd name="connsiteX8" fmla="*/ 1244600 w 8562300"/>
                <a:gd name="connsiteY8" fmla="*/ 927100 h 3172460"/>
                <a:gd name="connsiteX9" fmla="*/ 1308100 w 8562300"/>
                <a:gd name="connsiteY9" fmla="*/ 457200 h 3172460"/>
                <a:gd name="connsiteX10" fmla="*/ 1473200 w 8562300"/>
                <a:gd name="connsiteY10" fmla="*/ 1143000 h 3172460"/>
                <a:gd name="connsiteX11" fmla="*/ 1536700 w 8562300"/>
                <a:gd name="connsiteY11" fmla="*/ 1689100 h 3172460"/>
                <a:gd name="connsiteX12" fmla="*/ 1714500 w 8562300"/>
                <a:gd name="connsiteY12" fmla="*/ 2755900 h 3172460"/>
                <a:gd name="connsiteX13" fmla="*/ 1841500 w 8562300"/>
                <a:gd name="connsiteY13" fmla="*/ 1511300 h 3172460"/>
                <a:gd name="connsiteX14" fmla="*/ 2082800 w 8562300"/>
                <a:gd name="connsiteY14" fmla="*/ 1130300 h 3172460"/>
                <a:gd name="connsiteX15" fmla="*/ 2146300 w 8562300"/>
                <a:gd name="connsiteY15" fmla="*/ 1600200 h 3172460"/>
                <a:gd name="connsiteX16" fmla="*/ 2286000 w 8562300"/>
                <a:gd name="connsiteY16" fmla="*/ 2425700 h 3172460"/>
                <a:gd name="connsiteX17" fmla="*/ 2400300 w 8562300"/>
                <a:gd name="connsiteY17" fmla="*/ 2006600 h 3172460"/>
                <a:gd name="connsiteX18" fmla="*/ 2667000 w 8562300"/>
                <a:gd name="connsiteY18" fmla="*/ 863600 h 3172460"/>
                <a:gd name="connsiteX19" fmla="*/ 2788845 w 8562300"/>
                <a:gd name="connsiteY19" fmla="*/ 2384552 h 3172460"/>
                <a:gd name="connsiteX20" fmla="*/ 3029141 w 8562300"/>
                <a:gd name="connsiteY20" fmla="*/ 1858264 h 3172460"/>
                <a:gd name="connsiteX21" fmla="*/ 3161297 w 8562300"/>
                <a:gd name="connsiteY21" fmla="*/ 2488692 h 3172460"/>
                <a:gd name="connsiteX22" fmla="*/ 3492500 w 8562300"/>
                <a:gd name="connsiteY22" fmla="*/ 1803400 h 3172460"/>
                <a:gd name="connsiteX23" fmla="*/ 3670300 w 8562300"/>
                <a:gd name="connsiteY23" fmla="*/ 2349500 h 3172460"/>
                <a:gd name="connsiteX24" fmla="*/ 3733800 w 8562300"/>
                <a:gd name="connsiteY24" fmla="*/ 2146300 h 3172460"/>
                <a:gd name="connsiteX25" fmla="*/ 3915743 w 8562300"/>
                <a:gd name="connsiteY25" fmla="*/ 0 h 3172460"/>
                <a:gd name="connsiteX26" fmla="*/ 4160600 w 8562300"/>
                <a:gd name="connsiteY26" fmla="*/ 1085850 h 3172460"/>
                <a:gd name="connsiteX27" fmla="*/ 4340000 w 8562300"/>
                <a:gd name="connsiteY27" fmla="*/ 3172460 h 3172460"/>
                <a:gd name="connsiteX28" fmla="*/ 4583450 w 8562300"/>
                <a:gd name="connsiteY28" fmla="*/ 1206500 h 3172460"/>
                <a:gd name="connsiteX29" fmla="*/ 4819727 w 8562300"/>
                <a:gd name="connsiteY29" fmla="*/ 823913 h 3172460"/>
                <a:gd name="connsiteX30" fmla="*/ 4915163 w 8562300"/>
                <a:gd name="connsiteY30" fmla="*/ 2379663 h 3172460"/>
                <a:gd name="connsiteX31" fmla="*/ 5095902 w 8562300"/>
                <a:gd name="connsiteY31" fmla="*/ 1730375 h 3172460"/>
                <a:gd name="connsiteX32" fmla="*/ 5364401 w 8562300"/>
                <a:gd name="connsiteY32" fmla="*/ 1149350 h 3172460"/>
                <a:gd name="connsiteX33" fmla="*/ 5486400 w 8562300"/>
                <a:gd name="connsiteY33" fmla="*/ 2400300 h 3172460"/>
                <a:gd name="connsiteX34" fmla="*/ 5562600 w 8562300"/>
                <a:gd name="connsiteY34" fmla="*/ 2133600 h 3172460"/>
                <a:gd name="connsiteX35" fmla="*/ 5816600 w 8562300"/>
                <a:gd name="connsiteY35" fmla="*/ 1574800 h 3172460"/>
                <a:gd name="connsiteX36" fmla="*/ 5969000 w 8562300"/>
                <a:gd name="connsiteY36" fmla="*/ 2070100 h 3172460"/>
                <a:gd name="connsiteX37" fmla="*/ 6054820 w 8562300"/>
                <a:gd name="connsiteY37" fmla="*/ 1518920 h 3172460"/>
                <a:gd name="connsiteX38" fmla="*/ 6197981 w 8562300"/>
                <a:gd name="connsiteY38" fmla="*/ 1224280 h 3172460"/>
                <a:gd name="connsiteX39" fmla="*/ 6362700 w 8562300"/>
                <a:gd name="connsiteY39" fmla="*/ 2540000 h 3172460"/>
                <a:gd name="connsiteX40" fmla="*/ 6540500 w 8562300"/>
                <a:gd name="connsiteY40" fmla="*/ 2705100 h 3172460"/>
                <a:gd name="connsiteX41" fmla="*/ 6761556 w 8562300"/>
                <a:gd name="connsiteY41" fmla="*/ 177800 h 3172460"/>
                <a:gd name="connsiteX42" fmla="*/ 6918845 w 8562300"/>
                <a:gd name="connsiteY42" fmla="*/ 675386 h 3172460"/>
                <a:gd name="connsiteX43" fmla="*/ 7175500 w 8562300"/>
                <a:gd name="connsiteY43" fmla="*/ 2590800 h 3172460"/>
                <a:gd name="connsiteX44" fmla="*/ 7327900 w 8562300"/>
                <a:gd name="connsiteY44" fmla="*/ 1511300 h 3172460"/>
                <a:gd name="connsiteX45" fmla="*/ 7569200 w 8562300"/>
                <a:gd name="connsiteY45" fmla="*/ 1155700 h 3172460"/>
                <a:gd name="connsiteX46" fmla="*/ 7632700 w 8562300"/>
                <a:gd name="connsiteY46" fmla="*/ 2095500 h 3172460"/>
                <a:gd name="connsiteX47" fmla="*/ 7747000 w 8562300"/>
                <a:gd name="connsiteY47" fmla="*/ 2425700 h 3172460"/>
                <a:gd name="connsiteX48" fmla="*/ 7835900 w 8562300"/>
                <a:gd name="connsiteY48" fmla="*/ 1866900 h 3172460"/>
                <a:gd name="connsiteX49" fmla="*/ 8115300 w 8562300"/>
                <a:gd name="connsiteY49" fmla="*/ 1155700 h 3172460"/>
                <a:gd name="connsiteX50" fmla="*/ 8255000 w 8562300"/>
                <a:gd name="connsiteY50" fmla="*/ 2070100 h 3172460"/>
                <a:gd name="connsiteX51" fmla="*/ 8409901 w 8562300"/>
                <a:gd name="connsiteY51" fmla="*/ 1427480 h 3172460"/>
                <a:gd name="connsiteX52" fmla="*/ 8562300 w 8562300"/>
                <a:gd name="connsiteY52" fmla="*/ 1238432 h 3172460"/>
                <a:gd name="connsiteX0" fmla="*/ 0 w 8604150"/>
                <a:gd name="connsiteY0" fmla="*/ 1149350 h 3172460"/>
                <a:gd name="connsiteX1" fmla="*/ 130750 w 8604150"/>
                <a:gd name="connsiteY1" fmla="*/ 1346200 h 3172460"/>
                <a:gd name="connsiteX2" fmla="*/ 194250 w 8604150"/>
                <a:gd name="connsiteY2" fmla="*/ 2019300 h 3172460"/>
                <a:gd name="connsiteX3" fmla="*/ 386671 w 8604150"/>
                <a:gd name="connsiteY3" fmla="*/ 1000760 h 3172460"/>
                <a:gd name="connsiteX4" fmla="*/ 473650 w 8604150"/>
                <a:gd name="connsiteY4" fmla="*/ 2743200 h 3172460"/>
                <a:gd name="connsiteX5" fmla="*/ 575250 w 8604150"/>
                <a:gd name="connsiteY5" fmla="*/ 2133600 h 3172460"/>
                <a:gd name="connsiteX6" fmla="*/ 918150 w 8604150"/>
                <a:gd name="connsiteY6" fmla="*/ 1511300 h 3172460"/>
                <a:gd name="connsiteX7" fmla="*/ 1033990 w 8604150"/>
                <a:gd name="connsiteY7" fmla="*/ 2458720 h 3172460"/>
                <a:gd name="connsiteX8" fmla="*/ 1286450 w 8604150"/>
                <a:gd name="connsiteY8" fmla="*/ 927100 h 3172460"/>
                <a:gd name="connsiteX9" fmla="*/ 1349950 w 8604150"/>
                <a:gd name="connsiteY9" fmla="*/ 457200 h 3172460"/>
                <a:gd name="connsiteX10" fmla="*/ 1515050 w 8604150"/>
                <a:gd name="connsiteY10" fmla="*/ 1143000 h 3172460"/>
                <a:gd name="connsiteX11" fmla="*/ 1578550 w 8604150"/>
                <a:gd name="connsiteY11" fmla="*/ 1689100 h 3172460"/>
                <a:gd name="connsiteX12" fmla="*/ 1756350 w 8604150"/>
                <a:gd name="connsiteY12" fmla="*/ 2755900 h 3172460"/>
                <a:gd name="connsiteX13" fmla="*/ 1883350 w 8604150"/>
                <a:gd name="connsiteY13" fmla="*/ 1511300 h 3172460"/>
                <a:gd name="connsiteX14" fmla="*/ 2124650 w 8604150"/>
                <a:gd name="connsiteY14" fmla="*/ 1130300 h 3172460"/>
                <a:gd name="connsiteX15" fmla="*/ 2188150 w 8604150"/>
                <a:gd name="connsiteY15" fmla="*/ 1600200 h 3172460"/>
                <a:gd name="connsiteX16" fmla="*/ 2327850 w 8604150"/>
                <a:gd name="connsiteY16" fmla="*/ 2425700 h 3172460"/>
                <a:gd name="connsiteX17" fmla="*/ 2442150 w 8604150"/>
                <a:gd name="connsiteY17" fmla="*/ 2006600 h 3172460"/>
                <a:gd name="connsiteX18" fmla="*/ 2708850 w 8604150"/>
                <a:gd name="connsiteY18" fmla="*/ 863600 h 3172460"/>
                <a:gd name="connsiteX19" fmla="*/ 2830695 w 8604150"/>
                <a:gd name="connsiteY19" fmla="*/ 2384552 h 3172460"/>
                <a:gd name="connsiteX20" fmla="*/ 3070991 w 8604150"/>
                <a:gd name="connsiteY20" fmla="*/ 1858264 h 3172460"/>
                <a:gd name="connsiteX21" fmla="*/ 3203147 w 8604150"/>
                <a:gd name="connsiteY21" fmla="*/ 2488692 h 3172460"/>
                <a:gd name="connsiteX22" fmla="*/ 3534350 w 8604150"/>
                <a:gd name="connsiteY22" fmla="*/ 1803400 h 3172460"/>
                <a:gd name="connsiteX23" fmla="*/ 3712150 w 8604150"/>
                <a:gd name="connsiteY23" fmla="*/ 2349500 h 3172460"/>
                <a:gd name="connsiteX24" fmla="*/ 3775650 w 8604150"/>
                <a:gd name="connsiteY24" fmla="*/ 2146300 h 3172460"/>
                <a:gd name="connsiteX25" fmla="*/ 3957593 w 8604150"/>
                <a:gd name="connsiteY25" fmla="*/ 0 h 3172460"/>
                <a:gd name="connsiteX26" fmla="*/ 4202450 w 8604150"/>
                <a:gd name="connsiteY26" fmla="*/ 1085850 h 3172460"/>
                <a:gd name="connsiteX27" fmla="*/ 4381850 w 8604150"/>
                <a:gd name="connsiteY27" fmla="*/ 3172460 h 3172460"/>
                <a:gd name="connsiteX28" fmla="*/ 4625300 w 8604150"/>
                <a:gd name="connsiteY28" fmla="*/ 1206500 h 3172460"/>
                <a:gd name="connsiteX29" fmla="*/ 4861577 w 8604150"/>
                <a:gd name="connsiteY29" fmla="*/ 823913 h 3172460"/>
                <a:gd name="connsiteX30" fmla="*/ 4957013 w 8604150"/>
                <a:gd name="connsiteY30" fmla="*/ 2379663 h 3172460"/>
                <a:gd name="connsiteX31" fmla="*/ 5137752 w 8604150"/>
                <a:gd name="connsiteY31" fmla="*/ 1730375 h 3172460"/>
                <a:gd name="connsiteX32" fmla="*/ 5406251 w 8604150"/>
                <a:gd name="connsiteY32" fmla="*/ 1149350 h 3172460"/>
                <a:gd name="connsiteX33" fmla="*/ 5528250 w 8604150"/>
                <a:gd name="connsiteY33" fmla="*/ 2400300 h 3172460"/>
                <a:gd name="connsiteX34" fmla="*/ 5604450 w 8604150"/>
                <a:gd name="connsiteY34" fmla="*/ 2133600 h 3172460"/>
                <a:gd name="connsiteX35" fmla="*/ 5858450 w 8604150"/>
                <a:gd name="connsiteY35" fmla="*/ 1574800 h 3172460"/>
                <a:gd name="connsiteX36" fmla="*/ 6010850 w 8604150"/>
                <a:gd name="connsiteY36" fmla="*/ 2070100 h 3172460"/>
                <a:gd name="connsiteX37" fmla="*/ 6096670 w 8604150"/>
                <a:gd name="connsiteY37" fmla="*/ 1518920 h 3172460"/>
                <a:gd name="connsiteX38" fmla="*/ 6239831 w 8604150"/>
                <a:gd name="connsiteY38" fmla="*/ 1224280 h 3172460"/>
                <a:gd name="connsiteX39" fmla="*/ 6404550 w 8604150"/>
                <a:gd name="connsiteY39" fmla="*/ 2540000 h 3172460"/>
                <a:gd name="connsiteX40" fmla="*/ 6582350 w 8604150"/>
                <a:gd name="connsiteY40" fmla="*/ 2705100 h 3172460"/>
                <a:gd name="connsiteX41" fmla="*/ 6803406 w 8604150"/>
                <a:gd name="connsiteY41" fmla="*/ 177800 h 3172460"/>
                <a:gd name="connsiteX42" fmla="*/ 6960695 w 8604150"/>
                <a:gd name="connsiteY42" fmla="*/ 675386 h 3172460"/>
                <a:gd name="connsiteX43" fmla="*/ 7217350 w 8604150"/>
                <a:gd name="connsiteY43" fmla="*/ 2590800 h 3172460"/>
                <a:gd name="connsiteX44" fmla="*/ 7369750 w 8604150"/>
                <a:gd name="connsiteY44" fmla="*/ 1511300 h 3172460"/>
                <a:gd name="connsiteX45" fmla="*/ 7611050 w 8604150"/>
                <a:gd name="connsiteY45" fmla="*/ 1155700 h 3172460"/>
                <a:gd name="connsiteX46" fmla="*/ 7674550 w 8604150"/>
                <a:gd name="connsiteY46" fmla="*/ 2095500 h 3172460"/>
                <a:gd name="connsiteX47" fmla="*/ 7788850 w 8604150"/>
                <a:gd name="connsiteY47" fmla="*/ 2425700 h 3172460"/>
                <a:gd name="connsiteX48" fmla="*/ 7877750 w 8604150"/>
                <a:gd name="connsiteY48" fmla="*/ 1866900 h 3172460"/>
                <a:gd name="connsiteX49" fmla="*/ 8157150 w 8604150"/>
                <a:gd name="connsiteY49" fmla="*/ 1155700 h 3172460"/>
                <a:gd name="connsiteX50" fmla="*/ 8296850 w 8604150"/>
                <a:gd name="connsiteY50" fmla="*/ 2070100 h 3172460"/>
                <a:gd name="connsiteX51" fmla="*/ 8451751 w 8604150"/>
                <a:gd name="connsiteY51" fmla="*/ 1427480 h 3172460"/>
                <a:gd name="connsiteX52" fmla="*/ 8604150 w 8604150"/>
                <a:gd name="connsiteY52" fmla="*/ 1238432 h 31724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534350 w 8604150"/>
                <a:gd name="connsiteY22" fmla="*/ 18034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06251 w 8604150"/>
                <a:gd name="connsiteY32" fmla="*/ 11493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534350 w 8604150"/>
                <a:gd name="connsiteY22" fmla="*/ 18034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654750 w 8604150"/>
                <a:gd name="connsiteY24" fmla="*/ 212090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654750 w 8604150"/>
                <a:gd name="connsiteY24" fmla="*/ 2120900 h 3261360"/>
                <a:gd name="connsiteX25" fmla="*/ 39808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67439 w 8604150"/>
                <a:gd name="connsiteY22" fmla="*/ 231775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62789 w 8604150"/>
                <a:gd name="connsiteY22" fmla="*/ 24130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81390 w 8604150"/>
                <a:gd name="connsiteY22" fmla="*/ 24638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281390 w 8604150"/>
                <a:gd name="connsiteY22" fmla="*/ 24638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747751 w 8604150"/>
                <a:gd name="connsiteY25" fmla="*/ 21399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614500 w 8604150"/>
                <a:gd name="connsiteY24" fmla="*/ 238760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59401 w 8604150"/>
                <a:gd name="connsiteY25" fmla="*/ 2086768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62888 w 8604150"/>
                <a:gd name="connsiteY25" fmla="*/ 2079625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445999 w 8604150"/>
                <a:gd name="connsiteY22" fmla="*/ 1854200 h 3261360"/>
                <a:gd name="connsiteX23" fmla="*/ 3549399 w 8604150"/>
                <a:gd name="connsiteY23" fmla="*/ 2381250 h 3261360"/>
                <a:gd name="connsiteX24" fmla="*/ 3662888 w 8604150"/>
                <a:gd name="connsiteY24" fmla="*/ 2079625 h 3261360"/>
                <a:gd name="connsiteX25" fmla="*/ 39808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8604150" h="3261360">
                  <a:moveTo>
                    <a:pt x="0" y="1149350"/>
                  </a:moveTo>
                  <a:lnTo>
                    <a:pt x="130750" y="1346200"/>
                  </a:lnTo>
                  <a:lnTo>
                    <a:pt x="194250" y="2019300"/>
                  </a:lnTo>
                  <a:lnTo>
                    <a:pt x="386671" y="1000760"/>
                  </a:lnTo>
                  <a:lnTo>
                    <a:pt x="473650" y="2743200"/>
                  </a:lnTo>
                  <a:lnTo>
                    <a:pt x="575250" y="2133600"/>
                  </a:lnTo>
                  <a:lnTo>
                    <a:pt x="918150" y="1511300"/>
                  </a:lnTo>
                  <a:lnTo>
                    <a:pt x="1033990" y="2458720"/>
                  </a:lnTo>
                  <a:lnTo>
                    <a:pt x="1286450" y="927100"/>
                  </a:lnTo>
                  <a:lnTo>
                    <a:pt x="1349950" y="457200"/>
                  </a:lnTo>
                  <a:lnTo>
                    <a:pt x="1515050" y="1143000"/>
                  </a:lnTo>
                  <a:lnTo>
                    <a:pt x="1578550" y="1689100"/>
                  </a:lnTo>
                  <a:lnTo>
                    <a:pt x="1756350" y="2755900"/>
                  </a:lnTo>
                  <a:lnTo>
                    <a:pt x="1883350" y="1511300"/>
                  </a:lnTo>
                  <a:lnTo>
                    <a:pt x="2124650" y="1130300"/>
                  </a:lnTo>
                  <a:lnTo>
                    <a:pt x="2188150" y="1600200"/>
                  </a:lnTo>
                  <a:lnTo>
                    <a:pt x="2327850" y="2425700"/>
                  </a:lnTo>
                  <a:lnTo>
                    <a:pt x="2442150" y="2006600"/>
                  </a:lnTo>
                  <a:lnTo>
                    <a:pt x="2708850" y="863600"/>
                  </a:lnTo>
                  <a:lnTo>
                    <a:pt x="2830695" y="2384552"/>
                  </a:lnTo>
                  <a:lnTo>
                    <a:pt x="3070991" y="1858264"/>
                  </a:lnTo>
                  <a:lnTo>
                    <a:pt x="3189197" y="2475992"/>
                  </a:lnTo>
                  <a:lnTo>
                    <a:pt x="3445999" y="1854200"/>
                  </a:lnTo>
                  <a:lnTo>
                    <a:pt x="3549399" y="2381250"/>
                  </a:lnTo>
                  <a:lnTo>
                    <a:pt x="3662888" y="2079625"/>
                  </a:lnTo>
                  <a:lnTo>
                    <a:pt x="3980843" y="0"/>
                  </a:lnTo>
                  <a:lnTo>
                    <a:pt x="4202450" y="1085850"/>
                  </a:lnTo>
                  <a:lnTo>
                    <a:pt x="4381850" y="3261360"/>
                  </a:lnTo>
                  <a:lnTo>
                    <a:pt x="4625300" y="1206500"/>
                  </a:lnTo>
                  <a:lnTo>
                    <a:pt x="4861577" y="823913"/>
                  </a:lnTo>
                  <a:lnTo>
                    <a:pt x="4957013" y="2379663"/>
                  </a:lnTo>
                  <a:lnTo>
                    <a:pt x="5137752" y="1730375"/>
                  </a:lnTo>
                  <a:lnTo>
                    <a:pt x="5424851" y="958850"/>
                  </a:lnTo>
                  <a:lnTo>
                    <a:pt x="5528250" y="2400300"/>
                  </a:lnTo>
                  <a:lnTo>
                    <a:pt x="5604450" y="2133600"/>
                  </a:lnTo>
                  <a:lnTo>
                    <a:pt x="5858450" y="1574800"/>
                  </a:lnTo>
                  <a:lnTo>
                    <a:pt x="6010850" y="2070100"/>
                  </a:lnTo>
                  <a:lnTo>
                    <a:pt x="6096670" y="1518920"/>
                  </a:lnTo>
                  <a:lnTo>
                    <a:pt x="6239831" y="1224280"/>
                  </a:lnTo>
                  <a:lnTo>
                    <a:pt x="6404550" y="2540000"/>
                  </a:lnTo>
                  <a:lnTo>
                    <a:pt x="6582350" y="2705100"/>
                  </a:lnTo>
                  <a:lnTo>
                    <a:pt x="6803406" y="177800"/>
                  </a:lnTo>
                  <a:lnTo>
                    <a:pt x="6960695" y="675386"/>
                  </a:lnTo>
                  <a:lnTo>
                    <a:pt x="7217350" y="2590800"/>
                  </a:lnTo>
                  <a:lnTo>
                    <a:pt x="7369750" y="1511300"/>
                  </a:lnTo>
                  <a:lnTo>
                    <a:pt x="7611050" y="1155700"/>
                  </a:lnTo>
                  <a:lnTo>
                    <a:pt x="7674550" y="2095500"/>
                  </a:lnTo>
                  <a:lnTo>
                    <a:pt x="7788850" y="2425700"/>
                  </a:lnTo>
                  <a:lnTo>
                    <a:pt x="7877750" y="1866900"/>
                  </a:lnTo>
                  <a:lnTo>
                    <a:pt x="8157150" y="1155700"/>
                  </a:lnTo>
                  <a:lnTo>
                    <a:pt x="8296850" y="2070100"/>
                  </a:lnTo>
                  <a:lnTo>
                    <a:pt x="8451751" y="1427480"/>
                  </a:lnTo>
                  <a:lnTo>
                    <a:pt x="8604150" y="1238432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  <a:alpha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3" name="椭圆 112"/>
            <p:cNvSpPr>
              <a:spLocks noChangeAspect="1"/>
            </p:cNvSpPr>
            <p:nvPr/>
          </p:nvSpPr>
          <p:spPr>
            <a:xfrm rot="10680000">
              <a:off x="13140383" y="3722935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4" name="椭圆 113"/>
            <p:cNvSpPr>
              <a:spLocks noChangeAspect="1"/>
            </p:cNvSpPr>
            <p:nvPr/>
          </p:nvSpPr>
          <p:spPr>
            <a:xfrm rot="10680000">
              <a:off x="12920981" y="349707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5" name="椭圆 114"/>
            <p:cNvSpPr>
              <a:spLocks noChangeAspect="1"/>
            </p:cNvSpPr>
            <p:nvPr/>
          </p:nvSpPr>
          <p:spPr>
            <a:xfrm rot="10680000">
              <a:off x="11630882" y="3356062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6" name="椭圆 115"/>
            <p:cNvSpPr>
              <a:spLocks noChangeAspect="1"/>
            </p:cNvSpPr>
            <p:nvPr/>
          </p:nvSpPr>
          <p:spPr>
            <a:xfrm rot="10680000">
              <a:off x="10663952" y="3841571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7" name="椭圆 116"/>
            <p:cNvSpPr>
              <a:spLocks noChangeAspect="1"/>
            </p:cNvSpPr>
            <p:nvPr/>
          </p:nvSpPr>
          <p:spPr>
            <a:xfrm rot="10680000">
              <a:off x="10967297" y="4634932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8" name="椭圆 117"/>
            <p:cNvSpPr>
              <a:spLocks noChangeAspect="1"/>
            </p:cNvSpPr>
            <p:nvPr/>
          </p:nvSpPr>
          <p:spPr>
            <a:xfrm rot="10680000">
              <a:off x="10036676" y="3419391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9" name="椭圆 118"/>
            <p:cNvSpPr>
              <a:spLocks noChangeAspect="1"/>
            </p:cNvSpPr>
            <p:nvPr/>
          </p:nvSpPr>
          <p:spPr>
            <a:xfrm rot="10680000">
              <a:off x="9662150" y="3876554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0" name="椭圆 119"/>
            <p:cNvSpPr>
              <a:spLocks noChangeAspect="1"/>
            </p:cNvSpPr>
            <p:nvPr/>
          </p:nvSpPr>
          <p:spPr>
            <a:xfrm rot="10680000">
              <a:off x="8709800" y="4231392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1" name="椭圆 120"/>
            <p:cNvSpPr>
              <a:spLocks noChangeAspect="1"/>
            </p:cNvSpPr>
            <p:nvPr/>
          </p:nvSpPr>
          <p:spPr>
            <a:xfrm rot="10680000">
              <a:off x="6651112" y="535512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2" name="椭圆 121"/>
            <p:cNvSpPr>
              <a:spLocks noChangeAspect="1"/>
            </p:cNvSpPr>
            <p:nvPr/>
          </p:nvSpPr>
          <p:spPr>
            <a:xfrm rot="10680000">
              <a:off x="6238137" y="4053511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3" name="椭圆 122"/>
            <p:cNvSpPr>
              <a:spLocks noChangeAspect="1"/>
            </p:cNvSpPr>
            <p:nvPr/>
          </p:nvSpPr>
          <p:spPr>
            <a:xfrm rot="10680000">
              <a:off x="5544269" y="3916953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4" name="椭圆 123"/>
            <p:cNvSpPr>
              <a:spLocks noChangeAspect="1"/>
            </p:cNvSpPr>
            <p:nvPr/>
          </p:nvSpPr>
          <p:spPr>
            <a:xfrm rot="10680000">
              <a:off x="5170476" y="439514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5" name="椭圆 124"/>
            <p:cNvSpPr>
              <a:spLocks noChangeAspect="1"/>
            </p:cNvSpPr>
            <p:nvPr/>
          </p:nvSpPr>
          <p:spPr>
            <a:xfrm rot="10680000">
              <a:off x="4240916" y="425150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6" name="椭圆 125"/>
            <p:cNvSpPr>
              <a:spLocks noChangeAspect="1"/>
            </p:cNvSpPr>
            <p:nvPr/>
          </p:nvSpPr>
          <p:spPr>
            <a:xfrm rot="10680000">
              <a:off x="3108948" y="363957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7" name="椭圆 126"/>
            <p:cNvSpPr>
              <a:spLocks noChangeAspect="1"/>
            </p:cNvSpPr>
            <p:nvPr/>
          </p:nvSpPr>
          <p:spPr>
            <a:xfrm rot="10680000">
              <a:off x="2884296" y="4003449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8" name="椭圆 127"/>
            <p:cNvSpPr>
              <a:spLocks noChangeAspect="1"/>
            </p:cNvSpPr>
            <p:nvPr/>
          </p:nvSpPr>
          <p:spPr>
            <a:xfrm rot="10680000">
              <a:off x="2004084" y="530041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9" name="椭圆 128"/>
            <p:cNvSpPr>
              <a:spLocks noChangeAspect="1"/>
            </p:cNvSpPr>
            <p:nvPr/>
          </p:nvSpPr>
          <p:spPr>
            <a:xfrm rot="10680000">
              <a:off x="1721789" y="469869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0" name="椭圆 129"/>
            <p:cNvSpPr>
              <a:spLocks noChangeAspect="1"/>
            </p:cNvSpPr>
            <p:nvPr/>
          </p:nvSpPr>
          <p:spPr>
            <a:xfrm rot="10680000">
              <a:off x="1017213" y="3729267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1" name="椭圆 130"/>
            <p:cNvSpPr>
              <a:spLocks noChangeAspect="1"/>
            </p:cNvSpPr>
            <p:nvPr/>
          </p:nvSpPr>
          <p:spPr>
            <a:xfrm rot="10680000">
              <a:off x="631471" y="4194097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2" name="椭圆 131"/>
            <p:cNvSpPr>
              <a:spLocks noChangeAspect="1"/>
            </p:cNvSpPr>
            <p:nvPr/>
          </p:nvSpPr>
          <p:spPr>
            <a:xfrm rot="10680000">
              <a:off x="-263972" y="420526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3" name="椭圆 132"/>
            <p:cNvSpPr>
              <a:spLocks noChangeAspect="1"/>
            </p:cNvSpPr>
            <p:nvPr/>
          </p:nvSpPr>
          <p:spPr>
            <a:xfrm rot="10680000">
              <a:off x="-763408" y="3881029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4" name="椭圆 133"/>
            <p:cNvSpPr>
              <a:spLocks noChangeAspect="1"/>
            </p:cNvSpPr>
            <p:nvPr/>
          </p:nvSpPr>
          <p:spPr>
            <a:xfrm rot="10680000">
              <a:off x="-1004892" y="4119164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5" name="椭圆 134"/>
            <p:cNvSpPr>
              <a:spLocks noChangeAspect="1"/>
            </p:cNvSpPr>
            <p:nvPr/>
          </p:nvSpPr>
          <p:spPr>
            <a:xfrm rot="10680000">
              <a:off x="12519685" y="3955169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6" name="椭圆 135"/>
            <p:cNvSpPr>
              <a:spLocks noChangeAspect="1"/>
            </p:cNvSpPr>
            <p:nvPr/>
          </p:nvSpPr>
          <p:spPr>
            <a:xfrm rot="10680000">
              <a:off x="12793253" y="2689924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7" name="椭圆 136"/>
            <p:cNvSpPr>
              <a:spLocks noChangeAspect="1"/>
            </p:cNvSpPr>
            <p:nvPr/>
          </p:nvSpPr>
          <p:spPr>
            <a:xfrm rot="10680000">
              <a:off x="12304504" y="1849444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8" name="椭圆 137"/>
            <p:cNvSpPr>
              <a:spLocks noChangeAspect="1"/>
            </p:cNvSpPr>
            <p:nvPr/>
          </p:nvSpPr>
          <p:spPr>
            <a:xfrm rot="10680000">
              <a:off x="12169010" y="2573899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9" name="椭圆 138"/>
            <p:cNvSpPr>
              <a:spLocks noChangeAspect="1"/>
            </p:cNvSpPr>
            <p:nvPr/>
          </p:nvSpPr>
          <p:spPr>
            <a:xfrm rot="10680000">
              <a:off x="11395613" y="2210035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0" name="椭圆 139"/>
            <p:cNvSpPr>
              <a:spLocks noChangeAspect="1"/>
            </p:cNvSpPr>
            <p:nvPr/>
          </p:nvSpPr>
          <p:spPr>
            <a:xfrm rot="10680000">
              <a:off x="10197922" y="189773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1" name="椭圆 140"/>
            <p:cNvSpPr>
              <a:spLocks noChangeAspect="1"/>
            </p:cNvSpPr>
            <p:nvPr/>
          </p:nvSpPr>
          <p:spPr>
            <a:xfrm rot="10680000">
              <a:off x="9271450" y="233589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2" name="椭圆 141"/>
            <p:cNvSpPr>
              <a:spLocks noChangeAspect="1"/>
            </p:cNvSpPr>
            <p:nvPr/>
          </p:nvSpPr>
          <p:spPr>
            <a:xfrm rot="10680000">
              <a:off x="8446939" y="2404883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3" name="椭圆 142"/>
            <p:cNvSpPr>
              <a:spLocks noChangeAspect="1"/>
            </p:cNvSpPr>
            <p:nvPr/>
          </p:nvSpPr>
          <p:spPr>
            <a:xfrm rot="10680000">
              <a:off x="8075463" y="3059103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4" name="椭圆 143"/>
            <p:cNvSpPr>
              <a:spLocks noChangeAspect="1"/>
            </p:cNvSpPr>
            <p:nvPr/>
          </p:nvSpPr>
          <p:spPr>
            <a:xfrm rot="10680000">
              <a:off x="7850461" y="2316607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5" name="椭圆 144"/>
            <p:cNvSpPr>
              <a:spLocks noChangeAspect="1"/>
            </p:cNvSpPr>
            <p:nvPr/>
          </p:nvSpPr>
          <p:spPr>
            <a:xfrm rot="10680000">
              <a:off x="7451382" y="308472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6" name="椭圆 145"/>
            <p:cNvSpPr>
              <a:spLocks noChangeAspect="1"/>
            </p:cNvSpPr>
            <p:nvPr/>
          </p:nvSpPr>
          <p:spPr>
            <a:xfrm rot="10680000">
              <a:off x="7258238" y="2459797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7" name="椭圆 146"/>
            <p:cNvSpPr>
              <a:spLocks noChangeAspect="1"/>
            </p:cNvSpPr>
            <p:nvPr/>
          </p:nvSpPr>
          <p:spPr>
            <a:xfrm rot="10680000">
              <a:off x="7082373" y="282292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8" name="椭圆 147"/>
            <p:cNvSpPr>
              <a:spLocks noChangeAspect="1"/>
            </p:cNvSpPr>
            <p:nvPr/>
          </p:nvSpPr>
          <p:spPr>
            <a:xfrm rot="10680000">
              <a:off x="5852982" y="143287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9" name="椭圆 148"/>
            <p:cNvSpPr>
              <a:spLocks noChangeAspect="1"/>
            </p:cNvSpPr>
            <p:nvPr/>
          </p:nvSpPr>
          <p:spPr>
            <a:xfrm rot="10680000">
              <a:off x="4944580" y="2530984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0" name="椭圆 149"/>
            <p:cNvSpPr>
              <a:spLocks noChangeAspect="1"/>
            </p:cNvSpPr>
            <p:nvPr/>
          </p:nvSpPr>
          <p:spPr>
            <a:xfrm rot="10680000">
              <a:off x="4684443" y="330382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1" name="椭圆 150"/>
            <p:cNvSpPr>
              <a:spLocks noChangeAspect="1"/>
            </p:cNvSpPr>
            <p:nvPr/>
          </p:nvSpPr>
          <p:spPr>
            <a:xfrm rot="10680000">
              <a:off x="4005489" y="254195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2" name="椭圆 151"/>
            <p:cNvSpPr>
              <a:spLocks noChangeAspect="1"/>
            </p:cNvSpPr>
            <p:nvPr/>
          </p:nvSpPr>
          <p:spPr>
            <a:xfrm rot="10680000">
              <a:off x="3888552" y="287680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3" name="椭圆 152"/>
            <p:cNvSpPr>
              <a:spLocks noChangeAspect="1"/>
            </p:cNvSpPr>
            <p:nvPr/>
          </p:nvSpPr>
          <p:spPr>
            <a:xfrm rot="10680000">
              <a:off x="3498445" y="3545575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4" name="椭圆 153"/>
            <p:cNvSpPr>
              <a:spLocks noChangeAspect="1"/>
            </p:cNvSpPr>
            <p:nvPr/>
          </p:nvSpPr>
          <p:spPr>
            <a:xfrm rot="10680000">
              <a:off x="3223090" y="2961797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5" name="椭圆 154"/>
            <p:cNvSpPr>
              <a:spLocks noChangeAspect="1"/>
            </p:cNvSpPr>
            <p:nvPr/>
          </p:nvSpPr>
          <p:spPr>
            <a:xfrm rot="10680000">
              <a:off x="2561219" y="2425972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6" name="椭圆 155"/>
            <p:cNvSpPr>
              <a:spLocks noChangeAspect="1"/>
            </p:cNvSpPr>
            <p:nvPr/>
          </p:nvSpPr>
          <p:spPr>
            <a:xfrm rot="10680000">
              <a:off x="2255895" y="2233732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7" name="椭圆 156"/>
            <p:cNvSpPr>
              <a:spLocks noChangeAspect="1"/>
            </p:cNvSpPr>
            <p:nvPr/>
          </p:nvSpPr>
          <p:spPr>
            <a:xfrm rot="10680000">
              <a:off x="1220535" y="239852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8" name="椭圆 157"/>
            <p:cNvSpPr>
              <a:spLocks noChangeAspect="1"/>
            </p:cNvSpPr>
            <p:nvPr/>
          </p:nvSpPr>
          <p:spPr>
            <a:xfrm rot="10680000">
              <a:off x="481632" y="302786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9" name="椭圆 158"/>
            <p:cNvSpPr>
              <a:spLocks noChangeAspect="1"/>
            </p:cNvSpPr>
            <p:nvPr/>
          </p:nvSpPr>
          <p:spPr>
            <a:xfrm rot="10680000">
              <a:off x="284276" y="263851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0" name="椭圆 159"/>
            <p:cNvSpPr>
              <a:spLocks noChangeAspect="1"/>
            </p:cNvSpPr>
            <p:nvPr/>
          </p:nvSpPr>
          <p:spPr>
            <a:xfrm rot="10680000">
              <a:off x="161758" y="3323269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1" name="椭圆 160"/>
            <p:cNvSpPr>
              <a:spLocks noChangeAspect="1"/>
            </p:cNvSpPr>
            <p:nvPr/>
          </p:nvSpPr>
          <p:spPr>
            <a:xfrm rot="10680000">
              <a:off x="-535115" y="310065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13" name="组合 212"/>
          <p:cNvGrpSpPr/>
          <p:nvPr userDrawn="1"/>
        </p:nvGrpSpPr>
        <p:grpSpPr>
          <a:xfrm>
            <a:off x="1445507" y="1930863"/>
            <a:ext cx="9571310" cy="2685638"/>
            <a:chOff x="1445507" y="1930863"/>
            <a:chExt cx="9571310" cy="2685638"/>
          </a:xfrm>
        </p:grpSpPr>
        <p:sp>
          <p:nvSpPr>
            <p:cNvPr id="163" name="任意多边形 162"/>
            <p:cNvSpPr/>
            <p:nvPr/>
          </p:nvSpPr>
          <p:spPr>
            <a:xfrm rot="10680000">
              <a:off x="1450801" y="1960408"/>
              <a:ext cx="9536584" cy="2647083"/>
            </a:xfrm>
            <a:custGeom>
              <a:avLst/>
              <a:gdLst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845800 w 12153900"/>
                <a:gd name="connsiteY92" fmla="*/ 406400 h 3530600"/>
                <a:gd name="connsiteX93" fmla="*/ 10896600 w 12153900"/>
                <a:gd name="connsiteY93" fmla="*/ 12700 h 3530600"/>
                <a:gd name="connsiteX94" fmla="*/ 10998200 w 12153900"/>
                <a:gd name="connsiteY94" fmla="*/ 787400 h 3530600"/>
                <a:gd name="connsiteX95" fmla="*/ 11201400 w 12153900"/>
                <a:gd name="connsiteY95" fmla="*/ 3124200 h 3530600"/>
                <a:gd name="connsiteX96" fmla="*/ 11328400 w 12153900"/>
                <a:gd name="connsiteY96" fmla="*/ 2171700 h 3530600"/>
                <a:gd name="connsiteX97" fmla="*/ 11442700 w 12153900"/>
                <a:gd name="connsiteY97" fmla="*/ 1968500 h 3530600"/>
                <a:gd name="connsiteX98" fmla="*/ 11493500 w 12153900"/>
                <a:gd name="connsiteY98" fmla="*/ 2019300 h 3530600"/>
                <a:gd name="connsiteX99" fmla="*/ 11531600 w 12153900"/>
                <a:gd name="connsiteY99" fmla="*/ 1308100 h 3530600"/>
                <a:gd name="connsiteX100" fmla="*/ 11633200 w 12153900"/>
                <a:gd name="connsiteY100" fmla="*/ 1447800 h 3530600"/>
                <a:gd name="connsiteX101" fmla="*/ 11760200 w 12153900"/>
                <a:gd name="connsiteY101" fmla="*/ 2717800 h 3530600"/>
                <a:gd name="connsiteX102" fmla="*/ 11874500 w 12153900"/>
                <a:gd name="connsiteY102" fmla="*/ 2438400 h 3530600"/>
                <a:gd name="connsiteX103" fmla="*/ 11938000 w 12153900"/>
                <a:gd name="connsiteY103" fmla="*/ 2781300 h 3530600"/>
                <a:gd name="connsiteX104" fmla="*/ 12153900 w 12153900"/>
                <a:gd name="connsiteY104" fmla="*/ 1778000 h 3530600"/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896600 w 12153900"/>
                <a:gd name="connsiteY92" fmla="*/ 12700 h 3530600"/>
                <a:gd name="connsiteX93" fmla="*/ 10998200 w 12153900"/>
                <a:gd name="connsiteY93" fmla="*/ 787400 h 3530600"/>
                <a:gd name="connsiteX94" fmla="*/ 11201400 w 12153900"/>
                <a:gd name="connsiteY94" fmla="*/ 3124200 h 3530600"/>
                <a:gd name="connsiteX95" fmla="*/ 11328400 w 12153900"/>
                <a:gd name="connsiteY95" fmla="*/ 2171700 h 3530600"/>
                <a:gd name="connsiteX96" fmla="*/ 11442700 w 12153900"/>
                <a:gd name="connsiteY96" fmla="*/ 1968500 h 3530600"/>
                <a:gd name="connsiteX97" fmla="*/ 11493500 w 12153900"/>
                <a:gd name="connsiteY97" fmla="*/ 2019300 h 3530600"/>
                <a:gd name="connsiteX98" fmla="*/ 11531600 w 12153900"/>
                <a:gd name="connsiteY98" fmla="*/ 1308100 h 3530600"/>
                <a:gd name="connsiteX99" fmla="*/ 11633200 w 12153900"/>
                <a:gd name="connsiteY99" fmla="*/ 1447800 h 3530600"/>
                <a:gd name="connsiteX100" fmla="*/ 11760200 w 12153900"/>
                <a:gd name="connsiteY100" fmla="*/ 2717800 h 3530600"/>
                <a:gd name="connsiteX101" fmla="*/ 11874500 w 12153900"/>
                <a:gd name="connsiteY101" fmla="*/ 2438400 h 3530600"/>
                <a:gd name="connsiteX102" fmla="*/ 11938000 w 12153900"/>
                <a:gd name="connsiteY102" fmla="*/ 2781300 h 3530600"/>
                <a:gd name="connsiteX103" fmla="*/ 12153900 w 12153900"/>
                <a:gd name="connsiteY103" fmla="*/ 1778000 h 3530600"/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998200 w 12153900"/>
                <a:gd name="connsiteY92" fmla="*/ 787400 h 3530600"/>
                <a:gd name="connsiteX93" fmla="*/ 11201400 w 12153900"/>
                <a:gd name="connsiteY93" fmla="*/ 3124200 h 3530600"/>
                <a:gd name="connsiteX94" fmla="*/ 11328400 w 12153900"/>
                <a:gd name="connsiteY94" fmla="*/ 2171700 h 3530600"/>
                <a:gd name="connsiteX95" fmla="*/ 11442700 w 12153900"/>
                <a:gd name="connsiteY95" fmla="*/ 1968500 h 3530600"/>
                <a:gd name="connsiteX96" fmla="*/ 11493500 w 12153900"/>
                <a:gd name="connsiteY96" fmla="*/ 2019300 h 3530600"/>
                <a:gd name="connsiteX97" fmla="*/ 11531600 w 12153900"/>
                <a:gd name="connsiteY97" fmla="*/ 1308100 h 3530600"/>
                <a:gd name="connsiteX98" fmla="*/ 11633200 w 12153900"/>
                <a:gd name="connsiteY98" fmla="*/ 1447800 h 3530600"/>
                <a:gd name="connsiteX99" fmla="*/ 11760200 w 12153900"/>
                <a:gd name="connsiteY99" fmla="*/ 2717800 h 3530600"/>
                <a:gd name="connsiteX100" fmla="*/ 11874500 w 12153900"/>
                <a:gd name="connsiteY100" fmla="*/ 2438400 h 3530600"/>
                <a:gd name="connsiteX101" fmla="*/ 11938000 w 12153900"/>
                <a:gd name="connsiteY101" fmla="*/ 2781300 h 3530600"/>
                <a:gd name="connsiteX102" fmla="*/ 12153900 w 12153900"/>
                <a:gd name="connsiteY102" fmla="*/ 1778000 h 35306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2565400 h 3365500"/>
                <a:gd name="connsiteX82" fmla="*/ 9626600 w 12153900"/>
                <a:gd name="connsiteY82" fmla="*/ 2400300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1317172 h 3365500"/>
                <a:gd name="connsiteX82" fmla="*/ 9626600 w 12153900"/>
                <a:gd name="connsiteY82" fmla="*/ 2400300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1317172 h 3365500"/>
                <a:gd name="connsiteX82" fmla="*/ 9711630 w 12153900"/>
                <a:gd name="connsiteY82" fmla="*/ 1210128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077700"/>
                <a:gd name="connsiteY0" fmla="*/ 1778000 h 3365500"/>
                <a:gd name="connsiteX1" fmla="*/ 63500 w 12077700"/>
                <a:gd name="connsiteY1" fmla="*/ 1320800 h 3365500"/>
                <a:gd name="connsiteX2" fmla="*/ 241300 w 12077700"/>
                <a:gd name="connsiteY2" fmla="*/ 3365500 h 3365500"/>
                <a:gd name="connsiteX3" fmla="*/ 419100 w 12077700"/>
                <a:gd name="connsiteY3" fmla="*/ 1511300 h 3365500"/>
                <a:gd name="connsiteX4" fmla="*/ 508000 w 12077700"/>
                <a:gd name="connsiteY4" fmla="*/ 2159000 h 3365500"/>
                <a:gd name="connsiteX5" fmla="*/ 660400 w 12077700"/>
                <a:gd name="connsiteY5" fmla="*/ 787400 h 3365500"/>
                <a:gd name="connsiteX6" fmla="*/ 838200 w 12077700"/>
                <a:gd name="connsiteY6" fmla="*/ 2527300 h 3365500"/>
                <a:gd name="connsiteX7" fmla="*/ 965200 w 12077700"/>
                <a:gd name="connsiteY7" fmla="*/ 1270000 h 3365500"/>
                <a:gd name="connsiteX8" fmla="*/ 1054100 w 12077700"/>
                <a:gd name="connsiteY8" fmla="*/ 1447800 h 3365500"/>
                <a:gd name="connsiteX9" fmla="*/ 1117600 w 12077700"/>
                <a:gd name="connsiteY9" fmla="*/ 2120900 h 3365500"/>
                <a:gd name="connsiteX10" fmla="*/ 1206500 w 12077700"/>
                <a:gd name="connsiteY10" fmla="*/ 1968500 h 3365500"/>
                <a:gd name="connsiteX11" fmla="*/ 1231900 w 12077700"/>
                <a:gd name="connsiteY11" fmla="*/ 1803400 h 3365500"/>
                <a:gd name="connsiteX12" fmla="*/ 1397000 w 12077700"/>
                <a:gd name="connsiteY12" fmla="*/ 2844800 h 3365500"/>
                <a:gd name="connsiteX13" fmla="*/ 1498600 w 12077700"/>
                <a:gd name="connsiteY13" fmla="*/ 2235200 h 3365500"/>
                <a:gd name="connsiteX14" fmla="*/ 1638300 w 12077700"/>
                <a:gd name="connsiteY14" fmla="*/ 2959100 h 3365500"/>
                <a:gd name="connsiteX15" fmla="*/ 1841500 w 12077700"/>
                <a:gd name="connsiteY15" fmla="*/ 1612900 h 3365500"/>
                <a:gd name="connsiteX16" fmla="*/ 1968500 w 12077700"/>
                <a:gd name="connsiteY16" fmla="*/ 2133600 h 3365500"/>
                <a:gd name="connsiteX17" fmla="*/ 2070100 w 12077700"/>
                <a:gd name="connsiteY17" fmla="*/ 2209800 h 3365500"/>
                <a:gd name="connsiteX18" fmla="*/ 2209800 w 12077700"/>
                <a:gd name="connsiteY18" fmla="*/ 1028700 h 3365500"/>
                <a:gd name="connsiteX19" fmla="*/ 2273300 w 12077700"/>
                <a:gd name="connsiteY19" fmla="*/ 558800 h 3365500"/>
                <a:gd name="connsiteX20" fmla="*/ 2438400 w 12077700"/>
                <a:gd name="connsiteY20" fmla="*/ 1244600 h 3365500"/>
                <a:gd name="connsiteX21" fmla="*/ 2501900 w 12077700"/>
                <a:gd name="connsiteY21" fmla="*/ 1790700 h 3365500"/>
                <a:gd name="connsiteX22" fmla="*/ 2679700 w 12077700"/>
                <a:gd name="connsiteY22" fmla="*/ 2857500 h 3365500"/>
                <a:gd name="connsiteX23" fmla="*/ 2806700 w 12077700"/>
                <a:gd name="connsiteY23" fmla="*/ 1612900 h 3365500"/>
                <a:gd name="connsiteX24" fmla="*/ 3048000 w 12077700"/>
                <a:gd name="connsiteY24" fmla="*/ 1231900 h 3365500"/>
                <a:gd name="connsiteX25" fmla="*/ 3111500 w 12077700"/>
                <a:gd name="connsiteY25" fmla="*/ 1701800 h 3365500"/>
                <a:gd name="connsiteX26" fmla="*/ 3251200 w 12077700"/>
                <a:gd name="connsiteY26" fmla="*/ 2527300 h 3365500"/>
                <a:gd name="connsiteX27" fmla="*/ 3365500 w 12077700"/>
                <a:gd name="connsiteY27" fmla="*/ 2108200 h 3365500"/>
                <a:gd name="connsiteX28" fmla="*/ 3632200 w 12077700"/>
                <a:gd name="connsiteY28" fmla="*/ 965200 h 3365500"/>
                <a:gd name="connsiteX29" fmla="*/ 3771900 w 12077700"/>
                <a:gd name="connsiteY29" fmla="*/ 2413000 h 3365500"/>
                <a:gd name="connsiteX30" fmla="*/ 3949700 w 12077700"/>
                <a:gd name="connsiteY30" fmla="*/ 2057400 h 3365500"/>
                <a:gd name="connsiteX31" fmla="*/ 4064000 w 12077700"/>
                <a:gd name="connsiteY31" fmla="*/ 2578100 h 3365500"/>
                <a:gd name="connsiteX32" fmla="*/ 4152900 w 12077700"/>
                <a:gd name="connsiteY32" fmla="*/ 2298700 h 3365500"/>
                <a:gd name="connsiteX33" fmla="*/ 4229100 w 12077700"/>
                <a:gd name="connsiteY33" fmla="*/ 2286000 h 3365500"/>
                <a:gd name="connsiteX34" fmla="*/ 4305300 w 12077700"/>
                <a:gd name="connsiteY34" fmla="*/ 2540000 h 3365500"/>
                <a:gd name="connsiteX35" fmla="*/ 4457700 w 12077700"/>
                <a:gd name="connsiteY35" fmla="*/ 1905000 h 3365500"/>
                <a:gd name="connsiteX36" fmla="*/ 4635500 w 12077700"/>
                <a:gd name="connsiteY36" fmla="*/ 2451100 h 3365500"/>
                <a:gd name="connsiteX37" fmla="*/ 4699000 w 12077700"/>
                <a:gd name="connsiteY37" fmla="*/ 2247900 h 3365500"/>
                <a:gd name="connsiteX38" fmla="*/ 4838700 w 12077700"/>
                <a:gd name="connsiteY38" fmla="*/ 190500 h 3365500"/>
                <a:gd name="connsiteX39" fmla="*/ 4902200 w 12077700"/>
                <a:gd name="connsiteY39" fmla="*/ 0 h 3365500"/>
                <a:gd name="connsiteX40" fmla="*/ 5029200 w 12077700"/>
                <a:gd name="connsiteY40" fmla="*/ 292100 h 3365500"/>
                <a:gd name="connsiteX41" fmla="*/ 5181600 w 12077700"/>
                <a:gd name="connsiteY41" fmla="*/ 1663700 h 3365500"/>
                <a:gd name="connsiteX42" fmla="*/ 5295900 w 12077700"/>
                <a:gd name="connsiteY42" fmla="*/ 3340100 h 3365500"/>
                <a:gd name="connsiteX43" fmla="*/ 5562600 w 12077700"/>
                <a:gd name="connsiteY43" fmla="*/ 1371600 h 3365500"/>
                <a:gd name="connsiteX44" fmla="*/ 5651500 w 12077700"/>
                <a:gd name="connsiteY44" fmla="*/ 1397000 h 3365500"/>
                <a:gd name="connsiteX45" fmla="*/ 5689600 w 12077700"/>
                <a:gd name="connsiteY45" fmla="*/ 952500 h 3365500"/>
                <a:gd name="connsiteX46" fmla="*/ 5842000 w 12077700"/>
                <a:gd name="connsiteY46" fmla="*/ 2476500 h 3365500"/>
                <a:gd name="connsiteX47" fmla="*/ 5930900 w 12077700"/>
                <a:gd name="connsiteY47" fmla="*/ 2222500 h 3365500"/>
                <a:gd name="connsiteX48" fmla="*/ 6032500 w 12077700"/>
                <a:gd name="connsiteY48" fmla="*/ 2057400 h 3365500"/>
                <a:gd name="connsiteX49" fmla="*/ 6121400 w 12077700"/>
                <a:gd name="connsiteY49" fmla="*/ 2120900 h 3365500"/>
                <a:gd name="connsiteX50" fmla="*/ 6273800 w 12077700"/>
                <a:gd name="connsiteY50" fmla="*/ 1435100 h 3365500"/>
                <a:gd name="connsiteX51" fmla="*/ 6451600 w 12077700"/>
                <a:gd name="connsiteY51" fmla="*/ 2501900 h 3365500"/>
                <a:gd name="connsiteX52" fmla="*/ 6527800 w 12077700"/>
                <a:gd name="connsiteY52" fmla="*/ 2235200 h 3365500"/>
                <a:gd name="connsiteX53" fmla="*/ 6629400 w 12077700"/>
                <a:gd name="connsiteY53" fmla="*/ 2349500 h 3365500"/>
                <a:gd name="connsiteX54" fmla="*/ 6781800 w 12077700"/>
                <a:gd name="connsiteY54" fmla="*/ 1676400 h 3365500"/>
                <a:gd name="connsiteX55" fmla="*/ 6934200 w 12077700"/>
                <a:gd name="connsiteY55" fmla="*/ 2171700 h 3365500"/>
                <a:gd name="connsiteX56" fmla="*/ 6997700 w 12077700"/>
                <a:gd name="connsiteY56" fmla="*/ 1955800 h 3365500"/>
                <a:gd name="connsiteX57" fmla="*/ 7073900 w 12077700"/>
                <a:gd name="connsiteY57" fmla="*/ 1943100 h 3365500"/>
                <a:gd name="connsiteX58" fmla="*/ 7188200 w 12077700"/>
                <a:gd name="connsiteY58" fmla="*/ 2628900 h 3365500"/>
                <a:gd name="connsiteX59" fmla="*/ 7327900 w 12077700"/>
                <a:gd name="connsiteY59" fmla="*/ 2641600 h 3365500"/>
                <a:gd name="connsiteX60" fmla="*/ 7366000 w 12077700"/>
                <a:gd name="connsiteY60" fmla="*/ 2540000 h 3365500"/>
                <a:gd name="connsiteX61" fmla="*/ 7404100 w 12077700"/>
                <a:gd name="connsiteY61" fmla="*/ 2692400 h 3365500"/>
                <a:gd name="connsiteX62" fmla="*/ 7505700 w 12077700"/>
                <a:gd name="connsiteY62" fmla="*/ 2806700 h 3365500"/>
                <a:gd name="connsiteX63" fmla="*/ 7708900 w 12077700"/>
                <a:gd name="connsiteY63" fmla="*/ 279400 h 3365500"/>
                <a:gd name="connsiteX64" fmla="*/ 7810500 w 12077700"/>
                <a:gd name="connsiteY64" fmla="*/ 330200 h 3365500"/>
                <a:gd name="connsiteX65" fmla="*/ 7899400 w 12077700"/>
                <a:gd name="connsiteY65" fmla="*/ 952500 h 3365500"/>
                <a:gd name="connsiteX66" fmla="*/ 8140700 w 12077700"/>
                <a:gd name="connsiteY66" fmla="*/ 2692400 h 3365500"/>
                <a:gd name="connsiteX67" fmla="*/ 8293100 w 12077700"/>
                <a:gd name="connsiteY67" fmla="*/ 1612900 h 3365500"/>
                <a:gd name="connsiteX68" fmla="*/ 8382000 w 12077700"/>
                <a:gd name="connsiteY68" fmla="*/ 2082800 h 3365500"/>
                <a:gd name="connsiteX69" fmla="*/ 8483600 w 12077700"/>
                <a:gd name="connsiteY69" fmla="*/ 1689100 h 3365500"/>
                <a:gd name="connsiteX70" fmla="*/ 8534400 w 12077700"/>
                <a:gd name="connsiteY70" fmla="*/ 1257300 h 3365500"/>
                <a:gd name="connsiteX71" fmla="*/ 8597900 w 12077700"/>
                <a:gd name="connsiteY71" fmla="*/ 2197100 h 3365500"/>
                <a:gd name="connsiteX72" fmla="*/ 8712200 w 12077700"/>
                <a:gd name="connsiteY72" fmla="*/ 2527300 h 3365500"/>
                <a:gd name="connsiteX73" fmla="*/ 8801100 w 12077700"/>
                <a:gd name="connsiteY73" fmla="*/ 1968500 h 3365500"/>
                <a:gd name="connsiteX74" fmla="*/ 8928100 w 12077700"/>
                <a:gd name="connsiteY74" fmla="*/ 2146300 h 3365500"/>
                <a:gd name="connsiteX75" fmla="*/ 9080500 w 12077700"/>
                <a:gd name="connsiteY75" fmla="*/ 1257300 h 3365500"/>
                <a:gd name="connsiteX76" fmla="*/ 9220200 w 12077700"/>
                <a:gd name="connsiteY76" fmla="*/ 2171700 h 3365500"/>
                <a:gd name="connsiteX77" fmla="*/ 9271000 w 12077700"/>
                <a:gd name="connsiteY77" fmla="*/ 2044700 h 3365500"/>
                <a:gd name="connsiteX78" fmla="*/ 9309100 w 12077700"/>
                <a:gd name="connsiteY78" fmla="*/ 2171700 h 3365500"/>
                <a:gd name="connsiteX79" fmla="*/ 9347200 w 12077700"/>
                <a:gd name="connsiteY79" fmla="*/ 2032000 h 3365500"/>
                <a:gd name="connsiteX80" fmla="*/ 9499600 w 12077700"/>
                <a:gd name="connsiteY80" fmla="*/ 1317172 h 3365500"/>
                <a:gd name="connsiteX81" fmla="*/ 9635430 w 12077700"/>
                <a:gd name="connsiteY81" fmla="*/ 1210128 h 3365500"/>
                <a:gd name="connsiteX82" fmla="*/ 9664700 w 12077700"/>
                <a:gd name="connsiteY82" fmla="*/ 2159000 h 3365500"/>
                <a:gd name="connsiteX83" fmla="*/ 9715500 w 12077700"/>
                <a:gd name="connsiteY83" fmla="*/ 2362200 h 3365500"/>
                <a:gd name="connsiteX84" fmla="*/ 9804400 w 12077700"/>
                <a:gd name="connsiteY84" fmla="*/ 2184400 h 3365500"/>
                <a:gd name="connsiteX85" fmla="*/ 9906000 w 12077700"/>
                <a:gd name="connsiteY85" fmla="*/ 1917700 h 3365500"/>
                <a:gd name="connsiteX86" fmla="*/ 10071100 w 12077700"/>
                <a:gd name="connsiteY86" fmla="*/ 2184400 h 3365500"/>
                <a:gd name="connsiteX87" fmla="*/ 10223500 w 12077700"/>
                <a:gd name="connsiteY87" fmla="*/ 2336800 h 3365500"/>
                <a:gd name="connsiteX88" fmla="*/ 10452100 w 12077700"/>
                <a:gd name="connsiteY88" fmla="*/ 2603500 h 3365500"/>
                <a:gd name="connsiteX89" fmla="*/ 10668000 w 12077700"/>
                <a:gd name="connsiteY89" fmla="*/ 812800 h 3365500"/>
                <a:gd name="connsiteX90" fmla="*/ 10835857 w 12077700"/>
                <a:gd name="connsiteY90" fmla="*/ 190500 h 3365500"/>
                <a:gd name="connsiteX91" fmla="*/ 10922000 w 12077700"/>
                <a:gd name="connsiteY91" fmla="*/ 622300 h 3365500"/>
                <a:gd name="connsiteX92" fmla="*/ 11125200 w 12077700"/>
                <a:gd name="connsiteY92" fmla="*/ 2959100 h 3365500"/>
                <a:gd name="connsiteX93" fmla="*/ 11252200 w 12077700"/>
                <a:gd name="connsiteY93" fmla="*/ 2006600 h 3365500"/>
                <a:gd name="connsiteX94" fmla="*/ 11366500 w 12077700"/>
                <a:gd name="connsiteY94" fmla="*/ 1803400 h 3365500"/>
                <a:gd name="connsiteX95" fmla="*/ 11417300 w 12077700"/>
                <a:gd name="connsiteY95" fmla="*/ 1854200 h 3365500"/>
                <a:gd name="connsiteX96" fmla="*/ 11455400 w 12077700"/>
                <a:gd name="connsiteY96" fmla="*/ 1143000 h 3365500"/>
                <a:gd name="connsiteX97" fmla="*/ 11557000 w 12077700"/>
                <a:gd name="connsiteY97" fmla="*/ 1282700 h 3365500"/>
                <a:gd name="connsiteX98" fmla="*/ 11684000 w 12077700"/>
                <a:gd name="connsiteY98" fmla="*/ 2552700 h 3365500"/>
                <a:gd name="connsiteX99" fmla="*/ 11798300 w 12077700"/>
                <a:gd name="connsiteY99" fmla="*/ 2273300 h 3365500"/>
                <a:gd name="connsiteX100" fmla="*/ 11861800 w 12077700"/>
                <a:gd name="connsiteY100" fmla="*/ 2616200 h 3365500"/>
                <a:gd name="connsiteX101" fmla="*/ 12077700 w 12077700"/>
                <a:gd name="connsiteY101" fmla="*/ 1612900 h 3365500"/>
                <a:gd name="connsiteX0" fmla="*/ 0 w 12077700"/>
                <a:gd name="connsiteY0" fmla="*/ 1778000 h 3340100"/>
                <a:gd name="connsiteX1" fmla="*/ 63500 w 12077700"/>
                <a:gd name="connsiteY1" fmla="*/ 1320800 h 3340100"/>
                <a:gd name="connsiteX2" fmla="*/ 419100 w 12077700"/>
                <a:gd name="connsiteY2" fmla="*/ 1511300 h 3340100"/>
                <a:gd name="connsiteX3" fmla="*/ 508000 w 12077700"/>
                <a:gd name="connsiteY3" fmla="*/ 2159000 h 3340100"/>
                <a:gd name="connsiteX4" fmla="*/ 660400 w 12077700"/>
                <a:gd name="connsiteY4" fmla="*/ 787400 h 3340100"/>
                <a:gd name="connsiteX5" fmla="*/ 838200 w 12077700"/>
                <a:gd name="connsiteY5" fmla="*/ 2527300 h 3340100"/>
                <a:gd name="connsiteX6" fmla="*/ 965200 w 12077700"/>
                <a:gd name="connsiteY6" fmla="*/ 1270000 h 3340100"/>
                <a:gd name="connsiteX7" fmla="*/ 1054100 w 12077700"/>
                <a:gd name="connsiteY7" fmla="*/ 1447800 h 3340100"/>
                <a:gd name="connsiteX8" fmla="*/ 1117600 w 12077700"/>
                <a:gd name="connsiteY8" fmla="*/ 2120900 h 3340100"/>
                <a:gd name="connsiteX9" fmla="*/ 1206500 w 12077700"/>
                <a:gd name="connsiteY9" fmla="*/ 1968500 h 3340100"/>
                <a:gd name="connsiteX10" fmla="*/ 1231900 w 12077700"/>
                <a:gd name="connsiteY10" fmla="*/ 1803400 h 3340100"/>
                <a:gd name="connsiteX11" fmla="*/ 1397000 w 12077700"/>
                <a:gd name="connsiteY11" fmla="*/ 2844800 h 3340100"/>
                <a:gd name="connsiteX12" fmla="*/ 1498600 w 12077700"/>
                <a:gd name="connsiteY12" fmla="*/ 2235200 h 3340100"/>
                <a:gd name="connsiteX13" fmla="*/ 1638300 w 12077700"/>
                <a:gd name="connsiteY13" fmla="*/ 2959100 h 3340100"/>
                <a:gd name="connsiteX14" fmla="*/ 1841500 w 12077700"/>
                <a:gd name="connsiteY14" fmla="*/ 1612900 h 3340100"/>
                <a:gd name="connsiteX15" fmla="*/ 1968500 w 12077700"/>
                <a:gd name="connsiteY15" fmla="*/ 2133600 h 3340100"/>
                <a:gd name="connsiteX16" fmla="*/ 2070100 w 12077700"/>
                <a:gd name="connsiteY16" fmla="*/ 2209800 h 3340100"/>
                <a:gd name="connsiteX17" fmla="*/ 2209800 w 12077700"/>
                <a:gd name="connsiteY17" fmla="*/ 1028700 h 3340100"/>
                <a:gd name="connsiteX18" fmla="*/ 2273300 w 12077700"/>
                <a:gd name="connsiteY18" fmla="*/ 558800 h 3340100"/>
                <a:gd name="connsiteX19" fmla="*/ 2438400 w 12077700"/>
                <a:gd name="connsiteY19" fmla="*/ 1244600 h 3340100"/>
                <a:gd name="connsiteX20" fmla="*/ 2501900 w 12077700"/>
                <a:gd name="connsiteY20" fmla="*/ 1790700 h 3340100"/>
                <a:gd name="connsiteX21" fmla="*/ 2679700 w 12077700"/>
                <a:gd name="connsiteY21" fmla="*/ 2857500 h 3340100"/>
                <a:gd name="connsiteX22" fmla="*/ 2806700 w 12077700"/>
                <a:gd name="connsiteY22" fmla="*/ 1612900 h 3340100"/>
                <a:gd name="connsiteX23" fmla="*/ 3048000 w 12077700"/>
                <a:gd name="connsiteY23" fmla="*/ 1231900 h 3340100"/>
                <a:gd name="connsiteX24" fmla="*/ 3111500 w 12077700"/>
                <a:gd name="connsiteY24" fmla="*/ 1701800 h 3340100"/>
                <a:gd name="connsiteX25" fmla="*/ 3251200 w 12077700"/>
                <a:gd name="connsiteY25" fmla="*/ 2527300 h 3340100"/>
                <a:gd name="connsiteX26" fmla="*/ 3365500 w 12077700"/>
                <a:gd name="connsiteY26" fmla="*/ 2108200 h 3340100"/>
                <a:gd name="connsiteX27" fmla="*/ 3632200 w 12077700"/>
                <a:gd name="connsiteY27" fmla="*/ 965200 h 3340100"/>
                <a:gd name="connsiteX28" fmla="*/ 3771900 w 12077700"/>
                <a:gd name="connsiteY28" fmla="*/ 2413000 h 3340100"/>
                <a:gd name="connsiteX29" fmla="*/ 3949700 w 12077700"/>
                <a:gd name="connsiteY29" fmla="*/ 2057400 h 3340100"/>
                <a:gd name="connsiteX30" fmla="*/ 4064000 w 12077700"/>
                <a:gd name="connsiteY30" fmla="*/ 2578100 h 3340100"/>
                <a:gd name="connsiteX31" fmla="*/ 4152900 w 12077700"/>
                <a:gd name="connsiteY31" fmla="*/ 2298700 h 3340100"/>
                <a:gd name="connsiteX32" fmla="*/ 4229100 w 12077700"/>
                <a:gd name="connsiteY32" fmla="*/ 2286000 h 3340100"/>
                <a:gd name="connsiteX33" fmla="*/ 4305300 w 12077700"/>
                <a:gd name="connsiteY33" fmla="*/ 2540000 h 3340100"/>
                <a:gd name="connsiteX34" fmla="*/ 4457700 w 12077700"/>
                <a:gd name="connsiteY34" fmla="*/ 1905000 h 3340100"/>
                <a:gd name="connsiteX35" fmla="*/ 4635500 w 12077700"/>
                <a:gd name="connsiteY35" fmla="*/ 2451100 h 3340100"/>
                <a:gd name="connsiteX36" fmla="*/ 4699000 w 12077700"/>
                <a:gd name="connsiteY36" fmla="*/ 2247900 h 3340100"/>
                <a:gd name="connsiteX37" fmla="*/ 4838700 w 12077700"/>
                <a:gd name="connsiteY37" fmla="*/ 190500 h 3340100"/>
                <a:gd name="connsiteX38" fmla="*/ 4902200 w 12077700"/>
                <a:gd name="connsiteY38" fmla="*/ 0 h 3340100"/>
                <a:gd name="connsiteX39" fmla="*/ 5029200 w 12077700"/>
                <a:gd name="connsiteY39" fmla="*/ 292100 h 3340100"/>
                <a:gd name="connsiteX40" fmla="*/ 5181600 w 12077700"/>
                <a:gd name="connsiteY40" fmla="*/ 1663700 h 3340100"/>
                <a:gd name="connsiteX41" fmla="*/ 5295900 w 12077700"/>
                <a:gd name="connsiteY41" fmla="*/ 3340100 h 3340100"/>
                <a:gd name="connsiteX42" fmla="*/ 5562600 w 12077700"/>
                <a:gd name="connsiteY42" fmla="*/ 1371600 h 3340100"/>
                <a:gd name="connsiteX43" fmla="*/ 5651500 w 12077700"/>
                <a:gd name="connsiteY43" fmla="*/ 1397000 h 3340100"/>
                <a:gd name="connsiteX44" fmla="*/ 5689600 w 12077700"/>
                <a:gd name="connsiteY44" fmla="*/ 952500 h 3340100"/>
                <a:gd name="connsiteX45" fmla="*/ 5842000 w 12077700"/>
                <a:gd name="connsiteY45" fmla="*/ 2476500 h 3340100"/>
                <a:gd name="connsiteX46" fmla="*/ 5930900 w 12077700"/>
                <a:gd name="connsiteY46" fmla="*/ 2222500 h 3340100"/>
                <a:gd name="connsiteX47" fmla="*/ 6032500 w 12077700"/>
                <a:gd name="connsiteY47" fmla="*/ 2057400 h 3340100"/>
                <a:gd name="connsiteX48" fmla="*/ 6121400 w 12077700"/>
                <a:gd name="connsiteY48" fmla="*/ 2120900 h 3340100"/>
                <a:gd name="connsiteX49" fmla="*/ 6273800 w 12077700"/>
                <a:gd name="connsiteY49" fmla="*/ 1435100 h 3340100"/>
                <a:gd name="connsiteX50" fmla="*/ 6451600 w 12077700"/>
                <a:gd name="connsiteY50" fmla="*/ 2501900 h 3340100"/>
                <a:gd name="connsiteX51" fmla="*/ 6527800 w 12077700"/>
                <a:gd name="connsiteY51" fmla="*/ 2235200 h 3340100"/>
                <a:gd name="connsiteX52" fmla="*/ 6629400 w 12077700"/>
                <a:gd name="connsiteY52" fmla="*/ 2349500 h 3340100"/>
                <a:gd name="connsiteX53" fmla="*/ 6781800 w 12077700"/>
                <a:gd name="connsiteY53" fmla="*/ 1676400 h 3340100"/>
                <a:gd name="connsiteX54" fmla="*/ 6934200 w 12077700"/>
                <a:gd name="connsiteY54" fmla="*/ 2171700 h 3340100"/>
                <a:gd name="connsiteX55" fmla="*/ 6997700 w 12077700"/>
                <a:gd name="connsiteY55" fmla="*/ 1955800 h 3340100"/>
                <a:gd name="connsiteX56" fmla="*/ 7073900 w 12077700"/>
                <a:gd name="connsiteY56" fmla="*/ 1943100 h 3340100"/>
                <a:gd name="connsiteX57" fmla="*/ 7188200 w 12077700"/>
                <a:gd name="connsiteY57" fmla="*/ 2628900 h 3340100"/>
                <a:gd name="connsiteX58" fmla="*/ 7327900 w 12077700"/>
                <a:gd name="connsiteY58" fmla="*/ 2641600 h 3340100"/>
                <a:gd name="connsiteX59" fmla="*/ 7366000 w 12077700"/>
                <a:gd name="connsiteY59" fmla="*/ 2540000 h 3340100"/>
                <a:gd name="connsiteX60" fmla="*/ 7404100 w 12077700"/>
                <a:gd name="connsiteY60" fmla="*/ 2692400 h 3340100"/>
                <a:gd name="connsiteX61" fmla="*/ 7505700 w 12077700"/>
                <a:gd name="connsiteY61" fmla="*/ 2806700 h 3340100"/>
                <a:gd name="connsiteX62" fmla="*/ 7708900 w 12077700"/>
                <a:gd name="connsiteY62" fmla="*/ 279400 h 3340100"/>
                <a:gd name="connsiteX63" fmla="*/ 7810500 w 12077700"/>
                <a:gd name="connsiteY63" fmla="*/ 330200 h 3340100"/>
                <a:gd name="connsiteX64" fmla="*/ 7899400 w 12077700"/>
                <a:gd name="connsiteY64" fmla="*/ 952500 h 3340100"/>
                <a:gd name="connsiteX65" fmla="*/ 8140700 w 12077700"/>
                <a:gd name="connsiteY65" fmla="*/ 2692400 h 3340100"/>
                <a:gd name="connsiteX66" fmla="*/ 8293100 w 12077700"/>
                <a:gd name="connsiteY66" fmla="*/ 1612900 h 3340100"/>
                <a:gd name="connsiteX67" fmla="*/ 8382000 w 12077700"/>
                <a:gd name="connsiteY67" fmla="*/ 2082800 h 3340100"/>
                <a:gd name="connsiteX68" fmla="*/ 8483600 w 12077700"/>
                <a:gd name="connsiteY68" fmla="*/ 1689100 h 3340100"/>
                <a:gd name="connsiteX69" fmla="*/ 8534400 w 12077700"/>
                <a:gd name="connsiteY69" fmla="*/ 1257300 h 3340100"/>
                <a:gd name="connsiteX70" fmla="*/ 8597900 w 12077700"/>
                <a:gd name="connsiteY70" fmla="*/ 2197100 h 3340100"/>
                <a:gd name="connsiteX71" fmla="*/ 8712200 w 12077700"/>
                <a:gd name="connsiteY71" fmla="*/ 2527300 h 3340100"/>
                <a:gd name="connsiteX72" fmla="*/ 8801100 w 12077700"/>
                <a:gd name="connsiteY72" fmla="*/ 1968500 h 3340100"/>
                <a:gd name="connsiteX73" fmla="*/ 8928100 w 12077700"/>
                <a:gd name="connsiteY73" fmla="*/ 2146300 h 3340100"/>
                <a:gd name="connsiteX74" fmla="*/ 9080500 w 12077700"/>
                <a:gd name="connsiteY74" fmla="*/ 1257300 h 3340100"/>
                <a:gd name="connsiteX75" fmla="*/ 9220200 w 12077700"/>
                <a:gd name="connsiteY75" fmla="*/ 2171700 h 3340100"/>
                <a:gd name="connsiteX76" fmla="*/ 9271000 w 12077700"/>
                <a:gd name="connsiteY76" fmla="*/ 2044700 h 3340100"/>
                <a:gd name="connsiteX77" fmla="*/ 9309100 w 12077700"/>
                <a:gd name="connsiteY77" fmla="*/ 2171700 h 3340100"/>
                <a:gd name="connsiteX78" fmla="*/ 9347200 w 12077700"/>
                <a:gd name="connsiteY78" fmla="*/ 2032000 h 3340100"/>
                <a:gd name="connsiteX79" fmla="*/ 9499600 w 12077700"/>
                <a:gd name="connsiteY79" fmla="*/ 1317172 h 3340100"/>
                <a:gd name="connsiteX80" fmla="*/ 9635430 w 12077700"/>
                <a:gd name="connsiteY80" fmla="*/ 1210128 h 3340100"/>
                <a:gd name="connsiteX81" fmla="*/ 9664700 w 12077700"/>
                <a:gd name="connsiteY81" fmla="*/ 2159000 h 3340100"/>
                <a:gd name="connsiteX82" fmla="*/ 9715500 w 12077700"/>
                <a:gd name="connsiteY82" fmla="*/ 2362200 h 3340100"/>
                <a:gd name="connsiteX83" fmla="*/ 9804400 w 12077700"/>
                <a:gd name="connsiteY83" fmla="*/ 2184400 h 3340100"/>
                <a:gd name="connsiteX84" fmla="*/ 9906000 w 12077700"/>
                <a:gd name="connsiteY84" fmla="*/ 1917700 h 3340100"/>
                <a:gd name="connsiteX85" fmla="*/ 10071100 w 12077700"/>
                <a:gd name="connsiteY85" fmla="*/ 2184400 h 3340100"/>
                <a:gd name="connsiteX86" fmla="*/ 10223500 w 12077700"/>
                <a:gd name="connsiteY86" fmla="*/ 2336800 h 3340100"/>
                <a:gd name="connsiteX87" fmla="*/ 10452100 w 12077700"/>
                <a:gd name="connsiteY87" fmla="*/ 2603500 h 3340100"/>
                <a:gd name="connsiteX88" fmla="*/ 10668000 w 12077700"/>
                <a:gd name="connsiteY88" fmla="*/ 812800 h 3340100"/>
                <a:gd name="connsiteX89" fmla="*/ 10835857 w 12077700"/>
                <a:gd name="connsiteY89" fmla="*/ 190500 h 3340100"/>
                <a:gd name="connsiteX90" fmla="*/ 10922000 w 12077700"/>
                <a:gd name="connsiteY90" fmla="*/ 622300 h 3340100"/>
                <a:gd name="connsiteX91" fmla="*/ 11125200 w 12077700"/>
                <a:gd name="connsiteY91" fmla="*/ 2959100 h 3340100"/>
                <a:gd name="connsiteX92" fmla="*/ 11252200 w 12077700"/>
                <a:gd name="connsiteY92" fmla="*/ 2006600 h 3340100"/>
                <a:gd name="connsiteX93" fmla="*/ 11366500 w 12077700"/>
                <a:gd name="connsiteY93" fmla="*/ 1803400 h 3340100"/>
                <a:gd name="connsiteX94" fmla="*/ 11417300 w 12077700"/>
                <a:gd name="connsiteY94" fmla="*/ 1854200 h 3340100"/>
                <a:gd name="connsiteX95" fmla="*/ 11455400 w 12077700"/>
                <a:gd name="connsiteY95" fmla="*/ 1143000 h 3340100"/>
                <a:gd name="connsiteX96" fmla="*/ 11557000 w 12077700"/>
                <a:gd name="connsiteY96" fmla="*/ 1282700 h 3340100"/>
                <a:gd name="connsiteX97" fmla="*/ 11684000 w 12077700"/>
                <a:gd name="connsiteY97" fmla="*/ 2552700 h 3340100"/>
                <a:gd name="connsiteX98" fmla="*/ 11798300 w 12077700"/>
                <a:gd name="connsiteY98" fmla="*/ 2273300 h 3340100"/>
                <a:gd name="connsiteX99" fmla="*/ 11861800 w 12077700"/>
                <a:gd name="connsiteY99" fmla="*/ 2616200 h 3340100"/>
                <a:gd name="connsiteX100" fmla="*/ 12077700 w 12077700"/>
                <a:gd name="connsiteY100" fmla="*/ 1612900 h 3340100"/>
                <a:gd name="connsiteX0" fmla="*/ 0 w 12077700"/>
                <a:gd name="connsiteY0" fmla="*/ 1778000 h 3340100"/>
                <a:gd name="connsiteX1" fmla="*/ 419100 w 12077700"/>
                <a:gd name="connsiteY1" fmla="*/ 1511300 h 3340100"/>
                <a:gd name="connsiteX2" fmla="*/ 508000 w 12077700"/>
                <a:gd name="connsiteY2" fmla="*/ 2159000 h 3340100"/>
                <a:gd name="connsiteX3" fmla="*/ 660400 w 12077700"/>
                <a:gd name="connsiteY3" fmla="*/ 787400 h 3340100"/>
                <a:gd name="connsiteX4" fmla="*/ 838200 w 12077700"/>
                <a:gd name="connsiteY4" fmla="*/ 2527300 h 3340100"/>
                <a:gd name="connsiteX5" fmla="*/ 965200 w 12077700"/>
                <a:gd name="connsiteY5" fmla="*/ 1270000 h 3340100"/>
                <a:gd name="connsiteX6" fmla="*/ 1054100 w 12077700"/>
                <a:gd name="connsiteY6" fmla="*/ 1447800 h 3340100"/>
                <a:gd name="connsiteX7" fmla="*/ 1117600 w 12077700"/>
                <a:gd name="connsiteY7" fmla="*/ 2120900 h 3340100"/>
                <a:gd name="connsiteX8" fmla="*/ 1206500 w 12077700"/>
                <a:gd name="connsiteY8" fmla="*/ 1968500 h 3340100"/>
                <a:gd name="connsiteX9" fmla="*/ 1231900 w 12077700"/>
                <a:gd name="connsiteY9" fmla="*/ 1803400 h 3340100"/>
                <a:gd name="connsiteX10" fmla="*/ 1397000 w 12077700"/>
                <a:gd name="connsiteY10" fmla="*/ 2844800 h 3340100"/>
                <a:gd name="connsiteX11" fmla="*/ 1498600 w 12077700"/>
                <a:gd name="connsiteY11" fmla="*/ 2235200 h 3340100"/>
                <a:gd name="connsiteX12" fmla="*/ 1638300 w 12077700"/>
                <a:gd name="connsiteY12" fmla="*/ 2959100 h 3340100"/>
                <a:gd name="connsiteX13" fmla="*/ 1841500 w 12077700"/>
                <a:gd name="connsiteY13" fmla="*/ 1612900 h 3340100"/>
                <a:gd name="connsiteX14" fmla="*/ 1968500 w 12077700"/>
                <a:gd name="connsiteY14" fmla="*/ 2133600 h 3340100"/>
                <a:gd name="connsiteX15" fmla="*/ 2070100 w 12077700"/>
                <a:gd name="connsiteY15" fmla="*/ 2209800 h 3340100"/>
                <a:gd name="connsiteX16" fmla="*/ 2209800 w 12077700"/>
                <a:gd name="connsiteY16" fmla="*/ 1028700 h 3340100"/>
                <a:gd name="connsiteX17" fmla="*/ 2273300 w 12077700"/>
                <a:gd name="connsiteY17" fmla="*/ 558800 h 3340100"/>
                <a:gd name="connsiteX18" fmla="*/ 2438400 w 12077700"/>
                <a:gd name="connsiteY18" fmla="*/ 1244600 h 3340100"/>
                <a:gd name="connsiteX19" fmla="*/ 2501900 w 12077700"/>
                <a:gd name="connsiteY19" fmla="*/ 1790700 h 3340100"/>
                <a:gd name="connsiteX20" fmla="*/ 2679700 w 12077700"/>
                <a:gd name="connsiteY20" fmla="*/ 2857500 h 3340100"/>
                <a:gd name="connsiteX21" fmla="*/ 2806700 w 12077700"/>
                <a:gd name="connsiteY21" fmla="*/ 1612900 h 3340100"/>
                <a:gd name="connsiteX22" fmla="*/ 3048000 w 12077700"/>
                <a:gd name="connsiteY22" fmla="*/ 1231900 h 3340100"/>
                <a:gd name="connsiteX23" fmla="*/ 3111500 w 12077700"/>
                <a:gd name="connsiteY23" fmla="*/ 1701800 h 3340100"/>
                <a:gd name="connsiteX24" fmla="*/ 3251200 w 12077700"/>
                <a:gd name="connsiteY24" fmla="*/ 2527300 h 3340100"/>
                <a:gd name="connsiteX25" fmla="*/ 3365500 w 12077700"/>
                <a:gd name="connsiteY25" fmla="*/ 2108200 h 3340100"/>
                <a:gd name="connsiteX26" fmla="*/ 3632200 w 12077700"/>
                <a:gd name="connsiteY26" fmla="*/ 965200 h 3340100"/>
                <a:gd name="connsiteX27" fmla="*/ 3771900 w 12077700"/>
                <a:gd name="connsiteY27" fmla="*/ 2413000 h 3340100"/>
                <a:gd name="connsiteX28" fmla="*/ 3949700 w 12077700"/>
                <a:gd name="connsiteY28" fmla="*/ 2057400 h 3340100"/>
                <a:gd name="connsiteX29" fmla="*/ 4064000 w 12077700"/>
                <a:gd name="connsiteY29" fmla="*/ 2578100 h 3340100"/>
                <a:gd name="connsiteX30" fmla="*/ 4152900 w 12077700"/>
                <a:gd name="connsiteY30" fmla="*/ 2298700 h 3340100"/>
                <a:gd name="connsiteX31" fmla="*/ 4229100 w 12077700"/>
                <a:gd name="connsiteY31" fmla="*/ 2286000 h 3340100"/>
                <a:gd name="connsiteX32" fmla="*/ 4305300 w 12077700"/>
                <a:gd name="connsiteY32" fmla="*/ 2540000 h 3340100"/>
                <a:gd name="connsiteX33" fmla="*/ 4457700 w 12077700"/>
                <a:gd name="connsiteY33" fmla="*/ 1905000 h 3340100"/>
                <a:gd name="connsiteX34" fmla="*/ 4635500 w 12077700"/>
                <a:gd name="connsiteY34" fmla="*/ 2451100 h 3340100"/>
                <a:gd name="connsiteX35" fmla="*/ 4699000 w 12077700"/>
                <a:gd name="connsiteY35" fmla="*/ 2247900 h 3340100"/>
                <a:gd name="connsiteX36" fmla="*/ 4838700 w 12077700"/>
                <a:gd name="connsiteY36" fmla="*/ 190500 h 3340100"/>
                <a:gd name="connsiteX37" fmla="*/ 4902200 w 12077700"/>
                <a:gd name="connsiteY37" fmla="*/ 0 h 3340100"/>
                <a:gd name="connsiteX38" fmla="*/ 5029200 w 12077700"/>
                <a:gd name="connsiteY38" fmla="*/ 292100 h 3340100"/>
                <a:gd name="connsiteX39" fmla="*/ 5181600 w 12077700"/>
                <a:gd name="connsiteY39" fmla="*/ 1663700 h 3340100"/>
                <a:gd name="connsiteX40" fmla="*/ 5295900 w 12077700"/>
                <a:gd name="connsiteY40" fmla="*/ 3340100 h 3340100"/>
                <a:gd name="connsiteX41" fmla="*/ 5562600 w 12077700"/>
                <a:gd name="connsiteY41" fmla="*/ 1371600 h 3340100"/>
                <a:gd name="connsiteX42" fmla="*/ 5651500 w 12077700"/>
                <a:gd name="connsiteY42" fmla="*/ 1397000 h 3340100"/>
                <a:gd name="connsiteX43" fmla="*/ 5689600 w 12077700"/>
                <a:gd name="connsiteY43" fmla="*/ 952500 h 3340100"/>
                <a:gd name="connsiteX44" fmla="*/ 5842000 w 12077700"/>
                <a:gd name="connsiteY44" fmla="*/ 2476500 h 3340100"/>
                <a:gd name="connsiteX45" fmla="*/ 5930900 w 12077700"/>
                <a:gd name="connsiteY45" fmla="*/ 2222500 h 3340100"/>
                <a:gd name="connsiteX46" fmla="*/ 6032500 w 12077700"/>
                <a:gd name="connsiteY46" fmla="*/ 2057400 h 3340100"/>
                <a:gd name="connsiteX47" fmla="*/ 6121400 w 12077700"/>
                <a:gd name="connsiteY47" fmla="*/ 2120900 h 3340100"/>
                <a:gd name="connsiteX48" fmla="*/ 6273800 w 12077700"/>
                <a:gd name="connsiteY48" fmla="*/ 1435100 h 3340100"/>
                <a:gd name="connsiteX49" fmla="*/ 6451600 w 12077700"/>
                <a:gd name="connsiteY49" fmla="*/ 2501900 h 3340100"/>
                <a:gd name="connsiteX50" fmla="*/ 6527800 w 12077700"/>
                <a:gd name="connsiteY50" fmla="*/ 2235200 h 3340100"/>
                <a:gd name="connsiteX51" fmla="*/ 6629400 w 12077700"/>
                <a:gd name="connsiteY51" fmla="*/ 2349500 h 3340100"/>
                <a:gd name="connsiteX52" fmla="*/ 6781800 w 12077700"/>
                <a:gd name="connsiteY52" fmla="*/ 1676400 h 3340100"/>
                <a:gd name="connsiteX53" fmla="*/ 6934200 w 12077700"/>
                <a:gd name="connsiteY53" fmla="*/ 2171700 h 3340100"/>
                <a:gd name="connsiteX54" fmla="*/ 6997700 w 12077700"/>
                <a:gd name="connsiteY54" fmla="*/ 1955800 h 3340100"/>
                <a:gd name="connsiteX55" fmla="*/ 7073900 w 12077700"/>
                <a:gd name="connsiteY55" fmla="*/ 1943100 h 3340100"/>
                <a:gd name="connsiteX56" fmla="*/ 7188200 w 12077700"/>
                <a:gd name="connsiteY56" fmla="*/ 2628900 h 3340100"/>
                <a:gd name="connsiteX57" fmla="*/ 7327900 w 12077700"/>
                <a:gd name="connsiteY57" fmla="*/ 2641600 h 3340100"/>
                <a:gd name="connsiteX58" fmla="*/ 7366000 w 12077700"/>
                <a:gd name="connsiteY58" fmla="*/ 2540000 h 3340100"/>
                <a:gd name="connsiteX59" fmla="*/ 7404100 w 12077700"/>
                <a:gd name="connsiteY59" fmla="*/ 2692400 h 3340100"/>
                <a:gd name="connsiteX60" fmla="*/ 7505700 w 12077700"/>
                <a:gd name="connsiteY60" fmla="*/ 2806700 h 3340100"/>
                <a:gd name="connsiteX61" fmla="*/ 7708900 w 12077700"/>
                <a:gd name="connsiteY61" fmla="*/ 279400 h 3340100"/>
                <a:gd name="connsiteX62" fmla="*/ 7810500 w 12077700"/>
                <a:gd name="connsiteY62" fmla="*/ 330200 h 3340100"/>
                <a:gd name="connsiteX63" fmla="*/ 7899400 w 12077700"/>
                <a:gd name="connsiteY63" fmla="*/ 952500 h 3340100"/>
                <a:gd name="connsiteX64" fmla="*/ 8140700 w 12077700"/>
                <a:gd name="connsiteY64" fmla="*/ 2692400 h 3340100"/>
                <a:gd name="connsiteX65" fmla="*/ 8293100 w 12077700"/>
                <a:gd name="connsiteY65" fmla="*/ 1612900 h 3340100"/>
                <a:gd name="connsiteX66" fmla="*/ 8382000 w 12077700"/>
                <a:gd name="connsiteY66" fmla="*/ 2082800 h 3340100"/>
                <a:gd name="connsiteX67" fmla="*/ 8483600 w 12077700"/>
                <a:gd name="connsiteY67" fmla="*/ 1689100 h 3340100"/>
                <a:gd name="connsiteX68" fmla="*/ 8534400 w 12077700"/>
                <a:gd name="connsiteY68" fmla="*/ 1257300 h 3340100"/>
                <a:gd name="connsiteX69" fmla="*/ 8597900 w 12077700"/>
                <a:gd name="connsiteY69" fmla="*/ 2197100 h 3340100"/>
                <a:gd name="connsiteX70" fmla="*/ 8712200 w 12077700"/>
                <a:gd name="connsiteY70" fmla="*/ 2527300 h 3340100"/>
                <a:gd name="connsiteX71" fmla="*/ 8801100 w 12077700"/>
                <a:gd name="connsiteY71" fmla="*/ 1968500 h 3340100"/>
                <a:gd name="connsiteX72" fmla="*/ 8928100 w 12077700"/>
                <a:gd name="connsiteY72" fmla="*/ 2146300 h 3340100"/>
                <a:gd name="connsiteX73" fmla="*/ 9080500 w 12077700"/>
                <a:gd name="connsiteY73" fmla="*/ 1257300 h 3340100"/>
                <a:gd name="connsiteX74" fmla="*/ 9220200 w 12077700"/>
                <a:gd name="connsiteY74" fmla="*/ 2171700 h 3340100"/>
                <a:gd name="connsiteX75" fmla="*/ 9271000 w 12077700"/>
                <a:gd name="connsiteY75" fmla="*/ 2044700 h 3340100"/>
                <a:gd name="connsiteX76" fmla="*/ 9309100 w 12077700"/>
                <a:gd name="connsiteY76" fmla="*/ 2171700 h 3340100"/>
                <a:gd name="connsiteX77" fmla="*/ 9347200 w 12077700"/>
                <a:gd name="connsiteY77" fmla="*/ 2032000 h 3340100"/>
                <a:gd name="connsiteX78" fmla="*/ 9499600 w 12077700"/>
                <a:gd name="connsiteY78" fmla="*/ 1317172 h 3340100"/>
                <a:gd name="connsiteX79" fmla="*/ 9635430 w 12077700"/>
                <a:gd name="connsiteY79" fmla="*/ 1210128 h 3340100"/>
                <a:gd name="connsiteX80" fmla="*/ 9664700 w 12077700"/>
                <a:gd name="connsiteY80" fmla="*/ 2159000 h 3340100"/>
                <a:gd name="connsiteX81" fmla="*/ 9715500 w 12077700"/>
                <a:gd name="connsiteY81" fmla="*/ 2362200 h 3340100"/>
                <a:gd name="connsiteX82" fmla="*/ 9804400 w 12077700"/>
                <a:gd name="connsiteY82" fmla="*/ 2184400 h 3340100"/>
                <a:gd name="connsiteX83" fmla="*/ 9906000 w 12077700"/>
                <a:gd name="connsiteY83" fmla="*/ 1917700 h 3340100"/>
                <a:gd name="connsiteX84" fmla="*/ 10071100 w 12077700"/>
                <a:gd name="connsiteY84" fmla="*/ 2184400 h 3340100"/>
                <a:gd name="connsiteX85" fmla="*/ 10223500 w 12077700"/>
                <a:gd name="connsiteY85" fmla="*/ 2336800 h 3340100"/>
                <a:gd name="connsiteX86" fmla="*/ 10452100 w 12077700"/>
                <a:gd name="connsiteY86" fmla="*/ 2603500 h 3340100"/>
                <a:gd name="connsiteX87" fmla="*/ 10668000 w 12077700"/>
                <a:gd name="connsiteY87" fmla="*/ 812800 h 3340100"/>
                <a:gd name="connsiteX88" fmla="*/ 10835857 w 12077700"/>
                <a:gd name="connsiteY88" fmla="*/ 190500 h 3340100"/>
                <a:gd name="connsiteX89" fmla="*/ 10922000 w 12077700"/>
                <a:gd name="connsiteY89" fmla="*/ 622300 h 3340100"/>
                <a:gd name="connsiteX90" fmla="*/ 11125200 w 12077700"/>
                <a:gd name="connsiteY90" fmla="*/ 2959100 h 3340100"/>
                <a:gd name="connsiteX91" fmla="*/ 11252200 w 12077700"/>
                <a:gd name="connsiteY91" fmla="*/ 2006600 h 3340100"/>
                <a:gd name="connsiteX92" fmla="*/ 11366500 w 12077700"/>
                <a:gd name="connsiteY92" fmla="*/ 1803400 h 3340100"/>
                <a:gd name="connsiteX93" fmla="*/ 11417300 w 12077700"/>
                <a:gd name="connsiteY93" fmla="*/ 1854200 h 3340100"/>
                <a:gd name="connsiteX94" fmla="*/ 11455400 w 12077700"/>
                <a:gd name="connsiteY94" fmla="*/ 1143000 h 3340100"/>
                <a:gd name="connsiteX95" fmla="*/ 11557000 w 12077700"/>
                <a:gd name="connsiteY95" fmla="*/ 1282700 h 3340100"/>
                <a:gd name="connsiteX96" fmla="*/ 11684000 w 12077700"/>
                <a:gd name="connsiteY96" fmla="*/ 2552700 h 3340100"/>
                <a:gd name="connsiteX97" fmla="*/ 11798300 w 12077700"/>
                <a:gd name="connsiteY97" fmla="*/ 2273300 h 3340100"/>
                <a:gd name="connsiteX98" fmla="*/ 11861800 w 12077700"/>
                <a:gd name="connsiteY98" fmla="*/ 2616200 h 3340100"/>
                <a:gd name="connsiteX99" fmla="*/ 12077700 w 12077700"/>
                <a:gd name="connsiteY99" fmla="*/ 1612900 h 3340100"/>
                <a:gd name="connsiteX0" fmla="*/ 0 w 12077700"/>
                <a:gd name="connsiteY0" fmla="*/ 1778000 h 3340100"/>
                <a:gd name="connsiteX1" fmla="*/ 508000 w 12077700"/>
                <a:gd name="connsiteY1" fmla="*/ 2159000 h 3340100"/>
                <a:gd name="connsiteX2" fmla="*/ 660400 w 12077700"/>
                <a:gd name="connsiteY2" fmla="*/ 787400 h 3340100"/>
                <a:gd name="connsiteX3" fmla="*/ 838200 w 12077700"/>
                <a:gd name="connsiteY3" fmla="*/ 2527300 h 3340100"/>
                <a:gd name="connsiteX4" fmla="*/ 965200 w 12077700"/>
                <a:gd name="connsiteY4" fmla="*/ 1270000 h 3340100"/>
                <a:gd name="connsiteX5" fmla="*/ 1054100 w 12077700"/>
                <a:gd name="connsiteY5" fmla="*/ 1447800 h 3340100"/>
                <a:gd name="connsiteX6" fmla="*/ 1117600 w 12077700"/>
                <a:gd name="connsiteY6" fmla="*/ 2120900 h 3340100"/>
                <a:gd name="connsiteX7" fmla="*/ 1206500 w 12077700"/>
                <a:gd name="connsiteY7" fmla="*/ 1968500 h 3340100"/>
                <a:gd name="connsiteX8" fmla="*/ 1231900 w 12077700"/>
                <a:gd name="connsiteY8" fmla="*/ 1803400 h 3340100"/>
                <a:gd name="connsiteX9" fmla="*/ 1397000 w 12077700"/>
                <a:gd name="connsiteY9" fmla="*/ 2844800 h 3340100"/>
                <a:gd name="connsiteX10" fmla="*/ 1498600 w 12077700"/>
                <a:gd name="connsiteY10" fmla="*/ 2235200 h 3340100"/>
                <a:gd name="connsiteX11" fmla="*/ 1638300 w 12077700"/>
                <a:gd name="connsiteY11" fmla="*/ 2959100 h 3340100"/>
                <a:gd name="connsiteX12" fmla="*/ 1841500 w 12077700"/>
                <a:gd name="connsiteY12" fmla="*/ 1612900 h 3340100"/>
                <a:gd name="connsiteX13" fmla="*/ 1968500 w 12077700"/>
                <a:gd name="connsiteY13" fmla="*/ 2133600 h 3340100"/>
                <a:gd name="connsiteX14" fmla="*/ 2070100 w 12077700"/>
                <a:gd name="connsiteY14" fmla="*/ 2209800 h 3340100"/>
                <a:gd name="connsiteX15" fmla="*/ 2209800 w 12077700"/>
                <a:gd name="connsiteY15" fmla="*/ 1028700 h 3340100"/>
                <a:gd name="connsiteX16" fmla="*/ 2273300 w 12077700"/>
                <a:gd name="connsiteY16" fmla="*/ 558800 h 3340100"/>
                <a:gd name="connsiteX17" fmla="*/ 2438400 w 12077700"/>
                <a:gd name="connsiteY17" fmla="*/ 1244600 h 3340100"/>
                <a:gd name="connsiteX18" fmla="*/ 2501900 w 12077700"/>
                <a:gd name="connsiteY18" fmla="*/ 1790700 h 3340100"/>
                <a:gd name="connsiteX19" fmla="*/ 2679700 w 12077700"/>
                <a:gd name="connsiteY19" fmla="*/ 2857500 h 3340100"/>
                <a:gd name="connsiteX20" fmla="*/ 2806700 w 12077700"/>
                <a:gd name="connsiteY20" fmla="*/ 1612900 h 3340100"/>
                <a:gd name="connsiteX21" fmla="*/ 3048000 w 12077700"/>
                <a:gd name="connsiteY21" fmla="*/ 1231900 h 3340100"/>
                <a:gd name="connsiteX22" fmla="*/ 3111500 w 12077700"/>
                <a:gd name="connsiteY22" fmla="*/ 1701800 h 3340100"/>
                <a:gd name="connsiteX23" fmla="*/ 3251200 w 12077700"/>
                <a:gd name="connsiteY23" fmla="*/ 2527300 h 3340100"/>
                <a:gd name="connsiteX24" fmla="*/ 3365500 w 12077700"/>
                <a:gd name="connsiteY24" fmla="*/ 2108200 h 3340100"/>
                <a:gd name="connsiteX25" fmla="*/ 3632200 w 12077700"/>
                <a:gd name="connsiteY25" fmla="*/ 965200 h 3340100"/>
                <a:gd name="connsiteX26" fmla="*/ 3771900 w 12077700"/>
                <a:gd name="connsiteY26" fmla="*/ 2413000 h 3340100"/>
                <a:gd name="connsiteX27" fmla="*/ 3949700 w 12077700"/>
                <a:gd name="connsiteY27" fmla="*/ 2057400 h 3340100"/>
                <a:gd name="connsiteX28" fmla="*/ 4064000 w 12077700"/>
                <a:gd name="connsiteY28" fmla="*/ 2578100 h 3340100"/>
                <a:gd name="connsiteX29" fmla="*/ 4152900 w 12077700"/>
                <a:gd name="connsiteY29" fmla="*/ 2298700 h 3340100"/>
                <a:gd name="connsiteX30" fmla="*/ 4229100 w 12077700"/>
                <a:gd name="connsiteY30" fmla="*/ 2286000 h 3340100"/>
                <a:gd name="connsiteX31" fmla="*/ 4305300 w 12077700"/>
                <a:gd name="connsiteY31" fmla="*/ 2540000 h 3340100"/>
                <a:gd name="connsiteX32" fmla="*/ 4457700 w 12077700"/>
                <a:gd name="connsiteY32" fmla="*/ 1905000 h 3340100"/>
                <a:gd name="connsiteX33" fmla="*/ 4635500 w 12077700"/>
                <a:gd name="connsiteY33" fmla="*/ 2451100 h 3340100"/>
                <a:gd name="connsiteX34" fmla="*/ 4699000 w 12077700"/>
                <a:gd name="connsiteY34" fmla="*/ 2247900 h 3340100"/>
                <a:gd name="connsiteX35" fmla="*/ 4838700 w 12077700"/>
                <a:gd name="connsiteY35" fmla="*/ 190500 h 3340100"/>
                <a:gd name="connsiteX36" fmla="*/ 4902200 w 12077700"/>
                <a:gd name="connsiteY36" fmla="*/ 0 h 3340100"/>
                <a:gd name="connsiteX37" fmla="*/ 5029200 w 12077700"/>
                <a:gd name="connsiteY37" fmla="*/ 292100 h 3340100"/>
                <a:gd name="connsiteX38" fmla="*/ 5181600 w 12077700"/>
                <a:gd name="connsiteY38" fmla="*/ 1663700 h 3340100"/>
                <a:gd name="connsiteX39" fmla="*/ 5295900 w 12077700"/>
                <a:gd name="connsiteY39" fmla="*/ 3340100 h 3340100"/>
                <a:gd name="connsiteX40" fmla="*/ 5562600 w 12077700"/>
                <a:gd name="connsiteY40" fmla="*/ 1371600 h 3340100"/>
                <a:gd name="connsiteX41" fmla="*/ 5651500 w 12077700"/>
                <a:gd name="connsiteY41" fmla="*/ 1397000 h 3340100"/>
                <a:gd name="connsiteX42" fmla="*/ 5689600 w 12077700"/>
                <a:gd name="connsiteY42" fmla="*/ 952500 h 3340100"/>
                <a:gd name="connsiteX43" fmla="*/ 5842000 w 12077700"/>
                <a:gd name="connsiteY43" fmla="*/ 2476500 h 3340100"/>
                <a:gd name="connsiteX44" fmla="*/ 5930900 w 12077700"/>
                <a:gd name="connsiteY44" fmla="*/ 2222500 h 3340100"/>
                <a:gd name="connsiteX45" fmla="*/ 6032500 w 12077700"/>
                <a:gd name="connsiteY45" fmla="*/ 2057400 h 3340100"/>
                <a:gd name="connsiteX46" fmla="*/ 6121400 w 12077700"/>
                <a:gd name="connsiteY46" fmla="*/ 2120900 h 3340100"/>
                <a:gd name="connsiteX47" fmla="*/ 6273800 w 12077700"/>
                <a:gd name="connsiteY47" fmla="*/ 1435100 h 3340100"/>
                <a:gd name="connsiteX48" fmla="*/ 6451600 w 12077700"/>
                <a:gd name="connsiteY48" fmla="*/ 2501900 h 3340100"/>
                <a:gd name="connsiteX49" fmla="*/ 6527800 w 12077700"/>
                <a:gd name="connsiteY49" fmla="*/ 2235200 h 3340100"/>
                <a:gd name="connsiteX50" fmla="*/ 6629400 w 12077700"/>
                <a:gd name="connsiteY50" fmla="*/ 2349500 h 3340100"/>
                <a:gd name="connsiteX51" fmla="*/ 6781800 w 12077700"/>
                <a:gd name="connsiteY51" fmla="*/ 1676400 h 3340100"/>
                <a:gd name="connsiteX52" fmla="*/ 6934200 w 12077700"/>
                <a:gd name="connsiteY52" fmla="*/ 2171700 h 3340100"/>
                <a:gd name="connsiteX53" fmla="*/ 6997700 w 12077700"/>
                <a:gd name="connsiteY53" fmla="*/ 1955800 h 3340100"/>
                <a:gd name="connsiteX54" fmla="*/ 7073900 w 12077700"/>
                <a:gd name="connsiteY54" fmla="*/ 1943100 h 3340100"/>
                <a:gd name="connsiteX55" fmla="*/ 7188200 w 12077700"/>
                <a:gd name="connsiteY55" fmla="*/ 2628900 h 3340100"/>
                <a:gd name="connsiteX56" fmla="*/ 7327900 w 12077700"/>
                <a:gd name="connsiteY56" fmla="*/ 2641600 h 3340100"/>
                <a:gd name="connsiteX57" fmla="*/ 7366000 w 12077700"/>
                <a:gd name="connsiteY57" fmla="*/ 2540000 h 3340100"/>
                <a:gd name="connsiteX58" fmla="*/ 7404100 w 12077700"/>
                <a:gd name="connsiteY58" fmla="*/ 2692400 h 3340100"/>
                <a:gd name="connsiteX59" fmla="*/ 7505700 w 12077700"/>
                <a:gd name="connsiteY59" fmla="*/ 2806700 h 3340100"/>
                <a:gd name="connsiteX60" fmla="*/ 7708900 w 12077700"/>
                <a:gd name="connsiteY60" fmla="*/ 279400 h 3340100"/>
                <a:gd name="connsiteX61" fmla="*/ 7810500 w 12077700"/>
                <a:gd name="connsiteY61" fmla="*/ 330200 h 3340100"/>
                <a:gd name="connsiteX62" fmla="*/ 7899400 w 12077700"/>
                <a:gd name="connsiteY62" fmla="*/ 952500 h 3340100"/>
                <a:gd name="connsiteX63" fmla="*/ 8140700 w 12077700"/>
                <a:gd name="connsiteY63" fmla="*/ 2692400 h 3340100"/>
                <a:gd name="connsiteX64" fmla="*/ 8293100 w 12077700"/>
                <a:gd name="connsiteY64" fmla="*/ 1612900 h 3340100"/>
                <a:gd name="connsiteX65" fmla="*/ 8382000 w 12077700"/>
                <a:gd name="connsiteY65" fmla="*/ 2082800 h 3340100"/>
                <a:gd name="connsiteX66" fmla="*/ 8483600 w 12077700"/>
                <a:gd name="connsiteY66" fmla="*/ 1689100 h 3340100"/>
                <a:gd name="connsiteX67" fmla="*/ 8534400 w 12077700"/>
                <a:gd name="connsiteY67" fmla="*/ 1257300 h 3340100"/>
                <a:gd name="connsiteX68" fmla="*/ 8597900 w 12077700"/>
                <a:gd name="connsiteY68" fmla="*/ 2197100 h 3340100"/>
                <a:gd name="connsiteX69" fmla="*/ 8712200 w 12077700"/>
                <a:gd name="connsiteY69" fmla="*/ 2527300 h 3340100"/>
                <a:gd name="connsiteX70" fmla="*/ 8801100 w 12077700"/>
                <a:gd name="connsiteY70" fmla="*/ 1968500 h 3340100"/>
                <a:gd name="connsiteX71" fmla="*/ 8928100 w 12077700"/>
                <a:gd name="connsiteY71" fmla="*/ 2146300 h 3340100"/>
                <a:gd name="connsiteX72" fmla="*/ 9080500 w 12077700"/>
                <a:gd name="connsiteY72" fmla="*/ 1257300 h 3340100"/>
                <a:gd name="connsiteX73" fmla="*/ 9220200 w 12077700"/>
                <a:gd name="connsiteY73" fmla="*/ 2171700 h 3340100"/>
                <a:gd name="connsiteX74" fmla="*/ 9271000 w 12077700"/>
                <a:gd name="connsiteY74" fmla="*/ 2044700 h 3340100"/>
                <a:gd name="connsiteX75" fmla="*/ 9309100 w 12077700"/>
                <a:gd name="connsiteY75" fmla="*/ 2171700 h 3340100"/>
                <a:gd name="connsiteX76" fmla="*/ 9347200 w 12077700"/>
                <a:gd name="connsiteY76" fmla="*/ 2032000 h 3340100"/>
                <a:gd name="connsiteX77" fmla="*/ 9499600 w 12077700"/>
                <a:gd name="connsiteY77" fmla="*/ 1317172 h 3340100"/>
                <a:gd name="connsiteX78" fmla="*/ 9635430 w 12077700"/>
                <a:gd name="connsiteY78" fmla="*/ 1210128 h 3340100"/>
                <a:gd name="connsiteX79" fmla="*/ 9664700 w 12077700"/>
                <a:gd name="connsiteY79" fmla="*/ 2159000 h 3340100"/>
                <a:gd name="connsiteX80" fmla="*/ 9715500 w 12077700"/>
                <a:gd name="connsiteY80" fmla="*/ 2362200 h 3340100"/>
                <a:gd name="connsiteX81" fmla="*/ 9804400 w 12077700"/>
                <a:gd name="connsiteY81" fmla="*/ 2184400 h 3340100"/>
                <a:gd name="connsiteX82" fmla="*/ 9906000 w 12077700"/>
                <a:gd name="connsiteY82" fmla="*/ 1917700 h 3340100"/>
                <a:gd name="connsiteX83" fmla="*/ 10071100 w 12077700"/>
                <a:gd name="connsiteY83" fmla="*/ 2184400 h 3340100"/>
                <a:gd name="connsiteX84" fmla="*/ 10223500 w 12077700"/>
                <a:gd name="connsiteY84" fmla="*/ 2336800 h 3340100"/>
                <a:gd name="connsiteX85" fmla="*/ 10452100 w 12077700"/>
                <a:gd name="connsiteY85" fmla="*/ 2603500 h 3340100"/>
                <a:gd name="connsiteX86" fmla="*/ 10668000 w 12077700"/>
                <a:gd name="connsiteY86" fmla="*/ 812800 h 3340100"/>
                <a:gd name="connsiteX87" fmla="*/ 10835857 w 12077700"/>
                <a:gd name="connsiteY87" fmla="*/ 190500 h 3340100"/>
                <a:gd name="connsiteX88" fmla="*/ 10922000 w 12077700"/>
                <a:gd name="connsiteY88" fmla="*/ 622300 h 3340100"/>
                <a:gd name="connsiteX89" fmla="*/ 11125200 w 12077700"/>
                <a:gd name="connsiteY89" fmla="*/ 2959100 h 3340100"/>
                <a:gd name="connsiteX90" fmla="*/ 11252200 w 12077700"/>
                <a:gd name="connsiteY90" fmla="*/ 2006600 h 3340100"/>
                <a:gd name="connsiteX91" fmla="*/ 11366500 w 12077700"/>
                <a:gd name="connsiteY91" fmla="*/ 1803400 h 3340100"/>
                <a:gd name="connsiteX92" fmla="*/ 11417300 w 12077700"/>
                <a:gd name="connsiteY92" fmla="*/ 1854200 h 3340100"/>
                <a:gd name="connsiteX93" fmla="*/ 11455400 w 12077700"/>
                <a:gd name="connsiteY93" fmla="*/ 1143000 h 3340100"/>
                <a:gd name="connsiteX94" fmla="*/ 11557000 w 12077700"/>
                <a:gd name="connsiteY94" fmla="*/ 1282700 h 3340100"/>
                <a:gd name="connsiteX95" fmla="*/ 11684000 w 12077700"/>
                <a:gd name="connsiteY95" fmla="*/ 2552700 h 3340100"/>
                <a:gd name="connsiteX96" fmla="*/ 11798300 w 12077700"/>
                <a:gd name="connsiteY96" fmla="*/ 2273300 h 3340100"/>
                <a:gd name="connsiteX97" fmla="*/ 11861800 w 12077700"/>
                <a:gd name="connsiteY97" fmla="*/ 2616200 h 3340100"/>
                <a:gd name="connsiteX98" fmla="*/ 12077700 w 12077700"/>
                <a:gd name="connsiteY98" fmla="*/ 1612900 h 3340100"/>
                <a:gd name="connsiteX0" fmla="*/ 0 w 12077700"/>
                <a:gd name="connsiteY0" fmla="*/ 1778000 h 3340100"/>
                <a:gd name="connsiteX1" fmla="*/ 660400 w 12077700"/>
                <a:gd name="connsiteY1" fmla="*/ 787400 h 3340100"/>
                <a:gd name="connsiteX2" fmla="*/ 838200 w 12077700"/>
                <a:gd name="connsiteY2" fmla="*/ 2527300 h 3340100"/>
                <a:gd name="connsiteX3" fmla="*/ 965200 w 12077700"/>
                <a:gd name="connsiteY3" fmla="*/ 1270000 h 3340100"/>
                <a:gd name="connsiteX4" fmla="*/ 1054100 w 12077700"/>
                <a:gd name="connsiteY4" fmla="*/ 1447800 h 3340100"/>
                <a:gd name="connsiteX5" fmla="*/ 1117600 w 12077700"/>
                <a:gd name="connsiteY5" fmla="*/ 2120900 h 3340100"/>
                <a:gd name="connsiteX6" fmla="*/ 1206500 w 12077700"/>
                <a:gd name="connsiteY6" fmla="*/ 1968500 h 3340100"/>
                <a:gd name="connsiteX7" fmla="*/ 1231900 w 12077700"/>
                <a:gd name="connsiteY7" fmla="*/ 1803400 h 3340100"/>
                <a:gd name="connsiteX8" fmla="*/ 1397000 w 12077700"/>
                <a:gd name="connsiteY8" fmla="*/ 2844800 h 3340100"/>
                <a:gd name="connsiteX9" fmla="*/ 1498600 w 12077700"/>
                <a:gd name="connsiteY9" fmla="*/ 2235200 h 3340100"/>
                <a:gd name="connsiteX10" fmla="*/ 1638300 w 12077700"/>
                <a:gd name="connsiteY10" fmla="*/ 2959100 h 3340100"/>
                <a:gd name="connsiteX11" fmla="*/ 1841500 w 12077700"/>
                <a:gd name="connsiteY11" fmla="*/ 1612900 h 3340100"/>
                <a:gd name="connsiteX12" fmla="*/ 1968500 w 12077700"/>
                <a:gd name="connsiteY12" fmla="*/ 2133600 h 3340100"/>
                <a:gd name="connsiteX13" fmla="*/ 2070100 w 12077700"/>
                <a:gd name="connsiteY13" fmla="*/ 2209800 h 3340100"/>
                <a:gd name="connsiteX14" fmla="*/ 2209800 w 12077700"/>
                <a:gd name="connsiteY14" fmla="*/ 1028700 h 3340100"/>
                <a:gd name="connsiteX15" fmla="*/ 2273300 w 12077700"/>
                <a:gd name="connsiteY15" fmla="*/ 558800 h 3340100"/>
                <a:gd name="connsiteX16" fmla="*/ 2438400 w 12077700"/>
                <a:gd name="connsiteY16" fmla="*/ 1244600 h 3340100"/>
                <a:gd name="connsiteX17" fmla="*/ 2501900 w 12077700"/>
                <a:gd name="connsiteY17" fmla="*/ 1790700 h 3340100"/>
                <a:gd name="connsiteX18" fmla="*/ 2679700 w 12077700"/>
                <a:gd name="connsiteY18" fmla="*/ 2857500 h 3340100"/>
                <a:gd name="connsiteX19" fmla="*/ 2806700 w 12077700"/>
                <a:gd name="connsiteY19" fmla="*/ 1612900 h 3340100"/>
                <a:gd name="connsiteX20" fmla="*/ 3048000 w 12077700"/>
                <a:gd name="connsiteY20" fmla="*/ 1231900 h 3340100"/>
                <a:gd name="connsiteX21" fmla="*/ 3111500 w 12077700"/>
                <a:gd name="connsiteY21" fmla="*/ 1701800 h 3340100"/>
                <a:gd name="connsiteX22" fmla="*/ 3251200 w 12077700"/>
                <a:gd name="connsiteY22" fmla="*/ 2527300 h 3340100"/>
                <a:gd name="connsiteX23" fmla="*/ 3365500 w 12077700"/>
                <a:gd name="connsiteY23" fmla="*/ 2108200 h 3340100"/>
                <a:gd name="connsiteX24" fmla="*/ 3632200 w 12077700"/>
                <a:gd name="connsiteY24" fmla="*/ 965200 h 3340100"/>
                <a:gd name="connsiteX25" fmla="*/ 3771900 w 12077700"/>
                <a:gd name="connsiteY25" fmla="*/ 2413000 h 3340100"/>
                <a:gd name="connsiteX26" fmla="*/ 3949700 w 12077700"/>
                <a:gd name="connsiteY26" fmla="*/ 2057400 h 3340100"/>
                <a:gd name="connsiteX27" fmla="*/ 4064000 w 12077700"/>
                <a:gd name="connsiteY27" fmla="*/ 2578100 h 3340100"/>
                <a:gd name="connsiteX28" fmla="*/ 4152900 w 12077700"/>
                <a:gd name="connsiteY28" fmla="*/ 2298700 h 3340100"/>
                <a:gd name="connsiteX29" fmla="*/ 4229100 w 12077700"/>
                <a:gd name="connsiteY29" fmla="*/ 2286000 h 3340100"/>
                <a:gd name="connsiteX30" fmla="*/ 4305300 w 12077700"/>
                <a:gd name="connsiteY30" fmla="*/ 2540000 h 3340100"/>
                <a:gd name="connsiteX31" fmla="*/ 4457700 w 12077700"/>
                <a:gd name="connsiteY31" fmla="*/ 1905000 h 3340100"/>
                <a:gd name="connsiteX32" fmla="*/ 4635500 w 12077700"/>
                <a:gd name="connsiteY32" fmla="*/ 2451100 h 3340100"/>
                <a:gd name="connsiteX33" fmla="*/ 4699000 w 12077700"/>
                <a:gd name="connsiteY33" fmla="*/ 2247900 h 3340100"/>
                <a:gd name="connsiteX34" fmla="*/ 4838700 w 12077700"/>
                <a:gd name="connsiteY34" fmla="*/ 190500 h 3340100"/>
                <a:gd name="connsiteX35" fmla="*/ 4902200 w 12077700"/>
                <a:gd name="connsiteY35" fmla="*/ 0 h 3340100"/>
                <a:gd name="connsiteX36" fmla="*/ 5029200 w 12077700"/>
                <a:gd name="connsiteY36" fmla="*/ 292100 h 3340100"/>
                <a:gd name="connsiteX37" fmla="*/ 5181600 w 12077700"/>
                <a:gd name="connsiteY37" fmla="*/ 1663700 h 3340100"/>
                <a:gd name="connsiteX38" fmla="*/ 5295900 w 12077700"/>
                <a:gd name="connsiteY38" fmla="*/ 3340100 h 3340100"/>
                <a:gd name="connsiteX39" fmla="*/ 5562600 w 12077700"/>
                <a:gd name="connsiteY39" fmla="*/ 1371600 h 3340100"/>
                <a:gd name="connsiteX40" fmla="*/ 5651500 w 12077700"/>
                <a:gd name="connsiteY40" fmla="*/ 1397000 h 3340100"/>
                <a:gd name="connsiteX41" fmla="*/ 5689600 w 12077700"/>
                <a:gd name="connsiteY41" fmla="*/ 952500 h 3340100"/>
                <a:gd name="connsiteX42" fmla="*/ 5842000 w 12077700"/>
                <a:gd name="connsiteY42" fmla="*/ 2476500 h 3340100"/>
                <a:gd name="connsiteX43" fmla="*/ 5930900 w 12077700"/>
                <a:gd name="connsiteY43" fmla="*/ 2222500 h 3340100"/>
                <a:gd name="connsiteX44" fmla="*/ 6032500 w 12077700"/>
                <a:gd name="connsiteY44" fmla="*/ 2057400 h 3340100"/>
                <a:gd name="connsiteX45" fmla="*/ 6121400 w 12077700"/>
                <a:gd name="connsiteY45" fmla="*/ 2120900 h 3340100"/>
                <a:gd name="connsiteX46" fmla="*/ 6273800 w 12077700"/>
                <a:gd name="connsiteY46" fmla="*/ 1435100 h 3340100"/>
                <a:gd name="connsiteX47" fmla="*/ 6451600 w 12077700"/>
                <a:gd name="connsiteY47" fmla="*/ 2501900 h 3340100"/>
                <a:gd name="connsiteX48" fmla="*/ 6527800 w 12077700"/>
                <a:gd name="connsiteY48" fmla="*/ 2235200 h 3340100"/>
                <a:gd name="connsiteX49" fmla="*/ 6629400 w 12077700"/>
                <a:gd name="connsiteY49" fmla="*/ 2349500 h 3340100"/>
                <a:gd name="connsiteX50" fmla="*/ 6781800 w 12077700"/>
                <a:gd name="connsiteY50" fmla="*/ 1676400 h 3340100"/>
                <a:gd name="connsiteX51" fmla="*/ 6934200 w 12077700"/>
                <a:gd name="connsiteY51" fmla="*/ 2171700 h 3340100"/>
                <a:gd name="connsiteX52" fmla="*/ 6997700 w 12077700"/>
                <a:gd name="connsiteY52" fmla="*/ 1955800 h 3340100"/>
                <a:gd name="connsiteX53" fmla="*/ 7073900 w 12077700"/>
                <a:gd name="connsiteY53" fmla="*/ 1943100 h 3340100"/>
                <a:gd name="connsiteX54" fmla="*/ 7188200 w 12077700"/>
                <a:gd name="connsiteY54" fmla="*/ 2628900 h 3340100"/>
                <a:gd name="connsiteX55" fmla="*/ 7327900 w 12077700"/>
                <a:gd name="connsiteY55" fmla="*/ 2641600 h 3340100"/>
                <a:gd name="connsiteX56" fmla="*/ 7366000 w 12077700"/>
                <a:gd name="connsiteY56" fmla="*/ 2540000 h 3340100"/>
                <a:gd name="connsiteX57" fmla="*/ 7404100 w 12077700"/>
                <a:gd name="connsiteY57" fmla="*/ 2692400 h 3340100"/>
                <a:gd name="connsiteX58" fmla="*/ 7505700 w 12077700"/>
                <a:gd name="connsiteY58" fmla="*/ 2806700 h 3340100"/>
                <a:gd name="connsiteX59" fmla="*/ 7708900 w 12077700"/>
                <a:gd name="connsiteY59" fmla="*/ 279400 h 3340100"/>
                <a:gd name="connsiteX60" fmla="*/ 7810500 w 12077700"/>
                <a:gd name="connsiteY60" fmla="*/ 330200 h 3340100"/>
                <a:gd name="connsiteX61" fmla="*/ 7899400 w 12077700"/>
                <a:gd name="connsiteY61" fmla="*/ 952500 h 3340100"/>
                <a:gd name="connsiteX62" fmla="*/ 8140700 w 12077700"/>
                <a:gd name="connsiteY62" fmla="*/ 2692400 h 3340100"/>
                <a:gd name="connsiteX63" fmla="*/ 8293100 w 12077700"/>
                <a:gd name="connsiteY63" fmla="*/ 1612900 h 3340100"/>
                <a:gd name="connsiteX64" fmla="*/ 8382000 w 12077700"/>
                <a:gd name="connsiteY64" fmla="*/ 2082800 h 3340100"/>
                <a:gd name="connsiteX65" fmla="*/ 8483600 w 12077700"/>
                <a:gd name="connsiteY65" fmla="*/ 1689100 h 3340100"/>
                <a:gd name="connsiteX66" fmla="*/ 8534400 w 12077700"/>
                <a:gd name="connsiteY66" fmla="*/ 1257300 h 3340100"/>
                <a:gd name="connsiteX67" fmla="*/ 8597900 w 12077700"/>
                <a:gd name="connsiteY67" fmla="*/ 2197100 h 3340100"/>
                <a:gd name="connsiteX68" fmla="*/ 8712200 w 12077700"/>
                <a:gd name="connsiteY68" fmla="*/ 2527300 h 3340100"/>
                <a:gd name="connsiteX69" fmla="*/ 8801100 w 12077700"/>
                <a:gd name="connsiteY69" fmla="*/ 1968500 h 3340100"/>
                <a:gd name="connsiteX70" fmla="*/ 8928100 w 12077700"/>
                <a:gd name="connsiteY70" fmla="*/ 2146300 h 3340100"/>
                <a:gd name="connsiteX71" fmla="*/ 9080500 w 12077700"/>
                <a:gd name="connsiteY71" fmla="*/ 1257300 h 3340100"/>
                <a:gd name="connsiteX72" fmla="*/ 9220200 w 12077700"/>
                <a:gd name="connsiteY72" fmla="*/ 2171700 h 3340100"/>
                <a:gd name="connsiteX73" fmla="*/ 9271000 w 12077700"/>
                <a:gd name="connsiteY73" fmla="*/ 2044700 h 3340100"/>
                <a:gd name="connsiteX74" fmla="*/ 9309100 w 12077700"/>
                <a:gd name="connsiteY74" fmla="*/ 2171700 h 3340100"/>
                <a:gd name="connsiteX75" fmla="*/ 9347200 w 12077700"/>
                <a:gd name="connsiteY75" fmla="*/ 2032000 h 3340100"/>
                <a:gd name="connsiteX76" fmla="*/ 9499600 w 12077700"/>
                <a:gd name="connsiteY76" fmla="*/ 1317172 h 3340100"/>
                <a:gd name="connsiteX77" fmla="*/ 9635430 w 12077700"/>
                <a:gd name="connsiteY77" fmla="*/ 1210128 h 3340100"/>
                <a:gd name="connsiteX78" fmla="*/ 9664700 w 12077700"/>
                <a:gd name="connsiteY78" fmla="*/ 2159000 h 3340100"/>
                <a:gd name="connsiteX79" fmla="*/ 9715500 w 12077700"/>
                <a:gd name="connsiteY79" fmla="*/ 2362200 h 3340100"/>
                <a:gd name="connsiteX80" fmla="*/ 9804400 w 12077700"/>
                <a:gd name="connsiteY80" fmla="*/ 2184400 h 3340100"/>
                <a:gd name="connsiteX81" fmla="*/ 9906000 w 12077700"/>
                <a:gd name="connsiteY81" fmla="*/ 1917700 h 3340100"/>
                <a:gd name="connsiteX82" fmla="*/ 10071100 w 12077700"/>
                <a:gd name="connsiteY82" fmla="*/ 2184400 h 3340100"/>
                <a:gd name="connsiteX83" fmla="*/ 10223500 w 12077700"/>
                <a:gd name="connsiteY83" fmla="*/ 2336800 h 3340100"/>
                <a:gd name="connsiteX84" fmla="*/ 10452100 w 12077700"/>
                <a:gd name="connsiteY84" fmla="*/ 2603500 h 3340100"/>
                <a:gd name="connsiteX85" fmla="*/ 10668000 w 12077700"/>
                <a:gd name="connsiteY85" fmla="*/ 812800 h 3340100"/>
                <a:gd name="connsiteX86" fmla="*/ 10835857 w 12077700"/>
                <a:gd name="connsiteY86" fmla="*/ 190500 h 3340100"/>
                <a:gd name="connsiteX87" fmla="*/ 10922000 w 12077700"/>
                <a:gd name="connsiteY87" fmla="*/ 622300 h 3340100"/>
                <a:gd name="connsiteX88" fmla="*/ 11125200 w 12077700"/>
                <a:gd name="connsiteY88" fmla="*/ 2959100 h 3340100"/>
                <a:gd name="connsiteX89" fmla="*/ 11252200 w 12077700"/>
                <a:gd name="connsiteY89" fmla="*/ 2006600 h 3340100"/>
                <a:gd name="connsiteX90" fmla="*/ 11366500 w 12077700"/>
                <a:gd name="connsiteY90" fmla="*/ 1803400 h 3340100"/>
                <a:gd name="connsiteX91" fmla="*/ 11417300 w 12077700"/>
                <a:gd name="connsiteY91" fmla="*/ 1854200 h 3340100"/>
                <a:gd name="connsiteX92" fmla="*/ 11455400 w 12077700"/>
                <a:gd name="connsiteY92" fmla="*/ 1143000 h 3340100"/>
                <a:gd name="connsiteX93" fmla="*/ 11557000 w 12077700"/>
                <a:gd name="connsiteY93" fmla="*/ 1282700 h 3340100"/>
                <a:gd name="connsiteX94" fmla="*/ 11684000 w 12077700"/>
                <a:gd name="connsiteY94" fmla="*/ 2552700 h 3340100"/>
                <a:gd name="connsiteX95" fmla="*/ 11798300 w 12077700"/>
                <a:gd name="connsiteY95" fmla="*/ 2273300 h 3340100"/>
                <a:gd name="connsiteX96" fmla="*/ 11861800 w 12077700"/>
                <a:gd name="connsiteY96" fmla="*/ 2616200 h 3340100"/>
                <a:gd name="connsiteX97" fmla="*/ 12077700 w 12077700"/>
                <a:gd name="connsiteY97" fmla="*/ 1612900 h 3340100"/>
                <a:gd name="connsiteX0" fmla="*/ 0 w 11417300"/>
                <a:gd name="connsiteY0" fmla="*/ 787400 h 3340100"/>
                <a:gd name="connsiteX1" fmla="*/ 177800 w 11417300"/>
                <a:gd name="connsiteY1" fmla="*/ 2527300 h 3340100"/>
                <a:gd name="connsiteX2" fmla="*/ 304800 w 11417300"/>
                <a:gd name="connsiteY2" fmla="*/ 1270000 h 3340100"/>
                <a:gd name="connsiteX3" fmla="*/ 393700 w 11417300"/>
                <a:gd name="connsiteY3" fmla="*/ 1447800 h 3340100"/>
                <a:gd name="connsiteX4" fmla="*/ 457200 w 11417300"/>
                <a:gd name="connsiteY4" fmla="*/ 2120900 h 3340100"/>
                <a:gd name="connsiteX5" fmla="*/ 546100 w 11417300"/>
                <a:gd name="connsiteY5" fmla="*/ 1968500 h 3340100"/>
                <a:gd name="connsiteX6" fmla="*/ 571500 w 11417300"/>
                <a:gd name="connsiteY6" fmla="*/ 1803400 h 3340100"/>
                <a:gd name="connsiteX7" fmla="*/ 736600 w 11417300"/>
                <a:gd name="connsiteY7" fmla="*/ 2844800 h 3340100"/>
                <a:gd name="connsiteX8" fmla="*/ 838200 w 11417300"/>
                <a:gd name="connsiteY8" fmla="*/ 2235200 h 3340100"/>
                <a:gd name="connsiteX9" fmla="*/ 977900 w 11417300"/>
                <a:gd name="connsiteY9" fmla="*/ 2959100 h 3340100"/>
                <a:gd name="connsiteX10" fmla="*/ 1181100 w 11417300"/>
                <a:gd name="connsiteY10" fmla="*/ 1612900 h 3340100"/>
                <a:gd name="connsiteX11" fmla="*/ 1308100 w 11417300"/>
                <a:gd name="connsiteY11" fmla="*/ 2133600 h 3340100"/>
                <a:gd name="connsiteX12" fmla="*/ 1409700 w 11417300"/>
                <a:gd name="connsiteY12" fmla="*/ 2209800 h 3340100"/>
                <a:gd name="connsiteX13" fmla="*/ 1549400 w 11417300"/>
                <a:gd name="connsiteY13" fmla="*/ 1028700 h 3340100"/>
                <a:gd name="connsiteX14" fmla="*/ 1612900 w 11417300"/>
                <a:gd name="connsiteY14" fmla="*/ 558800 h 3340100"/>
                <a:gd name="connsiteX15" fmla="*/ 1778000 w 11417300"/>
                <a:gd name="connsiteY15" fmla="*/ 1244600 h 3340100"/>
                <a:gd name="connsiteX16" fmla="*/ 1841500 w 11417300"/>
                <a:gd name="connsiteY16" fmla="*/ 1790700 h 3340100"/>
                <a:gd name="connsiteX17" fmla="*/ 2019300 w 11417300"/>
                <a:gd name="connsiteY17" fmla="*/ 2857500 h 3340100"/>
                <a:gd name="connsiteX18" fmla="*/ 2146300 w 11417300"/>
                <a:gd name="connsiteY18" fmla="*/ 1612900 h 3340100"/>
                <a:gd name="connsiteX19" fmla="*/ 2387600 w 11417300"/>
                <a:gd name="connsiteY19" fmla="*/ 1231900 h 3340100"/>
                <a:gd name="connsiteX20" fmla="*/ 2451100 w 11417300"/>
                <a:gd name="connsiteY20" fmla="*/ 1701800 h 3340100"/>
                <a:gd name="connsiteX21" fmla="*/ 2590800 w 11417300"/>
                <a:gd name="connsiteY21" fmla="*/ 2527300 h 3340100"/>
                <a:gd name="connsiteX22" fmla="*/ 2705100 w 11417300"/>
                <a:gd name="connsiteY22" fmla="*/ 2108200 h 3340100"/>
                <a:gd name="connsiteX23" fmla="*/ 2971800 w 11417300"/>
                <a:gd name="connsiteY23" fmla="*/ 965200 h 3340100"/>
                <a:gd name="connsiteX24" fmla="*/ 3111500 w 11417300"/>
                <a:gd name="connsiteY24" fmla="*/ 2413000 h 3340100"/>
                <a:gd name="connsiteX25" fmla="*/ 3289300 w 11417300"/>
                <a:gd name="connsiteY25" fmla="*/ 2057400 h 3340100"/>
                <a:gd name="connsiteX26" fmla="*/ 3403600 w 11417300"/>
                <a:gd name="connsiteY26" fmla="*/ 2578100 h 3340100"/>
                <a:gd name="connsiteX27" fmla="*/ 3492500 w 11417300"/>
                <a:gd name="connsiteY27" fmla="*/ 2298700 h 3340100"/>
                <a:gd name="connsiteX28" fmla="*/ 3568700 w 11417300"/>
                <a:gd name="connsiteY28" fmla="*/ 2286000 h 3340100"/>
                <a:gd name="connsiteX29" fmla="*/ 3644900 w 11417300"/>
                <a:gd name="connsiteY29" fmla="*/ 2540000 h 3340100"/>
                <a:gd name="connsiteX30" fmla="*/ 3797300 w 11417300"/>
                <a:gd name="connsiteY30" fmla="*/ 1905000 h 3340100"/>
                <a:gd name="connsiteX31" fmla="*/ 3975100 w 11417300"/>
                <a:gd name="connsiteY31" fmla="*/ 2451100 h 3340100"/>
                <a:gd name="connsiteX32" fmla="*/ 4038600 w 11417300"/>
                <a:gd name="connsiteY32" fmla="*/ 2247900 h 3340100"/>
                <a:gd name="connsiteX33" fmla="*/ 4178300 w 11417300"/>
                <a:gd name="connsiteY33" fmla="*/ 190500 h 3340100"/>
                <a:gd name="connsiteX34" fmla="*/ 4241800 w 11417300"/>
                <a:gd name="connsiteY34" fmla="*/ 0 h 3340100"/>
                <a:gd name="connsiteX35" fmla="*/ 4368800 w 11417300"/>
                <a:gd name="connsiteY35" fmla="*/ 292100 h 3340100"/>
                <a:gd name="connsiteX36" fmla="*/ 4521200 w 11417300"/>
                <a:gd name="connsiteY36" fmla="*/ 1663700 h 3340100"/>
                <a:gd name="connsiteX37" fmla="*/ 4635500 w 11417300"/>
                <a:gd name="connsiteY37" fmla="*/ 3340100 h 3340100"/>
                <a:gd name="connsiteX38" fmla="*/ 4902200 w 11417300"/>
                <a:gd name="connsiteY38" fmla="*/ 1371600 h 3340100"/>
                <a:gd name="connsiteX39" fmla="*/ 4991100 w 11417300"/>
                <a:gd name="connsiteY39" fmla="*/ 1397000 h 3340100"/>
                <a:gd name="connsiteX40" fmla="*/ 5029200 w 11417300"/>
                <a:gd name="connsiteY40" fmla="*/ 952500 h 3340100"/>
                <a:gd name="connsiteX41" fmla="*/ 5181600 w 11417300"/>
                <a:gd name="connsiteY41" fmla="*/ 2476500 h 3340100"/>
                <a:gd name="connsiteX42" fmla="*/ 5270500 w 11417300"/>
                <a:gd name="connsiteY42" fmla="*/ 2222500 h 3340100"/>
                <a:gd name="connsiteX43" fmla="*/ 5372100 w 11417300"/>
                <a:gd name="connsiteY43" fmla="*/ 2057400 h 3340100"/>
                <a:gd name="connsiteX44" fmla="*/ 5461000 w 11417300"/>
                <a:gd name="connsiteY44" fmla="*/ 2120900 h 3340100"/>
                <a:gd name="connsiteX45" fmla="*/ 5613400 w 11417300"/>
                <a:gd name="connsiteY45" fmla="*/ 1435100 h 3340100"/>
                <a:gd name="connsiteX46" fmla="*/ 5791200 w 11417300"/>
                <a:gd name="connsiteY46" fmla="*/ 2501900 h 3340100"/>
                <a:gd name="connsiteX47" fmla="*/ 5867400 w 11417300"/>
                <a:gd name="connsiteY47" fmla="*/ 2235200 h 3340100"/>
                <a:gd name="connsiteX48" fmla="*/ 5969000 w 11417300"/>
                <a:gd name="connsiteY48" fmla="*/ 2349500 h 3340100"/>
                <a:gd name="connsiteX49" fmla="*/ 6121400 w 11417300"/>
                <a:gd name="connsiteY49" fmla="*/ 1676400 h 3340100"/>
                <a:gd name="connsiteX50" fmla="*/ 6273800 w 11417300"/>
                <a:gd name="connsiteY50" fmla="*/ 2171700 h 3340100"/>
                <a:gd name="connsiteX51" fmla="*/ 6337300 w 11417300"/>
                <a:gd name="connsiteY51" fmla="*/ 1955800 h 3340100"/>
                <a:gd name="connsiteX52" fmla="*/ 6413500 w 11417300"/>
                <a:gd name="connsiteY52" fmla="*/ 1943100 h 3340100"/>
                <a:gd name="connsiteX53" fmla="*/ 6527800 w 11417300"/>
                <a:gd name="connsiteY53" fmla="*/ 2628900 h 3340100"/>
                <a:gd name="connsiteX54" fmla="*/ 6667500 w 11417300"/>
                <a:gd name="connsiteY54" fmla="*/ 2641600 h 3340100"/>
                <a:gd name="connsiteX55" fmla="*/ 6705600 w 11417300"/>
                <a:gd name="connsiteY55" fmla="*/ 2540000 h 3340100"/>
                <a:gd name="connsiteX56" fmla="*/ 6743700 w 11417300"/>
                <a:gd name="connsiteY56" fmla="*/ 2692400 h 3340100"/>
                <a:gd name="connsiteX57" fmla="*/ 6845300 w 11417300"/>
                <a:gd name="connsiteY57" fmla="*/ 2806700 h 3340100"/>
                <a:gd name="connsiteX58" fmla="*/ 7048500 w 11417300"/>
                <a:gd name="connsiteY58" fmla="*/ 279400 h 3340100"/>
                <a:gd name="connsiteX59" fmla="*/ 7150100 w 11417300"/>
                <a:gd name="connsiteY59" fmla="*/ 330200 h 3340100"/>
                <a:gd name="connsiteX60" fmla="*/ 7239000 w 11417300"/>
                <a:gd name="connsiteY60" fmla="*/ 952500 h 3340100"/>
                <a:gd name="connsiteX61" fmla="*/ 7480300 w 11417300"/>
                <a:gd name="connsiteY61" fmla="*/ 2692400 h 3340100"/>
                <a:gd name="connsiteX62" fmla="*/ 7632700 w 11417300"/>
                <a:gd name="connsiteY62" fmla="*/ 1612900 h 3340100"/>
                <a:gd name="connsiteX63" fmla="*/ 7721600 w 11417300"/>
                <a:gd name="connsiteY63" fmla="*/ 2082800 h 3340100"/>
                <a:gd name="connsiteX64" fmla="*/ 7823200 w 11417300"/>
                <a:gd name="connsiteY64" fmla="*/ 1689100 h 3340100"/>
                <a:gd name="connsiteX65" fmla="*/ 7874000 w 11417300"/>
                <a:gd name="connsiteY65" fmla="*/ 1257300 h 3340100"/>
                <a:gd name="connsiteX66" fmla="*/ 7937500 w 11417300"/>
                <a:gd name="connsiteY66" fmla="*/ 2197100 h 3340100"/>
                <a:gd name="connsiteX67" fmla="*/ 8051800 w 11417300"/>
                <a:gd name="connsiteY67" fmla="*/ 2527300 h 3340100"/>
                <a:gd name="connsiteX68" fmla="*/ 8140700 w 11417300"/>
                <a:gd name="connsiteY68" fmla="*/ 1968500 h 3340100"/>
                <a:gd name="connsiteX69" fmla="*/ 8267700 w 11417300"/>
                <a:gd name="connsiteY69" fmla="*/ 2146300 h 3340100"/>
                <a:gd name="connsiteX70" fmla="*/ 8420100 w 11417300"/>
                <a:gd name="connsiteY70" fmla="*/ 1257300 h 3340100"/>
                <a:gd name="connsiteX71" fmla="*/ 8559800 w 11417300"/>
                <a:gd name="connsiteY71" fmla="*/ 2171700 h 3340100"/>
                <a:gd name="connsiteX72" fmla="*/ 8610600 w 11417300"/>
                <a:gd name="connsiteY72" fmla="*/ 2044700 h 3340100"/>
                <a:gd name="connsiteX73" fmla="*/ 8648700 w 11417300"/>
                <a:gd name="connsiteY73" fmla="*/ 2171700 h 3340100"/>
                <a:gd name="connsiteX74" fmla="*/ 8686800 w 11417300"/>
                <a:gd name="connsiteY74" fmla="*/ 2032000 h 3340100"/>
                <a:gd name="connsiteX75" fmla="*/ 8839200 w 11417300"/>
                <a:gd name="connsiteY75" fmla="*/ 1317172 h 3340100"/>
                <a:gd name="connsiteX76" fmla="*/ 8975030 w 11417300"/>
                <a:gd name="connsiteY76" fmla="*/ 1210128 h 3340100"/>
                <a:gd name="connsiteX77" fmla="*/ 9004300 w 11417300"/>
                <a:gd name="connsiteY77" fmla="*/ 2159000 h 3340100"/>
                <a:gd name="connsiteX78" fmla="*/ 9055100 w 11417300"/>
                <a:gd name="connsiteY78" fmla="*/ 2362200 h 3340100"/>
                <a:gd name="connsiteX79" fmla="*/ 9144000 w 11417300"/>
                <a:gd name="connsiteY79" fmla="*/ 2184400 h 3340100"/>
                <a:gd name="connsiteX80" fmla="*/ 9245600 w 11417300"/>
                <a:gd name="connsiteY80" fmla="*/ 1917700 h 3340100"/>
                <a:gd name="connsiteX81" fmla="*/ 9410700 w 11417300"/>
                <a:gd name="connsiteY81" fmla="*/ 2184400 h 3340100"/>
                <a:gd name="connsiteX82" fmla="*/ 9563100 w 11417300"/>
                <a:gd name="connsiteY82" fmla="*/ 2336800 h 3340100"/>
                <a:gd name="connsiteX83" fmla="*/ 9791700 w 11417300"/>
                <a:gd name="connsiteY83" fmla="*/ 2603500 h 3340100"/>
                <a:gd name="connsiteX84" fmla="*/ 10007600 w 11417300"/>
                <a:gd name="connsiteY84" fmla="*/ 812800 h 3340100"/>
                <a:gd name="connsiteX85" fmla="*/ 10175457 w 11417300"/>
                <a:gd name="connsiteY85" fmla="*/ 190500 h 3340100"/>
                <a:gd name="connsiteX86" fmla="*/ 10261600 w 11417300"/>
                <a:gd name="connsiteY86" fmla="*/ 622300 h 3340100"/>
                <a:gd name="connsiteX87" fmla="*/ 10464800 w 11417300"/>
                <a:gd name="connsiteY87" fmla="*/ 2959100 h 3340100"/>
                <a:gd name="connsiteX88" fmla="*/ 10591800 w 11417300"/>
                <a:gd name="connsiteY88" fmla="*/ 2006600 h 3340100"/>
                <a:gd name="connsiteX89" fmla="*/ 10706100 w 11417300"/>
                <a:gd name="connsiteY89" fmla="*/ 1803400 h 3340100"/>
                <a:gd name="connsiteX90" fmla="*/ 10756900 w 11417300"/>
                <a:gd name="connsiteY90" fmla="*/ 1854200 h 3340100"/>
                <a:gd name="connsiteX91" fmla="*/ 10795000 w 11417300"/>
                <a:gd name="connsiteY91" fmla="*/ 1143000 h 3340100"/>
                <a:gd name="connsiteX92" fmla="*/ 10896600 w 11417300"/>
                <a:gd name="connsiteY92" fmla="*/ 1282700 h 3340100"/>
                <a:gd name="connsiteX93" fmla="*/ 11023600 w 11417300"/>
                <a:gd name="connsiteY93" fmla="*/ 2552700 h 3340100"/>
                <a:gd name="connsiteX94" fmla="*/ 11137900 w 11417300"/>
                <a:gd name="connsiteY94" fmla="*/ 2273300 h 3340100"/>
                <a:gd name="connsiteX95" fmla="*/ 11201400 w 11417300"/>
                <a:gd name="connsiteY95" fmla="*/ 2616200 h 3340100"/>
                <a:gd name="connsiteX96" fmla="*/ 11417300 w 11417300"/>
                <a:gd name="connsiteY96" fmla="*/ 1612900 h 3340100"/>
                <a:gd name="connsiteX0" fmla="*/ 0 w 11239500"/>
                <a:gd name="connsiteY0" fmla="*/ 2527300 h 3340100"/>
                <a:gd name="connsiteX1" fmla="*/ 127000 w 11239500"/>
                <a:gd name="connsiteY1" fmla="*/ 1270000 h 3340100"/>
                <a:gd name="connsiteX2" fmla="*/ 215900 w 11239500"/>
                <a:gd name="connsiteY2" fmla="*/ 1447800 h 3340100"/>
                <a:gd name="connsiteX3" fmla="*/ 279400 w 11239500"/>
                <a:gd name="connsiteY3" fmla="*/ 2120900 h 3340100"/>
                <a:gd name="connsiteX4" fmla="*/ 368300 w 11239500"/>
                <a:gd name="connsiteY4" fmla="*/ 1968500 h 3340100"/>
                <a:gd name="connsiteX5" fmla="*/ 393700 w 11239500"/>
                <a:gd name="connsiteY5" fmla="*/ 1803400 h 3340100"/>
                <a:gd name="connsiteX6" fmla="*/ 558800 w 11239500"/>
                <a:gd name="connsiteY6" fmla="*/ 2844800 h 3340100"/>
                <a:gd name="connsiteX7" fmla="*/ 660400 w 11239500"/>
                <a:gd name="connsiteY7" fmla="*/ 2235200 h 3340100"/>
                <a:gd name="connsiteX8" fmla="*/ 800100 w 11239500"/>
                <a:gd name="connsiteY8" fmla="*/ 2959100 h 3340100"/>
                <a:gd name="connsiteX9" fmla="*/ 1003300 w 11239500"/>
                <a:gd name="connsiteY9" fmla="*/ 1612900 h 3340100"/>
                <a:gd name="connsiteX10" fmla="*/ 1130300 w 11239500"/>
                <a:gd name="connsiteY10" fmla="*/ 2133600 h 3340100"/>
                <a:gd name="connsiteX11" fmla="*/ 1231900 w 11239500"/>
                <a:gd name="connsiteY11" fmla="*/ 2209800 h 3340100"/>
                <a:gd name="connsiteX12" fmla="*/ 1371600 w 11239500"/>
                <a:gd name="connsiteY12" fmla="*/ 1028700 h 3340100"/>
                <a:gd name="connsiteX13" fmla="*/ 1435100 w 11239500"/>
                <a:gd name="connsiteY13" fmla="*/ 558800 h 3340100"/>
                <a:gd name="connsiteX14" fmla="*/ 1600200 w 11239500"/>
                <a:gd name="connsiteY14" fmla="*/ 1244600 h 3340100"/>
                <a:gd name="connsiteX15" fmla="*/ 1663700 w 11239500"/>
                <a:gd name="connsiteY15" fmla="*/ 1790700 h 3340100"/>
                <a:gd name="connsiteX16" fmla="*/ 1841500 w 11239500"/>
                <a:gd name="connsiteY16" fmla="*/ 2857500 h 3340100"/>
                <a:gd name="connsiteX17" fmla="*/ 1968500 w 11239500"/>
                <a:gd name="connsiteY17" fmla="*/ 1612900 h 3340100"/>
                <a:gd name="connsiteX18" fmla="*/ 2209800 w 11239500"/>
                <a:gd name="connsiteY18" fmla="*/ 1231900 h 3340100"/>
                <a:gd name="connsiteX19" fmla="*/ 2273300 w 11239500"/>
                <a:gd name="connsiteY19" fmla="*/ 1701800 h 3340100"/>
                <a:gd name="connsiteX20" fmla="*/ 2413000 w 11239500"/>
                <a:gd name="connsiteY20" fmla="*/ 2527300 h 3340100"/>
                <a:gd name="connsiteX21" fmla="*/ 2527300 w 11239500"/>
                <a:gd name="connsiteY21" fmla="*/ 2108200 h 3340100"/>
                <a:gd name="connsiteX22" fmla="*/ 2794000 w 11239500"/>
                <a:gd name="connsiteY22" fmla="*/ 965200 h 3340100"/>
                <a:gd name="connsiteX23" fmla="*/ 2933700 w 11239500"/>
                <a:gd name="connsiteY23" fmla="*/ 2413000 h 3340100"/>
                <a:gd name="connsiteX24" fmla="*/ 3111500 w 11239500"/>
                <a:gd name="connsiteY24" fmla="*/ 2057400 h 3340100"/>
                <a:gd name="connsiteX25" fmla="*/ 3225800 w 11239500"/>
                <a:gd name="connsiteY25" fmla="*/ 2578100 h 3340100"/>
                <a:gd name="connsiteX26" fmla="*/ 3314700 w 11239500"/>
                <a:gd name="connsiteY26" fmla="*/ 2298700 h 3340100"/>
                <a:gd name="connsiteX27" fmla="*/ 3390900 w 11239500"/>
                <a:gd name="connsiteY27" fmla="*/ 2286000 h 3340100"/>
                <a:gd name="connsiteX28" fmla="*/ 3467100 w 11239500"/>
                <a:gd name="connsiteY28" fmla="*/ 2540000 h 3340100"/>
                <a:gd name="connsiteX29" fmla="*/ 3619500 w 11239500"/>
                <a:gd name="connsiteY29" fmla="*/ 1905000 h 3340100"/>
                <a:gd name="connsiteX30" fmla="*/ 3797300 w 11239500"/>
                <a:gd name="connsiteY30" fmla="*/ 2451100 h 3340100"/>
                <a:gd name="connsiteX31" fmla="*/ 3860800 w 11239500"/>
                <a:gd name="connsiteY31" fmla="*/ 2247900 h 3340100"/>
                <a:gd name="connsiteX32" fmla="*/ 4000500 w 11239500"/>
                <a:gd name="connsiteY32" fmla="*/ 190500 h 3340100"/>
                <a:gd name="connsiteX33" fmla="*/ 4064000 w 11239500"/>
                <a:gd name="connsiteY33" fmla="*/ 0 h 3340100"/>
                <a:gd name="connsiteX34" fmla="*/ 4191000 w 11239500"/>
                <a:gd name="connsiteY34" fmla="*/ 292100 h 3340100"/>
                <a:gd name="connsiteX35" fmla="*/ 4343400 w 11239500"/>
                <a:gd name="connsiteY35" fmla="*/ 1663700 h 3340100"/>
                <a:gd name="connsiteX36" fmla="*/ 4457700 w 11239500"/>
                <a:gd name="connsiteY36" fmla="*/ 3340100 h 3340100"/>
                <a:gd name="connsiteX37" fmla="*/ 4724400 w 11239500"/>
                <a:gd name="connsiteY37" fmla="*/ 1371600 h 3340100"/>
                <a:gd name="connsiteX38" fmla="*/ 4813300 w 11239500"/>
                <a:gd name="connsiteY38" fmla="*/ 1397000 h 3340100"/>
                <a:gd name="connsiteX39" fmla="*/ 4851400 w 11239500"/>
                <a:gd name="connsiteY39" fmla="*/ 952500 h 3340100"/>
                <a:gd name="connsiteX40" fmla="*/ 5003800 w 11239500"/>
                <a:gd name="connsiteY40" fmla="*/ 2476500 h 3340100"/>
                <a:gd name="connsiteX41" fmla="*/ 5092700 w 11239500"/>
                <a:gd name="connsiteY41" fmla="*/ 2222500 h 3340100"/>
                <a:gd name="connsiteX42" fmla="*/ 5194300 w 11239500"/>
                <a:gd name="connsiteY42" fmla="*/ 2057400 h 3340100"/>
                <a:gd name="connsiteX43" fmla="*/ 5283200 w 11239500"/>
                <a:gd name="connsiteY43" fmla="*/ 2120900 h 3340100"/>
                <a:gd name="connsiteX44" fmla="*/ 5435600 w 11239500"/>
                <a:gd name="connsiteY44" fmla="*/ 1435100 h 3340100"/>
                <a:gd name="connsiteX45" fmla="*/ 5613400 w 11239500"/>
                <a:gd name="connsiteY45" fmla="*/ 2501900 h 3340100"/>
                <a:gd name="connsiteX46" fmla="*/ 5689600 w 11239500"/>
                <a:gd name="connsiteY46" fmla="*/ 2235200 h 3340100"/>
                <a:gd name="connsiteX47" fmla="*/ 5791200 w 11239500"/>
                <a:gd name="connsiteY47" fmla="*/ 2349500 h 3340100"/>
                <a:gd name="connsiteX48" fmla="*/ 5943600 w 11239500"/>
                <a:gd name="connsiteY48" fmla="*/ 1676400 h 3340100"/>
                <a:gd name="connsiteX49" fmla="*/ 6096000 w 11239500"/>
                <a:gd name="connsiteY49" fmla="*/ 2171700 h 3340100"/>
                <a:gd name="connsiteX50" fmla="*/ 6159500 w 11239500"/>
                <a:gd name="connsiteY50" fmla="*/ 1955800 h 3340100"/>
                <a:gd name="connsiteX51" fmla="*/ 6235700 w 11239500"/>
                <a:gd name="connsiteY51" fmla="*/ 1943100 h 3340100"/>
                <a:gd name="connsiteX52" fmla="*/ 6350000 w 11239500"/>
                <a:gd name="connsiteY52" fmla="*/ 2628900 h 3340100"/>
                <a:gd name="connsiteX53" fmla="*/ 6489700 w 11239500"/>
                <a:gd name="connsiteY53" fmla="*/ 2641600 h 3340100"/>
                <a:gd name="connsiteX54" fmla="*/ 6527800 w 11239500"/>
                <a:gd name="connsiteY54" fmla="*/ 2540000 h 3340100"/>
                <a:gd name="connsiteX55" fmla="*/ 6565900 w 11239500"/>
                <a:gd name="connsiteY55" fmla="*/ 2692400 h 3340100"/>
                <a:gd name="connsiteX56" fmla="*/ 6667500 w 11239500"/>
                <a:gd name="connsiteY56" fmla="*/ 2806700 h 3340100"/>
                <a:gd name="connsiteX57" fmla="*/ 6870700 w 11239500"/>
                <a:gd name="connsiteY57" fmla="*/ 279400 h 3340100"/>
                <a:gd name="connsiteX58" fmla="*/ 6972300 w 11239500"/>
                <a:gd name="connsiteY58" fmla="*/ 330200 h 3340100"/>
                <a:gd name="connsiteX59" fmla="*/ 7061200 w 11239500"/>
                <a:gd name="connsiteY59" fmla="*/ 952500 h 3340100"/>
                <a:gd name="connsiteX60" fmla="*/ 7302500 w 11239500"/>
                <a:gd name="connsiteY60" fmla="*/ 2692400 h 3340100"/>
                <a:gd name="connsiteX61" fmla="*/ 7454900 w 11239500"/>
                <a:gd name="connsiteY61" fmla="*/ 1612900 h 3340100"/>
                <a:gd name="connsiteX62" fmla="*/ 7543800 w 11239500"/>
                <a:gd name="connsiteY62" fmla="*/ 2082800 h 3340100"/>
                <a:gd name="connsiteX63" fmla="*/ 7645400 w 11239500"/>
                <a:gd name="connsiteY63" fmla="*/ 1689100 h 3340100"/>
                <a:gd name="connsiteX64" fmla="*/ 7696200 w 11239500"/>
                <a:gd name="connsiteY64" fmla="*/ 1257300 h 3340100"/>
                <a:gd name="connsiteX65" fmla="*/ 7759700 w 11239500"/>
                <a:gd name="connsiteY65" fmla="*/ 2197100 h 3340100"/>
                <a:gd name="connsiteX66" fmla="*/ 7874000 w 11239500"/>
                <a:gd name="connsiteY66" fmla="*/ 2527300 h 3340100"/>
                <a:gd name="connsiteX67" fmla="*/ 7962900 w 11239500"/>
                <a:gd name="connsiteY67" fmla="*/ 1968500 h 3340100"/>
                <a:gd name="connsiteX68" fmla="*/ 8089900 w 11239500"/>
                <a:gd name="connsiteY68" fmla="*/ 2146300 h 3340100"/>
                <a:gd name="connsiteX69" fmla="*/ 8242300 w 11239500"/>
                <a:gd name="connsiteY69" fmla="*/ 1257300 h 3340100"/>
                <a:gd name="connsiteX70" fmla="*/ 8382000 w 11239500"/>
                <a:gd name="connsiteY70" fmla="*/ 2171700 h 3340100"/>
                <a:gd name="connsiteX71" fmla="*/ 8432800 w 11239500"/>
                <a:gd name="connsiteY71" fmla="*/ 2044700 h 3340100"/>
                <a:gd name="connsiteX72" fmla="*/ 8470900 w 11239500"/>
                <a:gd name="connsiteY72" fmla="*/ 2171700 h 3340100"/>
                <a:gd name="connsiteX73" fmla="*/ 8509000 w 11239500"/>
                <a:gd name="connsiteY73" fmla="*/ 2032000 h 3340100"/>
                <a:gd name="connsiteX74" fmla="*/ 8661400 w 11239500"/>
                <a:gd name="connsiteY74" fmla="*/ 1317172 h 3340100"/>
                <a:gd name="connsiteX75" fmla="*/ 8797230 w 11239500"/>
                <a:gd name="connsiteY75" fmla="*/ 1210128 h 3340100"/>
                <a:gd name="connsiteX76" fmla="*/ 8826500 w 11239500"/>
                <a:gd name="connsiteY76" fmla="*/ 2159000 h 3340100"/>
                <a:gd name="connsiteX77" fmla="*/ 8877300 w 11239500"/>
                <a:gd name="connsiteY77" fmla="*/ 2362200 h 3340100"/>
                <a:gd name="connsiteX78" fmla="*/ 8966200 w 11239500"/>
                <a:gd name="connsiteY78" fmla="*/ 2184400 h 3340100"/>
                <a:gd name="connsiteX79" fmla="*/ 9067800 w 11239500"/>
                <a:gd name="connsiteY79" fmla="*/ 1917700 h 3340100"/>
                <a:gd name="connsiteX80" fmla="*/ 9232900 w 11239500"/>
                <a:gd name="connsiteY80" fmla="*/ 2184400 h 3340100"/>
                <a:gd name="connsiteX81" fmla="*/ 9385300 w 11239500"/>
                <a:gd name="connsiteY81" fmla="*/ 2336800 h 3340100"/>
                <a:gd name="connsiteX82" fmla="*/ 9613900 w 11239500"/>
                <a:gd name="connsiteY82" fmla="*/ 2603500 h 3340100"/>
                <a:gd name="connsiteX83" fmla="*/ 9829800 w 11239500"/>
                <a:gd name="connsiteY83" fmla="*/ 812800 h 3340100"/>
                <a:gd name="connsiteX84" fmla="*/ 9997657 w 11239500"/>
                <a:gd name="connsiteY84" fmla="*/ 190500 h 3340100"/>
                <a:gd name="connsiteX85" fmla="*/ 10083800 w 11239500"/>
                <a:gd name="connsiteY85" fmla="*/ 622300 h 3340100"/>
                <a:gd name="connsiteX86" fmla="*/ 10287000 w 11239500"/>
                <a:gd name="connsiteY86" fmla="*/ 2959100 h 3340100"/>
                <a:gd name="connsiteX87" fmla="*/ 10414000 w 11239500"/>
                <a:gd name="connsiteY87" fmla="*/ 2006600 h 3340100"/>
                <a:gd name="connsiteX88" fmla="*/ 10528300 w 11239500"/>
                <a:gd name="connsiteY88" fmla="*/ 1803400 h 3340100"/>
                <a:gd name="connsiteX89" fmla="*/ 10579100 w 11239500"/>
                <a:gd name="connsiteY89" fmla="*/ 1854200 h 3340100"/>
                <a:gd name="connsiteX90" fmla="*/ 10617200 w 11239500"/>
                <a:gd name="connsiteY90" fmla="*/ 1143000 h 3340100"/>
                <a:gd name="connsiteX91" fmla="*/ 10718800 w 11239500"/>
                <a:gd name="connsiteY91" fmla="*/ 1282700 h 3340100"/>
                <a:gd name="connsiteX92" fmla="*/ 10845800 w 11239500"/>
                <a:gd name="connsiteY92" fmla="*/ 2552700 h 3340100"/>
                <a:gd name="connsiteX93" fmla="*/ 10960100 w 11239500"/>
                <a:gd name="connsiteY93" fmla="*/ 2273300 h 3340100"/>
                <a:gd name="connsiteX94" fmla="*/ 11023600 w 11239500"/>
                <a:gd name="connsiteY94" fmla="*/ 2616200 h 3340100"/>
                <a:gd name="connsiteX95" fmla="*/ 11239500 w 11239500"/>
                <a:gd name="connsiteY9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8839200 w 11112500"/>
                <a:gd name="connsiteY77" fmla="*/ 2184400 h 3340100"/>
                <a:gd name="connsiteX78" fmla="*/ 8940800 w 11112500"/>
                <a:gd name="connsiteY78" fmla="*/ 1917700 h 3340100"/>
                <a:gd name="connsiteX79" fmla="*/ 9105900 w 11112500"/>
                <a:gd name="connsiteY79" fmla="*/ 2184400 h 3340100"/>
                <a:gd name="connsiteX80" fmla="*/ 9258300 w 11112500"/>
                <a:gd name="connsiteY80" fmla="*/ 2336800 h 3340100"/>
                <a:gd name="connsiteX81" fmla="*/ 9486900 w 11112500"/>
                <a:gd name="connsiteY81" fmla="*/ 2603500 h 3340100"/>
                <a:gd name="connsiteX82" fmla="*/ 9702800 w 11112500"/>
                <a:gd name="connsiteY82" fmla="*/ 812800 h 3340100"/>
                <a:gd name="connsiteX83" fmla="*/ 9870657 w 11112500"/>
                <a:gd name="connsiteY83" fmla="*/ 190500 h 3340100"/>
                <a:gd name="connsiteX84" fmla="*/ 9956800 w 11112500"/>
                <a:gd name="connsiteY84" fmla="*/ 622300 h 3340100"/>
                <a:gd name="connsiteX85" fmla="*/ 10160000 w 11112500"/>
                <a:gd name="connsiteY85" fmla="*/ 2959100 h 3340100"/>
                <a:gd name="connsiteX86" fmla="*/ 10287000 w 11112500"/>
                <a:gd name="connsiteY86" fmla="*/ 2006600 h 3340100"/>
                <a:gd name="connsiteX87" fmla="*/ 10401300 w 11112500"/>
                <a:gd name="connsiteY87" fmla="*/ 1803400 h 3340100"/>
                <a:gd name="connsiteX88" fmla="*/ 10452100 w 11112500"/>
                <a:gd name="connsiteY88" fmla="*/ 1854200 h 3340100"/>
                <a:gd name="connsiteX89" fmla="*/ 10490200 w 11112500"/>
                <a:gd name="connsiteY89" fmla="*/ 1143000 h 3340100"/>
                <a:gd name="connsiteX90" fmla="*/ 10591800 w 11112500"/>
                <a:gd name="connsiteY90" fmla="*/ 1282700 h 3340100"/>
                <a:gd name="connsiteX91" fmla="*/ 10718800 w 11112500"/>
                <a:gd name="connsiteY91" fmla="*/ 2552700 h 3340100"/>
                <a:gd name="connsiteX92" fmla="*/ 10833100 w 11112500"/>
                <a:gd name="connsiteY92" fmla="*/ 2273300 h 3340100"/>
                <a:gd name="connsiteX93" fmla="*/ 10896600 w 11112500"/>
                <a:gd name="connsiteY93" fmla="*/ 2616200 h 3340100"/>
                <a:gd name="connsiteX94" fmla="*/ 11112500 w 11112500"/>
                <a:gd name="connsiteY94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8839200 w 11112500"/>
                <a:gd name="connsiteY77" fmla="*/ 2184400 h 3340100"/>
                <a:gd name="connsiteX78" fmla="*/ 9105900 w 11112500"/>
                <a:gd name="connsiteY78" fmla="*/ 2184400 h 3340100"/>
                <a:gd name="connsiteX79" fmla="*/ 9258300 w 11112500"/>
                <a:gd name="connsiteY79" fmla="*/ 2336800 h 3340100"/>
                <a:gd name="connsiteX80" fmla="*/ 9486900 w 11112500"/>
                <a:gd name="connsiteY80" fmla="*/ 2603500 h 3340100"/>
                <a:gd name="connsiteX81" fmla="*/ 9702800 w 11112500"/>
                <a:gd name="connsiteY81" fmla="*/ 812800 h 3340100"/>
                <a:gd name="connsiteX82" fmla="*/ 9870657 w 11112500"/>
                <a:gd name="connsiteY82" fmla="*/ 190500 h 3340100"/>
                <a:gd name="connsiteX83" fmla="*/ 9956800 w 11112500"/>
                <a:gd name="connsiteY83" fmla="*/ 622300 h 3340100"/>
                <a:gd name="connsiteX84" fmla="*/ 10160000 w 11112500"/>
                <a:gd name="connsiteY84" fmla="*/ 2959100 h 3340100"/>
                <a:gd name="connsiteX85" fmla="*/ 10287000 w 11112500"/>
                <a:gd name="connsiteY85" fmla="*/ 2006600 h 3340100"/>
                <a:gd name="connsiteX86" fmla="*/ 10401300 w 11112500"/>
                <a:gd name="connsiteY86" fmla="*/ 1803400 h 3340100"/>
                <a:gd name="connsiteX87" fmla="*/ 10452100 w 11112500"/>
                <a:gd name="connsiteY87" fmla="*/ 1854200 h 3340100"/>
                <a:gd name="connsiteX88" fmla="*/ 10490200 w 11112500"/>
                <a:gd name="connsiteY88" fmla="*/ 1143000 h 3340100"/>
                <a:gd name="connsiteX89" fmla="*/ 10591800 w 11112500"/>
                <a:gd name="connsiteY89" fmla="*/ 1282700 h 3340100"/>
                <a:gd name="connsiteX90" fmla="*/ 10718800 w 11112500"/>
                <a:gd name="connsiteY90" fmla="*/ 2552700 h 3340100"/>
                <a:gd name="connsiteX91" fmla="*/ 10833100 w 11112500"/>
                <a:gd name="connsiteY91" fmla="*/ 2273300 h 3340100"/>
                <a:gd name="connsiteX92" fmla="*/ 10896600 w 11112500"/>
                <a:gd name="connsiteY92" fmla="*/ 2616200 h 3340100"/>
                <a:gd name="connsiteX93" fmla="*/ 11112500 w 11112500"/>
                <a:gd name="connsiteY93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9105900 w 11112500"/>
                <a:gd name="connsiteY77" fmla="*/ 2184400 h 3340100"/>
                <a:gd name="connsiteX78" fmla="*/ 9258300 w 11112500"/>
                <a:gd name="connsiteY78" fmla="*/ 2336800 h 3340100"/>
                <a:gd name="connsiteX79" fmla="*/ 9486900 w 11112500"/>
                <a:gd name="connsiteY79" fmla="*/ 2603500 h 3340100"/>
                <a:gd name="connsiteX80" fmla="*/ 9702800 w 11112500"/>
                <a:gd name="connsiteY80" fmla="*/ 812800 h 3340100"/>
                <a:gd name="connsiteX81" fmla="*/ 9870657 w 11112500"/>
                <a:gd name="connsiteY81" fmla="*/ 190500 h 3340100"/>
                <a:gd name="connsiteX82" fmla="*/ 9956800 w 11112500"/>
                <a:gd name="connsiteY82" fmla="*/ 622300 h 3340100"/>
                <a:gd name="connsiteX83" fmla="*/ 10160000 w 11112500"/>
                <a:gd name="connsiteY83" fmla="*/ 2959100 h 3340100"/>
                <a:gd name="connsiteX84" fmla="*/ 10287000 w 11112500"/>
                <a:gd name="connsiteY84" fmla="*/ 2006600 h 3340100"/>
                <a:gd name="connsiteX85" fmla="*/ 10401300 w 11112500"/>
                <a:gd name="connsiteY85" fmla="*/ 1803400 h 3340100"/>
                <a:gd name="connsiteX86" fmla="*/ 10452100 w 11112500"/>
                <a:gd name="connsiteY86" fmla="*/ 1854200 h 3340100"/>
                <a:gd name="connsiteX87" fmla="*/ 10490200 w 11112500"/>
                <a:gd name="connsiteY87" fmla="*/ 1143000 h 3340100"/>
                <a:gd name="connsiteX88" fmla="*/ 10591800 w 11112500"/>
                <a:gd name="connsiteY88" fmla="*/ 1282700 h 3340100"/>
                <a:gd name="connsiteX89" fmla="*/ 10718800 w 11112500"/>
                <a:gd name="connsiteY89" fmla="*/ 2552700 h 3340100"/>
                <a:gd name="connsiteX90" fmla="*/ 10833100 w 11112500"/>
                <a:gd name="connsiteY90" fmla="*/ 2273300 h 3340100"/>
                <a:gd name="connsiteX91" fmla="*/ 10896600 w 11112500"/>
                <a:gd name="connsiteY91" fmla="*/ 2616200 h 3340100"/>
                <a:gd name="connsiteX92" fmla="*/ 11112500 w 11112500"/>
                <a:gd name="connsiteY92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750300 w 11112500"/>
                <a:gd name="connsiteY75" fmla="*/ 2362200 h 3340100"/>
                <a:gd name="connsiteX76" fmla="*/ 9105900 w 11112500"/>
                <a:gd name="connsiteY76" fmla="*/ 2184400 h 3340100"/>
                <a:gd name="connsiteX77" fmla="*/ 9258300 w 11112500"/>
                <a:gd name="connsiteY77" fmla="*/ 2336800 h 3340100"/>
                <a:gd name="connsiteX78" fmla="*/ 9486900 w 11112500"/>
                <a:gd name="connsiteY78" fmla="*/ 2603500 h 3340100"/>
                <a:gd name="connsiteX79" fmla="*/ 9702800 w 11112500"/>
                <a:gd name="connsiteY79" fmla="*/ 812800 h 3340100"/>
                <a:gd name="connsiteX80" fmla="*/ 9870657 w 11112500"/>
                <a:gd name="connsiteY80" fmla="*/ 190500 h 3340100"/>
                <a:gd name="connsiteX81" fmla="*/ 9956800 w 11112500"/>
                <a:gd name="connsiteY81" fmla="*/ 622300 h 3340100"/>
                <a:gd name="connsiteX82" fmla="*/ 10160000 w 11112500"/>
                <a:gd name="connsiteY82" fmla="*/ 2959100 h 3340100"/>
                <a:gd name="connsiteX83" fmla="*/ 10287000 w 11112500"/>
                <a:gd name="connsiteY83" fmla="*/ 2006600 h 3340100"/>
                <a:gd name="connsiteX84" fmla="*/ 10401300 w 11112500"/>
                <a:gd name="connsiteY84" fmla="*/ 1803400 h 3340100"/>
                <a:gd name="connsiteX85" fmla="*/ 10452100 w 11112500"/>
                <a:gd name="connsiteY85" fmla="*/ 1854200 h 3340100"/>
                <a:gd name="connsiteX86" fmla="*/ 10490200 w 11112500"/>
                <a:gd name="connsiteY86" fmla="*/ 1143000 h 3340100"/>
                <a:gd name="connsiteX87" fmla="*/ 10591800 w 11112500"/>
                <a:gd name="connsiteY87" fmla="*/ 1282700 h 3340100"/>
                <a:gd name="connsiteX88" fmla="*/ 10718800 w 11112500"/>
                <a:gd name="connsiteY88" fmla="*/ 2552700 h 3340100"/>
                <a:gd name="connsiteX89" fmla="*/ 10833100 w 11112500"/>
                <a:gd name="connsiteY89" fmla="*/ 2273300 h 3340100"/>
                <a:gd name="connsiteX90" fmla="*/ 10896600 w 11112500"/>
                <a:gd name="connsiteY90" fmla="*/ 2616200 h 3340100"/>
                <a:gd name="connsiteX91" fmla="*/ 11112500 w 11112500"/>
                <a:gd name="connsiteY91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750300 w 11112500"/>
                <a:gd name="connsiteY74" fmla="*/ 2362200 h 3340100"/>
                <a:gd name="connsiteX75" fmla="*/ 9105900 w 11112500"/>
                <a:gd name="connsiteY75" fmla="*/ 2184400 h 3340100"/>
                <a:gd name="connsiteX76" fmla="*/ 9258300 w 11112500"/>
                <a:gd name="connsiteY76" fmla="*/ 2336800 h 3340100"/>
                <a:gd name="connsiteX77" fmla="*/ 9486900 w 11112500"/>
                <a:gd name="connsiteY77" fmla="*/ 2603500 h 3340100"/>
                <a:gd name="connsiteX78" fmla="*/ 9702800 w 11112500"/>
                <a:gd name="connsiteY78" fmla="*/ 812800 h 3340100"/>
                <a:gd name="connsiteX79" fmla="*/ 9870657 w 11112500"/>
                <a:gd name="connsiteY79" fmla="*/ 190500 h 3340100"/>
                <a:gd name="connsiteX80" fmla="*/ 9956800 w 11112500"/>
                <a:gd name="connsiteY80" fmla="*/ 622300 h 3340100"/>
                <a:gd name="connsiteX81" fmla="*/ 10160000 w 11112500"/>
                <a:gd name="connsiteY81" fmla="*/ 2959100 h 3340100"/>
                <a:gd name="connsiteX82" fmla="*/ 10287000 w 11112500"/>
                <a:gd name="connsiteY82" fmla="*/ 2006600 h 3340100"/>
                <a:gd name="connsiteX83" fmla="*/ 10401300 w 11112500"/>
                <a:gd name="connsiteY83" fmla="*/ 1803400 h 3340100"/>
                <a:gd name="connsiteX84" fmla="*/ 10452100 w 11112500"/>
                <a:gd name="connsiteY84" fmla="*/ 1854200 h 3340100"/>
                <a:gd name="connsiteX85" fmla="*/ 10490200 w 11112500"/>
                <a:gd name="connsiteY85" fmla="*/ 1143000 h 3340100"/>
                <a:gd name="connsiteX86" fmla="*/ 10591800 w 11112500"/>
                <a:gd name="connsiteY86" fmla="*/ 1282700 h 3340100"/>
                <a:gd name="connsiteX87" fmla="*/ 10718800 w 11112500"/>
                <a:gd name="connsiteY87" fmla="*/ 2552700 h 3340100"/>
                <a:gd name="connsiteX88" fmla="*/ 10833100 w 11112500"/>
                <a:gd name="connsiteY88" fmla="*/ 2273300 h 3340100"/>
                <a:gd name="connsiteX89" fmla="*/ 10896600 w 11112500"/>
                <a:gd name="connsiteY89" fmla="*/ 2616200 h 3340100"/>
                <a:gd name="connsiteX90" fmla="*/ 11112500 w 11112500"/>
                <a:gd name="connsiteY90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105900 w 11112500"/>
                <a:gd name="connsiteY74" fmla="*/ 2184400 h 3340100"/>
                <a:gd name="connsiteX75" fmla="*/ 9258300 w 11112500"/>
                <a:gd name="connsiteY75" fmla="*/ 2336800 h 3340100"/>
                <a:gd name="connsiteX76" fmla="*/ 9486900 w 11112500"/>
                <a:gd name="connsiteY76" fmla="*/ 2603500 h 3340100"/>
                <a:gd name="connsiteX77" fmla="*/ 9702800 w 11112500"/>
                <a:gd name="connsiteY77" fmla="*/ 812800 h 3340100"/>
                <a:gd name="connsiteX78" fmla="*/ 9870657 w 11112500"/>
                <a:gd name="connsiteY78" fmla="*/ 190500 h 3340100"/>
                <a:gd name="connsiteX79" fmla="*/ 9956800 w 11112500"/>
                <a:gd name="connsiteY79" fmla="*/ 622300 h 3340100"/>
                <a:gd name="connsiteX80" fmla="*/ 10160000 w 11112500"/>
                <a:gd name="connsiteY80" fmla="*/ 2959100 h 3340100"/>
                <a:gd name="connsiteX81" fmla="*/ 10287000 w 11112500"/>
                <a:gd name="connsiteY81" fmla="*/ 2006600 h 3340100"/>
                <a:gd name="connsiteX82" fmla="*/ 10401300 w 11112500"/>
                <a:gd name="connsiteY82" fmla="*/ 1803400 h 3340100"/>
                <a:gd name="connsiteX83" fmla="*/ 10452100 w 11112500"/>
                <a:gd name="connsiteY83" fmla="*/ 1854200 h 3340100"/>
                <a:gd name="connsiteX84" fmla="*/ 10490200 w 11112500"/>
                <a:gd name="connsiteY84" fmla="*/ 1143000 h 3340100"/>
                <a:gd name="connsiteX85" fmla="*/ 10591800 w 11112500"/>
                <a:gd name="connsiteY85" fmla="*/ 1282700 h 3340100"/>
                <a:gd name="connsiteX86" fmla="*/ 10718800 w 11112500"/>
                <a:gd name="connsiteY86" fmla="*/ 2552700 h 3340100"/>
                <a:gd name="connsiteX87" fmla="*/ 10833100 w 11112500"/>
                <a:gd name="connsiteY87" fmla="*/ 2273300 h 3340100"/>
                <a:gd name="connsiteX88" fmla="*/ 10896600 w 11112500"/>
                <a:gd name="connsiteY88" fmla="*/ 2616200 h 3340100"/>
                <a:gd name="connsiteX89" fmla="*/ 11112500 w 11112500"/>
                <a:gd name="connsiteY89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258300 w 11112500"/>
                <a:gd name="connsiteY74" fmla="*/ 2336800 h 3340100"/>
                <a:gd name="connsiteX75" fmla="*/ 9486900 w 11112500"/>
                <a:gd name="connsiteY75" fmla="*/ 2603500 h 3340100"/>
                <a:gd name="connsiteX76" fmla="*/ 9702800 w 11112500"/>
                <a:gd name="connsiteY76" fmla="*/ 812800 h 3340100"/>
                <a:gd name="connsiteX77" fmla="*/ 9870657 w 11112500"/>
                <a:gd name="connsiteY77" fmla="*/ 190500 h 3340100"/>
                <a:gd name="connsiteX78" fmla="*/ 9956800 w 11112500"/>
                <a:gd name="connsiteY78" fmla="*/ 622300 h 3340100"/>
                <a:gd name="connsiteX79" fmla="*/ 10160000 w 11112500"/>
                <a:gd name="connsiteY79" fmla="*/ 2959100 h 3340100"/>
                <a:gd name="connsiteX80" fmla="*/ 10287000 w 11112500"/>
                <a:gd name="connsiteY80" fmla="*/ 2006600 h 3340100"/>
                <a:gd name="connsiteX81" fmla="*/ 10401300 w 11112500"/>
                <a:gd name="connsiteY81" fmla="*/ 1803400 h 3340100"/>
                <a:gd name="connsiteX82" fmla="*/ 10452100 w 11112500"/>
                <a:gd name="connsiteY82" fmla="*/ 1854200 h 3340100"/>
                <a:gd name="connsiteX83" fmla="*/ 10490200 w 11112500"/>
                <a:gd name="connsiteY83" fmla="*/ 1143000 h 3340100"/>
                <a:gd name="connsiteX84" fmla="*/ 10591800 w 11112500"/>
                <a:gd name="connsiteY84" fmla="*/ 1282700 h 3340100"/>
                <a:gd name="connsiteX85" fmla="*/ 10718800 w 11112500"/>
                <a:gd name="connsiteY85" fmla="*/ 2552700 h 3340100"/>
                <a:gd name="connsiteX86" fmla="*/ 10833100 w 11112500"/>
                <a:gd name="connsiteY86" fmla="*/ 2273300 h 3340100"/>
                <a:gd name="connsiteX87" fmla="*/ 10896600 w 11112500"/>
                <a:gd name="connsiteY87" fmla="*/ 2616200 h 3340100"/>
                <a:gd name="connsiteX88" fmla="*/ 11112500 w 11112500"/>
                <a:gd name="connsiteY88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486900 w 11112500"/>
                <a:gd name="connsiteY74" fmla="*/ 2603500 h 3340100"/>
                <a:gd name="connsiteX75" fmla="*/ 9702800 w 11112500"/>
                <a:gd name="connsiteY75" fmla="*/ 812800 h 3340100"/>
                <a:gd name="connsiteX76" fmla="*/ 9870657 w 11112500"/>
                <a:gd name="connsiteY76" fmla="*/ 190500 h 3340100"/>
                <a:gd name="connsiteX77" fmla="*/ 9956800 w 11112500"/>
                <a:gd name="connsiteY77" fmla="*/ 622300 h 3340100"/>
                <a:gd name="connsiteX78" fmla="*/ 10160000 w 11112500"/>
                <a:gd name="connsiteY78" fmla="*/ 2959100 h 3340100"/>
                <a:gd name="connsiteX79" fmla="*/ 10287000 w 11112500"/>
                <a:gd name="connsiteY79" fmla="*/ 2006600 h 3340100"/>
                <a:gd name="connsiteX80" fmla="*/ 10401300 w 11112500"/>
                <a:gd name="connsiteY80" fmla="*/ 1803400 h 3340100"/>
                <a:gd name="connsiteX81" fmla="*/ 10452100 w 11112500"/>
                <a:gd name="connsiteY81" fmla="*/ 1854200 h 3340100"/>
                <a:gd name="connsiteX82" fmla="*/ 10490200 w 11112500"/>
                <a:gd name="connsiteY82" fmla="*/ 1143000 h 3340100"/>
                <a:gd name="connsiteX83" fmla="*/ 10591800 w 11112500"/>
                <a:gd name="connsiteY83" fmla="*/ 1282700 h 3340100"/>
                <a:gd name="connsiteX84" fmla="*/ 10718800 w 11112500"/>
                <a:gd name="connsiteY84" fmla="*/ 2552700 h 3340100"/>
                <a:gd name="connsiteX85" fmla="*/ 10833100 w 11112500"/>
                <a:gd name="connsiteY85" fmla="*/ 2273300 h 3340100"/>
                <a:gd name="connsiteX86" fmla="*/ 10896600 w 11112500"/>
                <a:gd name="connsiteY86" fmla="*/ 2616200 h 3340100"/>
                <a:gd name="connsiteX87" fmla="*/ 11112500 w 11112500"/>
                <a:gd name="connsiteY87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702800 w 11112500"/>
                <a:gd name="connsiteY74" fmla="*/ 812800 h 3340100"/>
                <a:gd name="connsiteX75" fmla="*/ 9870657 w 11112500"/>
                <a:gd name="connsiteY75" fmla="*/ 190500 h 3340100"/>
                <a:gd name="connsiteX76" fmla="*/ 9956800 w 11112500"/>
                <a:gd name="connsiteY76" fmla="*/ 622300 h 3340100"/>
                <a:gd name="connsiteX77" fmla="*/ 10160000 w 11112500"/>
                <a:gd name="connsiteY77" fmla="*/ 2959100 h 3340100"/>
                <a:gd name="connsiteX78" fmla="*/ 10287000 w 11112500"/>
                <a:gd name="connsiteY78" fmla="*/ 2006600 h 3340100"/>
                <a:gd name="connsiteX79" fmla="*/ 10401300 w 11112500"/>
                <a:gd name="connsiteY79" fmla="*/ 1803400 h 3340100"/>
                <a:gd name="connsiteX80" fmla="*/ 10452100 w 11112500"/>
                <a:gd name="connsiteY80" fmla="*/ 1854200 h 3340100"/>
                <a:gd name="connsiteX81" fmla="*/ 10490200 w 11112500"/>
                <a:gd name="connsiteY81" fmla="*/ 1143000 h 3340100"/>
                <a:gd name="connsiteX82" fmla="*/ 10591800 w 11112500"/>
                <a:gd name="connsiteY82" fmla="*/ 1282700 h 3340100"/>
                <a:gd name="connsiteX83" fmla="*/ 10718800 w 11112500"/>
                <a:gd name="connsiteY83" fmla="*/ 2552700 h 3340100"/>
                <a:gd name="connsiteX84" fmla="*/ 10833100 w 11112500"/>
                <a:gd name="connsiteY84" fmla="*/ 2273300 h 3340100"/>
                <a:gd name="connsiteX85" fmla="*/ 10896600 w 11112500"/>
                <a:gd name="connsiteY85" fmla="*/ 2616200 h 3340100"/>
                <a:gd name="connsiteX86" fmla="*/ 11112500 w 11112500"/>
                <a:gd name="connsiteY86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870657 w 11112500"/>
                <a:gd name="connsiteY74" fmla="*/ 190500 h 3340100"/>
                <a:gd name="connsiteX75" fmla="*/ 9956800 w 11112500"/>
                <a:gd name="connsiteY75" fmla="*/ 622300 h 3340100"/>
                <a:gd name="connsiteX76" fmla="*/ 10160000 w 11112500"/>
                <a:gd name="connsiteY76" fmla="*/ 2959100 h 3340100"/>
                <a:gd name="connsiteX77" fmla="*/ 10287000 w 11112500"/>
                <a:gd name="connsiteY77" fmla="*/ 2006600 h 3340100"/>
                <a:gd name="connsiteX78" fmla="*/ 10401300 w 11112500"/>
                <a:gd name="connsiteY78" fmla="*/ 1803400 h 3340100"/>
                <a:gd name="connsiteX79" fmla="*/ 10452100 w 11112500"/>
                <a:gd name="connsiteY79" fmla="*/ 1854200 h 3340100"/>
                <a:gd name="connsiteX80" fmla="*/ 10490200 w 11112500"/>
                <a:gd name="connsiteY80" fmla="*/ 1143000 h 3340100"/>
                <a:gd name="connsiteX81" fmla="*/ 10591800 w 11112500"/>
                <a:gd name="connsiteY81" fmla="*/ 1282700 h 3340100"/>
                <a:gd name="connsiteX82" fmla="*/ 10718800 w 11112500"/>
                <a:gd name="connsiteY82" fmla="*/ 2552700 h 3340100"/>
                <a:gd name="connsiteX83" fmla="*/ 10833100 w 11112500"/>
                <a:gd name="connsiteY83" fmla="*/ 2273300 h 3340100"/>
                <a:gd name="connsiteX84" fmla="*/ 10896600 w 11112500"/>
                <a:gd name="connsiteY84" fmla="*/ 2616200 h 3340100"/>
                <a:gd name="connsiteX85" fmla="*/ 11112500 w 11112500"/>
                <a:gd name="connsiteY8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956800 w 11112500"/>
                <a:gd name="connsiteY74" fmla="*/ 622300 h 3340100"/>
                <a:gd name="connsiteX75" fmla="*/ 10160000 w 11112500"/>
                <a:gd name="connsiteY75" fmla="*/ 2959100 h 3340100"/>
                <a:gd name="connsiteX76" fmla="*/ 10287000 w 11112500"/>
                <a:gd name="connsiteY76" fmla="*/ 2006600 h 3340100"/>
                <a:gd name="connsiteX77" fmla="*/ 10401300 w 11112500"/>
                <a:gd name="connsiteY77" fmla="*/ 1803400 h 3340100"/>
                <a:gd name="connsiteX78" fmla="*/ 10452100 w 11112500"/>
                <a:gd name="connsiteY78" fmla="*/ 1854200 h 3340100"/>
                <a:gd name="connsiteX79" fmla="*/ 10490200 w 11112500"/>
                <a:gd name="connsiteY79" fmla="*/ 1143000 h 3340100"/>
                <a:gd name="connsiteX80" fmla="*/ 10591800 w 11112500"/>
                <a:gd name="connsiteY80" fmla="*/ 1282700 h 3340100"/>
                <a:gd name="connsiteX81" fmla="*/ 10718800 w 11112500"/>
                <a:gd name="connsiteY81" fmla="*/ 2552700 h 3340100"/>
                <a:gd name="connsiteX82" fmla="*/ 10833100 w 11112500"/>
                <a:gd name="connsiteY82" fmla="*/ 2273300 h 3340100"/>
                <a:gd name="connsiteX83" fmla="*/ 10896600 w 11112500"/>
                <a:gd name="connsiteY83" fmla="*/ 2616200 h 3340100"/>
                <a:gd name="connsiteX84" fmla="*/ 11112500 w 11112500"/>
                <a:gd name="connsiteY84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160000 w 11112500"/>
                <a:gd name="connsiteY74" fmla="*/ 2959100 h 3340100"/>
                <a:gd name="connsiteX75" fmla="*/ 10287000 w 11112500"/>
                <a:gd name="connsiteY75" fmla="*/ 2006600 h 3340100"/>
                <a:gd name="connsiteX76" fmla="*/ 10401300 w 11112500"/>
                <a:gd name="connsiteY76" fmla="*/ 1803400 h 3340100"/>
                <a:gd name="connsiteX77" fmla="*/ 10452100 w 11112500"/>
                <a:gd name="connsiteY77" fmla="*/ 1854200 h 3340100"/>
                <a:gd name="connsiteX78" fmla="*/ 10490200 w 11112500"/>
                <a:gd name="connsiteY78" fmla="*/ 1143000 h 3340100"/>
                <a:gd name="connsiteX79" fmla="*/ 10591800 w 11112500"/>
                <a:gd name="connsiteY79" fmla="*/ 1282700 h 3340100"/>
                <a:gd name="connsiteX80" fmla="*/ 10718800 w 11112500"/>
                <a:gd name="connsiteY80" fmla="*/ 2552700 h 3340100"/>
                <a:gd name="connsiteX81" fmla="*/ 10833100 w 11112500"/>
                <a:gd name="connsiteY81" fmla="*/ 2273300 h 3340100"/>
                <a:gd name="connsiteX82" fmla="*/ 10896600 w 11112500"/>
                <a:gd name="connsiteY82" fmla="*/ 2616200 h 3340100"/>
                <a:gd name="connsiteX83" fmla="*/ 11112500 w 11112500"/>
                <a:gd name="connsiteY83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287000 w 11112500"/>
                <a:gd name="connsiteY74" fmla="*/ 2006600 h 3340100"/>
                <a:gd name="connsiteX75" fmla="*/ 10401300 w 11112500"/>
                <a:gd name="connsiteY75" fmla="*/ 1803400 h 3340100"/>
                <a:gd name="connsiteX76" fmla="*/ 10452100 w 11112500"/>
                <a:gd name="connsiteY76" fmla="*/ 1854200 h 3340100"/>
                <a:gd name="connsiteX77" fmla="*/ 10490200 w 11112500"/>
                <a:gd name="connsiteY77" fmla="*/ 1143000 h 3340100"/>
                <a:gd name="connsiteX78" fmla="*/ 10591800 w 11112500"/>
                <a:gd name="connsiteY78" fmla="*/ 1282700 h 3340100"/>
                <a:gd name="connsiteX79" fmla="*/ 10718800 w 11112500"/>
                <a:gd name="connsiteY79" fmla="*/ 2552700 h 3340100"/>
                <a:gd name="connsiteX80" fmla="*/ 10833100 w 11112500"/>
                <a:gd name="connsiteY80" fmla="*/ 2273300 h 3340100"/>
                <a:gd name="connsiteX81" fmla="*/ 10896600 w 11112500"/>
                <a:gd name="connsiteY81" fmla="*/ 2616200 h 3340100"/>
                <a:gd name="connsiteX82" fmla="*/ 11112500 w 11112500"/>
                <a:gd name="connsiteY82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01300 w 11112500"/>
                <a:gd name="connsiteY74" fmla="*/ 1803400 h 3340100"/>
                <a:gd name="connsiteX75" fmla="*/ 10452100 w 11112500"/>
                <a:gd name="connsiteY75" fmla="*/ 1854200 h 3340100"/>
                <a:gd name="connsiteX76" fmla="*/ 10490200 w 11112500"/>
                <a:gd name="connsiteY76" fmla="*/ 1143000 h 3340100"/>
                <a:gd name="connsiteX77" fmla="*/ 10591800 w 11112500"/>
                <a:gd name="connsiteY77" fmla="*/ 1282700 h 3340100"/>
                <a:gd name="connsiteX78" fmla="*/ 10718800 w 11112500"/>
                <a:gd name="connsiteY78" fmla="*/ 2552700 h 3340100"/>
                <a:gd name="connsiteX79" fmla="*/ 10833100 w 11112500"/>
                <a:gd name="connsiteY79" fmla="*/ 2273300 h 3340100"/>
                <a:gd name="connsiteX80" fmla="*/ 10896600 w 11112500"/>
                <a:gd name="connsiteY80" fmla="*/ 2616200 h 3340100"/>
                <a:gd name="connsiteX81" fmla="*/ 11112500 w 11112500"/>
                <a:gd name="connsiteY81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01300 w 11112500"/>
                <a:gd name="connsiteY74" fmla="*/ 1803400 h 3340100"/>
                <a:gd name="connsiteX75" fmla="*/ 10490200 w 11112500"/>
                <a:gd name="connsiteY75" fmla="*/ 1143000 h 3340100"/>
                <a:gd name="connsiteX76" fmla="*/ 10591800 w 11112500"/>
                <a:gd name="connsiteY76" fmla="*/ 1282700 h 3340100"/>
                <a:gd name="connsiteX77" fmla="*/ 10718800 w 11112500"/>
                <a:gd name="connsiteY77" fmla="*/ 2552700 h 3340100"/>
                <a:gd name="connsiteX78" fmla="*/ 10833100 w 11112500"/>
                <a:gd name="connsiteY78" fmla="*/ 2273300 h 3340100"/>
                <a:gd name="connsiteX79" fmla="*/ 10896600 w 11112500"/>
                <a:gd name="connsiteY79" fmla="*/ 2616200 h 3340100"/>
                <a:gd name="connsiteX80" fmla="*/ 11112500 w 11112500"/>
                <a:gd name="connsiteY80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90200 w 11112500"/>
                <a:gd name="connsiteY74" fmla="*/ 1143000 h 3340100"/>
                <a:gd name="connsiteX75" fmla="*/ 10591800 w 11112500"/>
                <a:gd name="connsiteY75" fmla="*/ 1282700 h 3340100"/>
                <a:gd name="connsiteX76" fmla="*/ 10718800 w 11112500"/>
                <a:gd name="connsiteY76" fmla="*/ 2552700 h 3340100"/>
                <a:gd name="connsiteX77" fmla="*/ 10833100 w 11112500"/>
                <a:gd name="connsiteY77" fmla="*/ 2273300 h 3340100"/>
                <a:gd name="connsiteX78" fmla="*/ 10896600 w 11112500"/>
                <a:gd name="connsiteY78" fmla="*/ 2616200 h 3340100"/>
                <a:gd name="connsiteX79" fmla="*/ 11112500 w 11112500"/>
                <a:gd name="connsiteY79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591800 w 11112500"/>
                <a:gd name="connsiteY74" fmla="*/ 1282700 h 3340100"/>
                <a:gd name="connsiteX75" fmla="*/ 10718800 w 11112500"/>
                <a:gd name="connsiteY75" fmla="*/ 2552700 h 3340100"/>
                <a:gd name="connsiteX76" fmla="*/ 10833100 w 11112500"/>
                <a:gd name="connsiteY76" fmla="*/ 2273300 h 3340100"/>
                <a:gd name="connsiteX77" fmla="*/ 10896600 w 11112500"/>
                <a:gd name="connsiteY77" fmla="*/ 2616200 h 3340100"/>
                <a:gd name="connsiteX78" fmla="*/ 11112500 w 11112500"/>
                <a:gd name="connsiteY78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718800 w 11112500"/>
                <a:gd name="connsiteY74" fmla="*/ 2552700 h 3340100"/>
                <a:gd name="connsiteX75" fmla="*/ 10833100 w 11112500"/>
                <a:gd name="connsiteY75" fmla="*/ 2273300 h 3340100"/>
                <a:gd name="connsiteX76" fmla="*/ 10896600 w 11112500"/>
                <a:gd name="connsiteY76" fmla="*/ 2616200 h 3340100"/>
                <a:gd name="connsiteX77" fmla="*/ 11112500 w 11112500"/>
                <a:gd name="connsiteY77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833100 w 11112500"/>
                <a:gd name="connsiteY74" fmla="*/ 2273300 h 3340100"/>
                <a:gd name="connsiteX75" fmla="*/ 10896600 w 11112500"/>
                <a:gd name="connsiteY75" fmla="*/ 2616200 h 3340100"/>
                <a:gd name="connsiteX76" fmla="*/ 11112500 w 11112500"/>
                <a:gd name="connsiteY76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896600 w 11112500"/>
                <a:gd name="connsiteY74" fmla="*/ 2616200 h 3340100"/>
                <a:gd name="connsiteX75" fmla="*/ 11112500 w 11112500"/>
                <a:gd name="connsiteY7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1112500 w 11112500"/>
                <a:gd name="connsiteY74" fmla="*/ 1612900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873500 w 8534400"/>
                <a:gd name="connsiteY31" fmla="*/ 190500 h 3340100"/>
                <a:gd name="connsiteX32" fmla="*/ 3937000 w 8534400"/>
                <a:gd name="connsiteY32" fmla="*/ 0 h 3340100"/>
                <a:gd name="connsiteX33" fmla="*/ 4064000 w 8534400"/>
                <a:gd name="connsiteY33" fmla="*/ 292100 h 3340100"/>
                <a:gd name="connsiteX34" fmla="*/ 4216400 w 8534400"/>
                <a:gd name="connsiteY34" fmla="*/ 1663700 h 3340100"/>
                <a:gd name="connsiteX35" fmla="*/ 4330700 w 8534400"/>
                <a:gd name="connsiteY35" fmla="*/ 3340100 h 3340100"/>
                <a:gd name="connsiteX36" fmla="*/ 4597400 w 8534400"/>
                <a:gd name="connsiteY36" fmla="*/ 1371600 h 3340100"/>
                <a:gd name="connsiteX37" fmla="*/ 4686300 w 8534400"/>
                <a:gd name="connsiteY37" fmla="*/ 1397000 h 3340100"/>
                <a:gd name="connsiteX38" fmla="*/ 4724400 w 8534400"/>
                <a:gd name="connsiteY38" fmla="*/ 952500 h 3340100"/>
                <a:gd name="connsiteX39" fmla="*/ 4876800 w 8534400"/>
                <a:gd name="connsiteY39" fmla="*/ 2476500 h 3340100"/>
                <a:gd name="connsiteX40" fmla="*/ 4965700 w 8534400"/>
                <a:gd name="connsiteY40" fmla="*/ 2222500 h 3340100"/>
                <a:gd name="connsiteX41" fmla="*/ 5067300 w 8534400"/>
                <a:gd name="connsiteY41" fmla="*/ 2057400 h 3340100"/>
                <a:gd name="connsiteX42" fmla="*/ 5156200 w 8534400"/>
                <a:gd name="connsiteY42" fmla="*/ 2120900 h 3340100"/>
                <a:gd name="connsiteX43" fmla="*/ 5308600 w 8534400"/>
                <a:gd name="connsiteY43" fmla="*/ 1435100 h 3340100"/>
                <a:gd name="connsiteX44" fmla="*/ 5486400 w 8534400"/>
                <a:gd name="connsiteY44" fmla="*/ 2501900 h 3340100"/>
                <a:gd name="connsiteX45" fmla="*/ 5562600 w 8534400"/>
                <a:gd name="connsiteY45" fmla="*/ 2235200 h 3340100"/>
                <a:gd name="connsiteX46" fmla="*/ 5664200 w 8534400"/>
                <a:gd name="connsiteY46" fmla="*/ 2349500 h 3340100"/>
                <a:gd name="connsiteX47" fmla="*/ 5816600 w 8534400"/>
                <a:gd name="connsiteY47" fmla="*/ 1676400 h 3340100"/>
                <a:gd name="connsiteX48" fmla="*/ 5969000 w 8534400"/>
                <a:gd name="connsiteY48" fmla="*/ 2171700 h 3340100"/>
                <a:gd name="connsiteX49" fmla="*/ 6032500 w 8534400"/>
                <a:gd name="connsiteY49" fmla="*/ 1955800 h 3340100"/>
                <a:gd name="connsiteX50" fmla="*/ 6108700 w 8534400"/>
                <a:gd name="connsiteY50" fmla="*/ 1943100 h 3340100"/>
                <a:gd name="connsiteX51" fmla="*/ 6223000 w 8534400"/>
                <a:gd name="connsiteY51" fmla="*/ 2628900 h 3340100"/>
                <a:gd name="connsiteX52" fmla="*/ 6362700 w 8534400"/>
                <a:gd name="connsiteY52" fmla="*/ 2641600 h 3340100"/>
                <a:gd name="connsiteX53" fmla="*/ 6400800 w 8534400"/>
                <a:gd name="connsiteY53" fmla="*/ 2540000 h 3340100"/>
                <a:gd name="connsiteX54" fmla="*/ 6438900 w 8534400"/>
                <a:gd name="connsiteY54" fmla="*/ 2692400 h 3340100"/>
                <a:gd name="connsiteX55" fmla="*/ 6540500 w 8534400"/>
                <a:gd name="connsiteY55" fmla="*/ 2806700 h 3340100"/>
                <a:gd name="connsiteX56" fmla="*/ 6743700 w 8534400"/>
                <a:gd name="connsiteY56" fmla="*/ 279400 h 3340100"/>
                <a:gd name="connsiteX57" fmla="*/ 6845300 w 8534400"/>
                <a:gd name="connsiteY57" fmla="*/ 330200 h 3340100"/>
                <a:gd name="connsiteX58" fmla="*/ 6934200 w 8534400"/>
                <a:gd name="connsiteY58" fmla="*/ 952500 h 3340100"/>
                <a:gd name="connsiteX59" fmla="*/ 7175500 w 8534400"/>
                <a:gd name="connsiteY59" fmla="*/ 2692400 h 3340100"/>
                <a:gd name="connsiteX60" fmla="*/ 7327900 w 8534400"/>
                <a:gd name="connsiteY60" fmla="*/ 1612900 h 3340100"/>
                <a:gd name="connsiteX61" fmla="*/ 7416800 w 8534400"/>
                <a:gd name="connsiteY61" fmla="*/ 2082800 h 3340100"/>
                <a:gd name="connsiteX62" fmla="*/ 7518400 w 8534400"/>
                <a:gd name="connsiteY62" fmla="*/ 1689100 h 3340100"/>
                <a:gd name="connsiteX63" fmla="*/ 7569200 w 8534400"/>
                <a:gd name="connsiteY63" fmla="*/ 1257300 h 3340100"/>
                <a:gd name="connsiteX64" fmla="*/ 7632700 w 8534400"/>
                <a:gd name="connsiteY64" fmla="*/ 2197100 h 3340100"/>
                <a:gd name="connsiteX65" fmla="*/ 7747000 w 8534400"/>
                <a:gd name="connsiteY65" fmla="*/ 2527300 h 3340100"/>
                <a:gd name="connsiteX66" fmla="*/ 7835900 w 8534400"/>
                <a:gd name="connsiteY66" fmla="*/ 1968500 h 3340100"/>
                <a:gd name="connsiteX67" fmla="*/ 7962900 w 8534400"/>
                <a:gd name="connsiteY67" fmla="*/ 2146300 h 3340100"/>
                <a:gd name="connsiteX68" fmla="*/ 8115300 w 8534400"/>
                <a:gd name="connsiteY68" fmla="*/ 1257300 h 3340100"/>
                <a:gd name="connsiteX69" fmla="*/ 8255000 w 8534400"/>
                <a:gd name="connsiteY69" fmla="*/ 2171700 h 3340100"/>
                <a:gd name="connsiteX70" fmla="*/ 8305800 w 8534400"/>
                <a:gd name="connsiteY70" fmla="*/ 2044700 h 3340100"/>
                <a:gd name="connsiteX71" fmla="*/ 8343900 w 8534400"/>
                <a:gd name="connsiteY71" fmla="*/ 2171700 h 3340100"/>
                <a:gd name="connsiteX72" fmla="*/ 8382000 w 8534400"/>
                <a:gd name="connsiteY72" fmla="*/ 2032000 h 3340100"/>
                <a:gd name="connsiteX73" fmla="*/ 8534400 w 8534400"/>
                <a:gd name="connsiteY73" fmla="*/ 1317172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937000 w 8534400"/>
                <a:gd name="connsiteY31" fmla="*/ 0 h 3340100"/>
                <a:gd name="connsiteX32" fmla="*/ 4064000 w 8534400"/>
                <a:gd name="connsiteY32" fmla="*/ 292100 h 3340100"/>
                <a:gd name="connsiteX33" fmla="*/ 4216400 w 8534400"/>
                <a:gd name="connsiteY33" fmla="*/ 1663700 h 3340100"/>
                <a:gd name="connsiteX34" fmla="*/ 4330700 w 8534400"/>
                <a:gd name="connsiteY34" fmla="*/ 3340100 h 3340100"/>
                <a:gd name="connsiteX35" fmla="*/ 4597400 w 8534400"/>
                <a:gd name="connsiteY35" fmla="*/ 1371600 h 3340100"/>
                <a:gd name="connsiteX36" fmla="*/ 4686300 w 8534400"/>
                <a:gd name="connsiteY36" fmla="*/ 1397000 h 3340100"/>
                <a:gd name="connsiteX37" fmla="*/ 4724400 w 8534400"/>
                <a:gd name="connsiteY37" fmla="*/ 952500 h 3340100"/>
                <a:gd name="connsiteX38" fmla="*/ 4876800 w 8534400"/>
                <a:gd name="connsiteY38" fmla="*/ 2476500 h 3340100"/>
                <a:gd name="connsiteX39" fmla="*/ 4965700 w 8534400"/>
                <a:gd name="connsiteY39" fmla="*/ 2222500 h 3340100"/>
                <a:gd name="connsiteX40" fmla="*/ 5067300 w 8534400"/>
                <a:gd name="connsiteY40" fmla="*/ 2057400 h 3340100"/>
                <a:gd name="connsiteX41" fmla="*/ 5156200 w 8534400"/>
                <a:gd name="connsiteY41" fmla="*/ 2120900 h 3340100"/>
                <a:gd name="connsiteX42" fmla="*/ 5308600 w 8534400"/>
                <a:gd name="connsiteY42" fmla="*/ 1435100 h 3340100"/>
                <a:gd name="connsiteX43" fmla="*/ 5486400 w 8534400"/>
                <a:gd name="connsiteY43" fmla="*/ 2501900 h 3340100"/>
                <a:gd name="connsiteX44" fmla="*/ 5562600 w 8534400"/>
                <a:gd name="connsiteY44" fmla="*/ 2235200 h 3340100"/>
                <a:gd name="connsiteX45" fmla="*/ 5664200 w 8534400"/>
                <a:gd name="connsiteY45" fmla="*/ 2349500 h 3340100"/>
                <a:gd name="connsiteX46" fmla="*/ 5816600 w 8534400"/>
                <a:gd name="connsiteY46" fmla="*/ 1676400 h 3340100"/>
                <a:gd name="connsiteX47" fmla="*/ 5969000 w 8534400"/>
                <a:gd name="connsiteY47" fmla="*/ 2171700 h 3340100"/>
                <a:gd name="connsiteX48" fmla="*/ 6032500 w 8534400"/>
                <a:gd name="connsiteY48" fmla="*/ 1955800 h 3340100"/>
                <a:gd name="connsiteX49" fmla="*/ 6108700 w 8534400"/>
                <a:gd name="connsiteY49" fmla="*/ 1943100 h 3340100"/>
                <a:gd name="connsiteX50" fmla="*/ 6223000 w 8534400"/>
                <a:gd name="connsiteY50" fmla="*/ 2628900 h 3340100"/>
                <a:gd name="connsiteX51" fmla="*/ 6362700 w 8534400"/>
                <a:gd name="connsiteY51" fmla="*/ 2641600 h 3340100"/>
                <a:gd name="connsiteX52" fmla="*/ 6400800 w 8534400"/>
                <a:gd name="connsiteY52" fmla="*/ 2540000 h 3340100"/>
                <a:gd name="connsiteX53" fmla="*/ 6438900 w 8534400"/>
                <a:gd name="connsiteY53" fmla="*/ 2692400 h 3340100"/>
                <a:gd name="connsiteX54" fmla="*/ 6540500 w 8534400"/>
                <a:gd name="connsiteY54" fmla="*/ 2806700 h 3340100"/>
                <a:gd name="connsiteX55" fmla="*/ 6743700 w 8534400"/>
                <a:gd name="connsiteY55" fmla="*/ 279400 h 3340100"/>
                <a:gd name="connsiteX56" fmla="*/ 6845300 w 8534400"/>
                <a:gd name="connsiteY56" fmla="*/ 330200 h 3340100"/>
                <a:gd name="connsiteX57" fmla="*/ 6934200 w 8534400"/>
                <a:gd name="connsiteY57" fmla="*/ 952500 h 3340100"/>
                <a:gd name="connsiteX58" fmla="*/ 7175500 w 8534400"/>
                <a:gd name="connsiteY58" fmla="*/ 2692400 h 3340100"/>
                <a:gd name="connsiteX59" fmla="*/ 7327900 w 8534400"/>
                <a:gd name="connsiteY59" fmla="*/ 1612900 h 3340100"/>
                <a:gd name="connsiteX60" fmla="*/ 7416800 w 8534400"/>
                <a:gd name="connsiteY60" fmla="*/ 2082800 h 3340100"/>
                <a:gd name="connsiteX61" fmla="*/ 7518400 w 8534400"/>
                <a:gd name="connsiteY61" fmla="*/ 1689100 h 3340100"/>
                <a:gd name="connsiteX62" fmla="*/ 7569200 w 8534400"/>
                <a:gd name="connsiteY62" fmla="*/ 1257300 h 3340100"/>
                <a:gd name="connsiteX63" fmla="*/ 7632700 w 8534400"/>
                <a:gd name="connsiteY63" fmla="*/ 2197100 h 3340100"/>
                <a:gd name="connsiteX64" fmla="*/ 7747000 w 8534400"/>
                <a:gd name="connsiteY64" fmla="*/ 2527300 h 3340100"/>
                <a:gd name="connsiteX65" fmla="*/ 7835900 w 8534400"/>
                <a:gd name="connsiteY65" fmla="*/ 1968500 h 3340100"/>
                <a:gd name="connsiteX66" fmla="*/ 7962900 w 8534400"/>
                <a:gd name="connsiteY66" fmla="*/ 2146300 h 3340100"/>
                <a:gd name="connsiteX67" fmla="*/ 8115300 w 8534400"/>
                <a:gd name="connsiteY67" fmla="*/ 1257300 h 3340100"/>
                <a:gd name="connsiteX68" fmla="*/ 8255000 w 8534400"/>
                <a:gd name="connsiteY68" fmla="*/ 2171700 h 3340100"/>
                <a:gd name="connsiteX69" fmla="*/ 8305800 w 8534400"/>
                <a:gd name="connsiteY69" fmla="*/ 2044700 h 3340100"/>
                <a:gd name="connsiteX70" fmla="*/ 8343900 w 8534400"/>
                <a:gd name="connsiteY70" fmla="*/ 2171700 h 3340100"/>
                <a:gd name="connsiteX71" fmla="*/ 8382000 w 8534400"/>
                <a:gd name="connsiteY71" fmla="*/ 2032000 h 3340100"/>
                <a:gd name="connsiteX72" fmla="*/ 8534400 w 8534400"/>
                <a:gd name="connsiteY72" fmla="*/ 1317172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937000 w 8534400"/>
                <a:gd name="connsiteY31" fmla="*/ 0 h 3340100"/>
                <a:gd name="connsiteX32" fmla="*/ 4216400 w 8534400"/>
                <a:gd name="connsiteY32" fmla="*/ 1663700 h 3340100"/>
                <a:gd name="connsiteX33" fmla="*/ 4330700 w 8534400"/>
                <a:gd name="connsiteY33" fmla="*/ 3340100 h 3340100"/>
                <a:gd name="connsiteX34" fmla="*/ 4597400 w 8534400"/>
                <a:gd name="connsiteY34" fmla="*/ 1371600 h 3340100"/>
                <a:gd name="connsiteX35" fmla="*/ 4686300 w 8534400"/>
                <a:gd name="connsiteY35" fmla="*/ 1397000 h 3340100"/>
                <a:gd name="connsiteX36" fmla="*/ 4724400 w 8534400"/>
                <a:gd name="connsiteY36" fmla="*/ 952500 h 3340100"/>
                <a:gd name="connsiteX37" fmla="*/ 4876800 w 8534400"/>
                <a:gd name="connsiteY37" fmla="*/ 2476500 h 3340100"/>
                <a:gd name="connsiteX38" fmla="*/ 4965700 w 8534400"/>
                <a:gd name="connsiteY38" fmla="*/ 2222500 h 3340100"/>
                <a:gd name="connsiteX39" fmla="*/ 5067300 w 8534400"/>
                <a:gd name="connsiteY39" fmla="*/ 2057400 h 3340100"/>
                <a:gd name="connsiteX40" fmla="*/ 5156200 w 8534400"/>
                <a:gd name="connsiteY40" fmla="*/ 2120900 h 3340100"/>
                <a:gd name="connsiteX41" fmla="*/ 5308600 w 8534400"/>
                <a:gd name="connsiteY41" fmla="*/ 1435100 h 3340100"/>
                <a:gd name="connsiteX42" fmla="*/ 5486400 w 8534400"/>
                <a:gd name="connsiteY42" fmla="*/ 2501900 h 3340100"/>
                <a:gd name="connsiteX43" fmla="*/ 5562600 w 8534400"/>
                <a:gd name="connsiteY43" fmla="*/ 2235200 h 3340100"/>
                <a:gd name="connsiteX44" fmla="*/ 5664200 w 8534400"/>
                <a:gd name="connsiteY44" fmla="*/ 2349500 h 3340100"/>
                <a:gd name="connsiteX45" fmla="*/ 5816600 w 8534400"/>
                <a:gd name="connsiteY45" fmla="*/ 1676400 h 3340100"/>
                <a:gd name="connsiteX46" fmla="*/ 5969000 w 8534400"/>
                <a:gd name="connsiteY46" fmla="*/ 2171700 h 3340100"/>
                <a:gd name="connsiteX47" fmla="*/ 6032500 w 8534400"/>
                <a:gd name="connsiteY47" fmla="*/ 1955800 h 3340100"/>
                <a:gd name="connsiteX48" fmla="*/ 6108700 w 8534400"/>
                <a:gd name="connsiteY48" fmla="*/ 1943100 h 3340100"/>
                <a:gd name="connsiteX49" fmla="*/ 6223000 w 8534400"/>
                <a:gd name="connsiteY49" fmla="*/ 2628900 h 3340100"/>
                <a:gd name="connsiteX50" fmla="*/ 6362700 w 8534400"/>
                <a:gd name="connsiteY50" fmla="*/ 2641600 h 3340100"/>
                <a:gd name="connsiteX51" fmla="*/ 6400800 w 8534400"/>
                <a:gd name="connsiteY51" fmla="*/ 2540000 h 3340100"/>
                <a:gd name="connsiteX52" fmla="*/ 6438900 w 8534400"/>
                <a:gd name="connsiteY52" fmla="*/ 2692400 h 3340100"/>
                <a:gd name="connsiteX53" fmla="*/ 6540500 w 8534400"/>
                <a:gd name="connsiteY53" fmla="*/ 2806700 h 3340100"/>
                <a:gd name="connsiteX54" fmla="*/ 6743700 w 8534400"/>
                <a:gd name="connsiteY54" fmla="*/ 279400 h 3340100"/>
                <a:gd name="connsiteX55" fmla="*/ 6845300 w 8534400"/>
                <a:gd name="connsiteY55" fmla="*/ 330200 h 3340100"/>
                <a:gd name="connsiteX56" fmla="*/ 6934200 w 8534400"/>
                <a:gd name="connsiteY56" fmla="*/ 952500 h 3340100"/>
                <a:gd name="connsiteX57" fmla="*/ 7175500 w 8534400"/>
                <a:gd name="connsiteY57" fmla="*/ 2692400 h 3340100"/>
                <a:gd name="connsiteX58" fmla="*/ 7327900 w 8534400"/>
                <a:gd name="connsiteY58" fmla="*/ 1612900 h 3340100"/>
                <a:gd name="connsiteX59" fmla="*/ 7416800 w 8534400"/>
                <a:gd name="connsiteY59" fmla="*/ 2082800 h 3340100"/>
                <a:gd name="connsiteX60" fmla="*/ 7518400 w 8534400"/>
                <a:gd name="connsiteY60" fmla="*/ 1689100 h 3340100"/>
                <a:gd name="connsiteX61" fmla="*/ 7569200 w 8534400"/>
                <a:gd name="connsiteY61" fmla="*/ 1257300 h 3340100"/>
                <a:gd name="connsiteX62" fmla="*/ 7632700 w 8534400"/>
                <a:gd name="connsiteY62" fmla="*/ 2197100 h 3340100"/>
                <a:gd name="connsiteX63" fmla="*/ 7747000 w 8534400"/>
                <a:gd name="connsiteY63" fmla="*/ 2527300 h 3340100"/>
                <a:gd name="connsiteX64" fmla="*/ 7835900 w 8534400"/>
                <a:gd name="connsiteY64" fmla="*/ 1968500 h 3340100"/>
                <a:gd name="connsiteX65" fmla="*/ 7962900 w 8534400"/>
                <a:gd name="connsiteY65" fmla="*/ 2146300 h 3340100"/>
                <a:gd name="connsiteX66" fmla="*/ 8115300 w 8534400"/>
                <a:gd name="connsiteY66" fmla="*/ 1257300 h 3340100"/>
                <a:gd name="connsiteX67" fmla="*/ 8255000 w 8534400"/>
                <a:gd name="connsiteY67" fmla="*/ 2171700 h 3340100"/>
                <a:gd name="connsiteX68" fmla="*/ 8305800 w 8534400"/>
                <a:gd name="connsiteY68" fmla="*/ 2044700 h 3340100"/>
                <a:gd name="connsiteX69" fmla="*/ 8343900 w 8534400"/>
                <a:gd name="connsiteY69" fmla="*/ 2171700 h 3340100"/>
                <a:gd name="connsiteX70" fmla="*/ 8382000 w 8534400"/>
                <a:gd name="connsiteY70" fmla="*/ 2032000 h 3340100"/>
                <a:gd name="connsiteX71" fmla="*/ 8534400 w 8534400"/>
                <a:gd name="connsiteY71" fmla="*/ 1317172 h 33401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263900 w 8534400"/>
                <a:gd name="connsiteY26" fmla="*/ 2184400 h 3238500"/>
                <a:gd name="connsiteX27" fmla="*/ 3340100 w 8534400"/>
                <a:gd name="connsiteY27" fmla="*/ 2438400 h 3238500"/>
                <a:gd name="connsiteX28" fmla="*/ 3492500 w 8534400"/>
                <a:gd name="connsiteY28" fmla="*/ 1803400 h 3238500"/>
                <a:gd name="connsiteX29" fmla="*/ 3670300 w 8534400"/>
                <a:gd name="connsiteY29" fmla="*/ 2349500 h 3238500"/>
                <a:gd name="connsiteX30" fmla="*/ 3733800 w 8534400"/>
                <a:gd name="connsiteY30" fmla="*/ 2146300 h 3238500"/>
                <a:gd name="connsiteX31" fmla="*/ 3915743 w 8534400"/>
                <a:gd name="connsiteY31" fmla="*/ 0 h 3238500"/>
                <a:gd name="connsiteX32" fmla="*/ 4216400 w 8534400"/>
                <a:gd name="connsiteY32" fmla="*/ 1562100 h 3238500"/>
                <a:gd name="connsiteX33" fmla="*/ 4330700 w 8534400"/>
                <a:gd name="connsiteY33" fmla="*/ 3238500 h 3238500"/>
                <a:gd name="connsiteX34" fmla="*/ 4597400 w 8534400"/>
                <a:gd name="connsiteY34" fmla="*/ 1270000 h 3238500"/>
                <a:gd name="connsiteX35" fmla="*/ 4686300 w 8534400"/>
                <a:gd name="connsiteY35" fmla="*/ 1295400 h 3238500"/>
                <a:gd name="connsiteX36" fmla="*/ 4724400 w 8534400"/>
                <a:gd name="connsiteY36" fmla="*/ 850900 h 3238500"/>
                <a:gd name="connsiteX37" fmla="*/ 4876800 w 8534400"/>
                <a:gd name="connsiteY37" fmla="*/ 2374900 h 3238500"/>
                <a:gd name="connsiteX38" fmla="*/ 4965700 w 8534400"/>
                <a:gd name="connsiteY38" fmla="*/ 2120900 h 3238500"/>
                <a:gd name="connsiteX39" fmla="*/ 5067300 w 8534400"/>
                <a:gd name="connsiteY39" fmla="*/ 1955800 h 3238500"/>
                <a:gd name="connsiteX40" fmla="*/ 5156200 w 8534400"/>
                <a:gd name="connsiteY40" fmla="*/ 2019300 h 3238500"/>
                <a:gd name="connsiteX41" fmla="*/ 5308600 w 8534400"/>
                <a:gd name="connsiteY41" fmla="*/ 1333500 h 3238500"/>
                <a:gd name="connsiteX42" fmla="*/ 5486400 w 8534400"/>
                <a:gd name="connsiteY42" fmla="*/ 2400300 h 3238500"/>
                <a:gd name="connsiteX43" fmla="*/ 5562600 w 8534400"/>
                <a:gd name="connsiteY43" fmla="*/ 2133600 h 3238500"/>
                <a:gd name="connsiteX44" fmla="*/ 5664200 w 8534400"/>
                <a:gd name="connsiteY44" fmla="*/ 2247900 h 3238500"/>
                <a:gd name="connsiteX45" fmla="*/ 5816600 w 8534400"/>
                <a:gd name="connsiteY45" fmla="*/ 1574800 h 3238500"/>
                <a:gd name="connsiteX46" fmla="*/ 5969000 w 8534400"/>
                <a:gd name="connsiteY46" fmla="*/ 2070100 h 3238500"/>
                <a:gd name="connsiteX47" fmla="*/ 6032500 w 8534400"/>
                <a:gd name="connsiteY47" fmla="*/ 1854200 h 3238500"/>
                <a:gd name="connsiteX48" fmla="*/ 6108700 w 8534400"/>
                <a:gd name="connsiteY48" fmla="*/ 1841500 h 3238500"/>
                <a:gd name="connsiteX49" fmla="*/ 6223000 w 8534400"/>
                <a:gd name="connsiteY49" fmla="*/ 2527300 h 3238500"/>
                <a:gd name="connsiteX50" fmla="*/ 6362700 w 8534400"/>
                <a:gd name="connsiteY50" fmla="*/ 2540000 h 3238500"/>
                <a:gd name="connsiteX51" fmla="*/ 6400800 w 8534400"/>
                <a:gd name="connsiteY51" fmla="*/ 2438400 h 3238500"/>
                <a:gd name="connsiteX52" fmla="*/ 6438900 w 8534400"/>
                <a:gd name="connsiteY52" fmla="*/ 2590800 h 3238500"/>
                <a:gd name="connsiteX53" fmla="*/ 6540500 w 8534400"/>
                <a:gd name="connsiteY53" fmla="*/ 2705100 h 3238500"/>
                <a:gd name="connsiteX54" fmla="*/ 6743700 w 8534400"/>
                <a:gd name="connsiteY54" fmla="*/ 177800 h 3238500"/>
                <a:gd name="connsiteX55" fmla="*/ 6845300 w 8534400"/>
                <a:gd name="connsiteY55" fmla="*/ 228600 h 3238500"/>
                <a:gd name="connsiteX56" fmla="*/ 6934200 w 8534400"/>
                <a:gd name="connsiteY56" fmla="*/ 850900 h 3238500"/>
                <a:gd name="connsiteX57" fmla="*/ 7175500 w 8534400"/>
                <a:gd name="connsiteY57" fmla="*/ 2590800 h 3238500"/>
                <a:gd name="connsiteX58" fmla="*/ 7327900 w 8534400"/>
                <a:gd name="connsiteY58" fmla="*/ 1511300 h 3238500"/>
                <a:gd name="connsiteX59" fmla="*/ 7416800 w 8534400"/>
                <a:gd name="connsiteY59" fmla="*/ 1981200 h 3238500"/>
                <a:gd name="connsiteX60" fmla="*/ 7518400 w 8534400"/>
                <a:gd name="connsiteY60" fmla="*/ 1587500 h 3238500"/>
                <a:gd name="connsiteX61" fmla="*/ 7569200 w 8534400"/>
                <a:gd name="connsiteY61" fmla="*/ 1155700 h 3238500"/>
                <a:gd name="connsiteX62" fmla="*/ 7632700 w 8534400"/>
                <a:gd name="connsiteY62" fmla="*/ 2095500 h 3238500"/>
                <a:gd name="connsiteX63" fmla="*/ 7747000 w 8534400"/>
                <a:gd name="connsiteY63" fmla="*/ 2425700 h 3238500"/>
                <a:gd name="connsiteX64" fmla="*/ 7835900 w 8534400"/>
                <a:gd name="connsiteY64" fmla="*/ 1866900 h 3238500"/>
                <a:gd name="connsiteX65" fmla="*/ 7962900 w 8534400"/>
                <a:gd name="connsiteY65" fmla="*/ 2044700 h 3238500"/>
                <a:gd name="connsiteX66" fmla="*/ 8115300 w 8534400"/>
                <a:gd name="connsiteY66" fmla="*/ 1155700 h 3238500"/>
                <a:gd name="connsiteX67" fmla="*/ 8255000 w 8534400"/>
                <a:gd name="connsiteY67" fmla="*/ 2070100 h 3238500"/>
                <a:gd name="connsiteX68" fmla="*/ 8305800 w 8534400"/>
                <a:gd name="connsiteY68" fmla="*/ 1943100 h 3238500"/>
                <a:gd name="connsiteX69" fmla="*/ 8343900 w 8534400"/>
                <a:gd name="connsiteY69" fmla="*/ 2070100 h 3238500"/>
                <a:gd name="connsiteX70" fmla="*/ 8382000 w 8534400"/>
                <a:gd name="connsiteY70" fmla="*/ 1930400 h 3238500"/>
                <a:gd name="connsiteX71" fmla="*/ 8534400 w 8534400"/>
                <a:gd name="connsiteY71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401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6400 w 8534400"/>
                <a:gd name="connsiteY31" fmla="*/ 15621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6400 w 8534400"/>
                <a:gd name="connsiteY31" fmla="*/ 15621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1750 w 8534400"/>
                <a:gd name="connsiteY31" fmla="*/ 10795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160600 w 8534400"/>
                <a:gd name="connsiteY31" fmla="*/ 108585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686300 w 8534400"/>
                <a:gd name="connsiteY34" fmla="*/ 1295400 h 3187700"/>
                <a:gd name="connsiteX35" fmla="*/ 4724400 w 8534400"/>
                <a:gd name="connsiteY35" fmla="*/ 850900 h 3187700"/>
                <a:gd name="connsiteX36" fmla="*/ 4876800 w 8534400"/>
                <a:gd name="connsiteY36" fmla="*/ 2374900 h 3187700"/>
                <a:gd name="connsiteX37" fmla="*/ 4965700 w 8534400"/>
                <a:gd name="connsiteY37" fmla="*/ 2120900 h 3187700"/>
                <a:gd name="connsiteX38" fmla="*/ 5067300 w 8534400"/>
                <a:gd name="connsiteY38" fmla="*/ 1955800 h 3187700"/>
                <a:gd name="connsiteX39" fmla="*/ 5156200 w 8534400"/>
                <a:gd name="connsiteY39" fmla="*/ 2019300 h 3187700"/>
                <a:gd name="connsiteX40" fmla="*/ 5308600 w 8534400"/>
                <a:gd name="connsiteY40" fmla="*/ 1333500 h 3187700"/>
                <a:gd name="connsiteX41" fmla="*/ 5486400 w 8534400"/>
                <a:gd name="connsiteY41" fmla="*/ 2400300 h 3187700"/>
                <a:gd name="connsiteX42" fmla="*/ 5562600 w 8534400"/>
                <a:gd name="connsiteY42" fmla="*/ 2133600 h 3187700"/>
                <a:gd name="connsiteX43" fmla="*/ 5664200 w 8534400"/>
                <a:gd name="connsiteY43" fmla="*/ 2247900 h 3187700"/>
                <a:gd name="connsiteX44" fmla="*/ 5816600 w 8534400"/>
                <a:gd name="connsiteY44" fmla="*/ 1574800 h 3187700"/>
                <a:gd name="connsiteX45" fmla="*/ 5969000 w 8534400"/>
                <a:gd name="connsiteY45" fmla="*/ 2070100 h 3187700"/>
                <a:gd name="connsiteX46" fmla="*/ 6032500 w 8534400"/>
                <a:gd name="connsiteY46" fmla="*/ 1854200 h 3187700"/>
                <a:gd name="connsiteX47" fmla="*/ 6108700 w 8534400"/>
                <a:gd name="connsiteY47" fmla="*/ 1841500 h 3187700"/>
                <a:gd name="connsiteX48" fmla="*/ 6223000 w 8534400"/>
                <a:gd name="connsiteY48" fmla="*/ 2527300 h 3187700"/>
                <a:gd name="connsiteX49" fmla="*/ 6362700 w 8534400"/>
                <a:gd name="connsiteY49" fmla="*/ 2540000 h 3187700"/>
                <a:gd name="connsiteX50" fmla="*/ 6400800 w 8534400"/>
                <a:gd name="connsiteY50" fmla="*/ 2438400 h 3187700"/>
                <a:gd name="connsiteX51" fmla="*/ 6438900 w 8534400"/>
                <a:gd name="connsiteY51" fmla="*/ 2590800 h 3187700"/>
                <a:gd name="connsiteX52" fmla="*/ 6540500 w 8534400"/>
                <a:gd name="connsiteY52" fmla="*/ 2705100 h 3187700"/>
                <a:gd name="connsiteX53" fmla="*/ 6743700 w 8534400"/>
                <a:gd name="connsiteY53" fmla="*/ 177800 h 3187700"/>
                <a:gd name="connsiteX54" fmla="*/ 6845300 w 8534400"/>
                <a:gd name="connsiteY54" fmla="*/ 228600 h 3187700"/>
                <a:gd name="connsiteX55" fmla="*/ 6934200 w 8534400"/>
                <a:gd name="connsiteY55" fmla="*/ 850900 h 3187700"/>
                <a:gd name="connsiteX56" fmla="*/ 7175500 w 8534400"/>
                <a:gd name="connsiteY56" fmla="*/ 2590800 h 3187700"/>
                <a:gd name="connsiteX57" fmla="*/ 7327900 w 8534400"/>
                <a:gd name="connsiteY57" fmla="*/ 1511300 h 3187700"/>
                <a:gd name="connsiteX58" fmla="*/ 7416800 w 8534400"/>
                <a:gd name="connsiteY58" fmla="*/ 1981200 h 3187700"/>
                <a:gd name="connsiteX59" fmla="*/ 7518400 w 8534400"/>
                <a:gd name="connsiteY59" fmla="*/ 1587500 h 3187700"/>
                <a:gd name="connsiteX60" fmla="*/ 7569200 w 8534400"/>
                <a:gd name="connsiteY60" fmla="*/ 1155700 h 3187700"/>
                <a:gd name="connsiteX61" fmla="*/ 7632700 w 8534400"/>
                <a:gd name="connsiteY61" fmla="*/ 2095500 h 3187700"/>
                <a:gd name="connsiteX62" fmla="*/ 7747000 w 8534400"/>
                <a:gd name="connsiteY62" fmla="*/ 2425700 h 3187700"/>
                <a:gd name="connsiteX63" fmla="*/ 7835900 w 8534400"/>
                <a:gd name="connsiteY63" fmla="*/ 1866900 h 3187700"/>
                <a:gd name="connsiteX64" fmla="*/ 7962900 w 8534400"/>
                <a:gd name="connsiteY64" fmla="*/ 2044700 h 3187700"/>
                <a:gd name="connsiteX65" fmla="*/ 8115300 w 8534400"/>
                <a:gd name="connsiteY65" fmla="*/ 1155700 h 3187700"/>
                <a:gd name="connsiteX66" fmla="*/ 8255000 w 8534400"/>
                <a:gd name="connsiteY66" fmla="*/ 2070100 h 3187700"/>
                <a:gd name="connsiteX67" fmla="*/ 8305800 w 8534400"/>
                <a:gd name="connsiteY67" fmla="*/ 1943100 h 3187700"/>
                <a:gd name="connsiteX68" fmla="*/ 8343900 w 8534400"/>
                <a:gd name="connsiteY68" fmla="*/ 2070100 h 3187700"/>
                <a:gd name="connsiteX69" fmla="*/ 8382000 w 8534400"/>
                <a:gd name="connsiteY69" fmla="*/ 1930400 h 3187700"/>
                <a:gd name="connsiteX70" fmla="*/ 8534400 w 8534400"/>
                <a:gd name="connsiteY70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724400 w 8534400"/>
                <a:gd name="connsiteY34" fmla="*/ 8509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816600 w 8534400"/>
                <a:gd name="connsiteY42" fmla="*/ 1574800 h 3187700"/>
                <a:gd name="connsiteX43" fmla="*/ 5969000 w 8534400"/>
                <a:gd name="connsiteY43" fmla="*/ 2070100 h 3187700"/>
                <a:gd name="connsiteX44" fmla="*/ 6032500 w 8534400"/>
                <a:gd name="connsiteY44" fmla="*/ 1854200 h 3187700"/>
                <a:gd name="connsiteX45" fmla="*/ 6108700 w 8534400"/>
                <a:gd name="connsiteY45" fmla="*/ 1841500 h 3187700"/>
                <a:gd name="connsiteX46" fmla="*/ 6223000 w 8534400"/>
                <a:gd name="connsiteY46" fmla="*/ 2527300 h 3187700"/>
                <a:gd name="connsiteX47" fmla="*/ 6362700 w 8534400"/>
                <a:gd name="connsiteY47" fmla="*/ 2540000 h 3187700"/>
                <a:gd name="connsiteX48" fmla="*/ 6400800 w 8534400"/>
                <a:gd name="connsiteY48" fmla="*/ 2438400 h 3187700"/>
                <a:gd name="connsiteX49" fmla="*/ 6438900 w 8534400"/>
                <a:gd name="connsiteY49" fmla="*/ 2590800 h 3187700"/>
                <a:gd name="connsiteX50" fmla="*/ 6540500 w 8534400"/>
                <a:gd name="connsiteY50" fmla="*/ 2705100 h 3187700"/>
                <a:gd name="connsiteX51" fmla="*/ 6743700 w 8534400"/>
                <a:gd name="connsiteY51" fmla="*/ 177800 h 3187700"/>
                <a:gd name="connsiteX52" fmla="*/ 6845300 w 8534400"/>
                <a:gd name="connsiteY52" fmla="*/ 228600 h 3187700"/>
                <a:gd name="connsiteX53" fmla="*/ 6934200 w 8534400"/>
                <a:gd name="connsiteY53" fmla="*/ 850900 h 3187700"/>
                <a:gd name="connsiteX54" fmla="*/ 7175500 w 8534400"/>
                <a:gd name="connsiteY54" fmla="*/ 2590800 h 3187700"/>
                <a:gd name="connsiteX55" fmla="*/ 7327900 w 8534400"/>
                <a:gd name="connsiteY55" fmla="*/ 1511300 h 3187700"/>
                <a:gd name="connsiteX56" fmla="*/ 7416800 w 8534400"/>
                <a:gd name="connsiteY56" fmla="*/ 1981200 h 3187700"/>
                <a:gd name="connsiteX57" fmla="*/ 7518400 w 8534400"/>
                <a:gd name="connsiteY57" fmla="*/ 1587500 h 3187700"/>
                <a:gd name="connsiteX58" fmla="*/ 7569200 w 8534400"/>
                <a:gd name="connsiteY58" fmla="*/ 1155700 h 3187700"/>
                <a:gd name="connsiteX59" fmla="*/ 7632700 w 8534400"/>
                <a:gd name="connsiteY59" fmla="*/ 2095500 h 3187700"/>
                <a:gd name="connsiteX60" fmla="*/ 7747000 w 8534400"/>
                <a:gd name="connsiteY60" fmla="*/ 2425700 h 3187700"/>
                <a:gd name="connsiteX61" fmla="*/ 7835900 w 8534400"/>
                <a:gd name="connsiteY61" fmla="*/ 1866900 h 3187700"/>
                <a:gd name="connsiteX62" fmla="*/ 7962900 w 8534400"/>
                <a:gd name="connsiteY62" fmla="*/ 2044700 h 3187700"/>
                <a:gd name="connsiteX63" fmla="*/ 8115300 w 8534400"/>
                <a:gd name="connsiteY63" fmla="*/ 1155700 h 3187700"/>
                <a:gd name="connsiteX64" fmla="*/ 8255000 w 8534400"/>
                <a:gd name="connsiteY64" fmla="*/ 2070100 h 3187700"/>
                <a:gd name="connsiteX65" fmla="*/ 8305800 w 8534400"/>
                <a:gd name="connsiteY65" fmla="*/ 1943100 h 3187700"/>
                <a:gd name="connsiteX66" fmla="*/ 8343900 w 8534400"/>
                <a:gd name="connsiteY66" fmla="*/ 2070100 h 3187700"/>
                <a:gd name="connsiteX67" fmla="*/ 8382000 w 8534400"/>
                <a:gd name="connsiteY67" fmla="*/ 1930400 h 3187700"/>
                <a:gd name="connsiteX68" fmla="*/ 8534400 w 8534400"/>
                <a:gd name="connsiteY68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308600 w 8534400"/>
                <a:gd name="connsiteY38" fmla="*/ 1333500 h 3187700"/>
                <a:gd name="connsiteX39" fmla="*/ 5486400 w 8534400"/>
                <a:gd name="connsiteY39" fmla="*/ 2400300 h 3187700"/>
                <a:gd name="connsiteX40" fmla="*/ 5562600 w 8534400"/>
                <a:gd name="connsiteY40" fmla="*/ 2133600 h 3187700"/>
                <a:gd name="connsiteX41" fmla="*/ 5816600 w 8534400"/>
                <a:gd name="connsiteY41" fmla="*/ 1574800 h 3187700"/>
                <a:gd name="connsiteX42" fmla="*/ 5969000 w 8534400"/>
                <a:gd name="connsiteY42" fmla="*/ 2070100 h 3187700"/>
                <a:gd name="connsiteX43" fmla="*/ 6032500 w 8534400"/>
                <a:gd name="connsiteY43" fmla="*/ 1854200 h 3187700"/>
                <a:gd name="connsiteX44" fmla="*/ 6108700 w 8534400"/>
                <a:gd name="connsiteY44" fmla="*/ 1841500 h 3187700"/>
                <a:gd name="connsiteX45" fmla="*/ 6223000 w 8534400"/>
                <a:gd name="connsiteY45" fmla="*/ 2527300 h 3187700"/>
                <a:gd name="connsiteX46" fmla="*/ 6362700 w 8534400"/>
                <a:gd name="connsiteY46" fmla="*/ 2540000 h 3187700"/>
                <a:gd name="connsiteX47" fmla="*/ 6400800 w 8534400"/>
                <a:gd name="connsiteY47" fmla="*/ 2438400 h 3187700"/>
                <a:gd name="connsiteX48" fmla="*/ 6438900 w 8534400"/>
                <a:gd name="connsiteY48" fmla="*/ 2590800 h 3187700"/>
                <a:gd name="connsiteX49" fmla="*/ 6540500 w 8534400"/>
                <a:gd name="connsiteY49" fmla="*/ 2705100 h 3187700"/>
                <a:gd name="connsiteX50" fmla="*/ 6743700 w 8534400"/>
                <a:gd name="connsiteY50" fmla="*/ 177800 h 3187700"/>
                <a:gd name="connsiteX51" fmla="*/ 6845300 w 8534400"/>
                <a:gd name="connsiteY51" fmla="*/ 228600 h 3187700"/>
                <a:gd name="connsiteX52" fmla="*/ 6934200 w 8534400"/>
                <a:gd name="connsiteY52" fmla="*/ 850900 h 3187700"/>
                <a:gd name="connsiteX53" fmla="*/ 7175500 w 8534400"/>
                <a:gd name="connsiteY53" fmla="*/ 2590800 h 3187700"/>
                <a:gd name="connsiteX54" fmla="*/ 7327900 w 8534400"/>
                <a:gd name="connsiteY54" fmla="*/ 1511300 h 3187700"/>
                <a:gd name="connsiteX55" fmla="*/ 7416800 w 8534400"/>
                <a:gd name="connsiteY55" fmla="*/ 1981200 h 3187700"/>
                <a:gd name="connsiteX56" fmla="*/ 7518400 w 8534400"/>
                <a:gd name="connsiteY56" fmla="*/ 1587500 h 3187700"/>
                <a:gd name="connsiteX57" fmla="*/ 7569200 w 8534400"/>
                <a:gd name="connsiteY57" fmla="*/ 1155700 h 3187700"/>
                <a:gd name="connsiteX58" fmla="*/ 7632700 w 8534400"/>
                <a:gd name="connsiteY58" fmla="*/ 2095500 h 3187700"/>
                <a:gd name="connsiteX59" fmla="*/ 7747000 w 8534400"/>
                <a:gd name="connsiteY59" fmla="*/ 2425700 h 3187700"/>
                <a:gd name="connsiteX60" fmla="*/ 7835900 w 8534400"/>
                <a:gd name="connsiteY60" fmla="*/ 1866900 h 3187700"/>
                <a:gd name="connsiteX61" fmla="*/ 7962900 w 8534400"/>
                <a:gd name="connsiteY61" fmla="*/ 2044700 h 3187700"/>
                <a:gd name="connsiteX62" fmla="*/ 8115300 w 8534400"/>
                <a:gd name="connsiteY62" fmla="*/ 1155700 h 3187700"/>
                <a:gd name="connsiteX63" fmla="*/ 8255000 w 8534400"/>
                <a:gd name="connsiteY63" fmla="*/ 2070100 h 3187700"/>
                <a:gd name="connsiteX64" fmla="*/ 8305800 w 8534400"/>
                <a:gd name="connsiteY64" fmla="*/ 1943100 h 3187700"/>
                <a:gd name="connsiteX65" fmla="*/ 8343900 w 8534400"/>
                <a:gd name="connsiteY65" fmla="*/ 2070100 h 3187700"/>
                <a:gd name="connsiteX66" fmla="*/ 8382000 w 8534400"/>
                <a:gd name="connsiteY66" fmla="*/ 1930400 h 3187700"/>
                <a:gd name="connsiteX67" fmla="*/ 8534400 w 8534400"/>
                <a:gd name="connsiteY67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364401 w 8534400"/>
                <a:gd name="connsiteY38" fmla="*/ 1149350 h 3187700"/>
                <a:gd name="connsiteX39" fmla="*/ 5486400 w 8534400"/>
                <a:gd name="connsiteY39" fmla="*/ 2400300 h 3187700"/>
                <a:gd name="connsiteX40" fmla="*/ 5562600 w 8534400"/>
                <a:gd name="connsiteY40" fmla="*/ 2133600 h 3187700"/>
                <a:gd name="connsiteX41" fmla="*/ 5816600 w 8534400"/>
                <a:gd name="connsiteY41" fmla="*/ 1574800 h 3187700"/>
                <a:gd name="connsiteX42" fmla="*/ 5969000 w 8534400"/>
                <a:gd name="connsiteY42" fmla="*/ 2070100 h 3187700"/>
                <a:gd name="connsiteX43" fmla="*/ 6032500 w 8534400"/>
                <a:gd name="connsiteY43" fmla="*/ 1854200 h 3187700"/>
                <a:gd name="connsiteX44" fmla="*/ 6108700 w 8534400"/>
                <a:gd name="connsiteY44" fmla="*/ 1841500 h 3187700"/>
                <a:gd name="connsiteX45" fmla="*/ 6223000 w 8534400"/>
                <a:gd name="connsiteY45" fmla="*/ 2527300 h 3187700"/>
                <a:gd name="connsiteX46" fmla="*/ 6362700 w 8534400"/>
                <a:gd name="connsiteY46" fmla="*/ 2540000 h 3187700"/>
                <a:gd name="connsiteX47" fmla="*/ 6400800 w 8534400"/>
                <a:gd name="connsiteY47" fmla="*/ 2438400 h 3187700"/>
                <a:gd name="connsiteX48" fmla="*/ 6438900 w 8534400"/>
                <a:gd name="connsiteY48" fmla="*/ 2590800 h 3187700"/>
                <a:gd name="connsiteX49" fmla="*/ 6540500 w 8534400"/>
                <a:gd name="connsiteY49" fmla="*/ 2705100 h 3187700"/>
                <a:gd name="connsiteX50" fmla="*/ 6743700 w 8534400"/>
                <a:gd name="connsiteY50" fmla="*/ 177800 h 3187700"/>
                <a:gd name="connsiteX51" fmla="*/ 6845300 w 8534400"/>
                <a:gd name="connsiteY51" fmla="*/ 228600 h 3187700"/>
                <a:gd name="connsiteX52" fmla="*/ 6934200 w 8534400"/>
                <a:gd name="connsiteY52" fmla="*/ 850900 h 3187700"/>
                <a:gd name="connsiteX53" fmla="*/ 7175500 w 8534400"/>
                <a:gd name="connsiteY53" fmla="*/ 2590800 h 3187700"/>
                <a:gd name="connsiteX54" fmla="*/ 7327900 w 8534400"/>
                <a:gd name="connsiteY54" fmla="*/ 1511300 h 3187700"/>
                <a:gd name="connsiteX55" fmla="*/ 7416800 w 8534400"/>
                <a:gd name="connsiteY55" fmla="*/ 1981200 h 3187700"/>
                <a:gd name="connsiteX56" fmla="*/ 7518400 w 8534400"/>
                <a:gd name="connsiteY56" fmla="*/ 1587500 h 3187700"/>
                <a:gd name="connsiteX57" fmla="*/ 7569200 w 8534400"/>
                <a:gd name="connsiteY57" fmla="*/ 1155700 h 3187700"/>
                <a:gd name="connsiteX58" fmla="*/ 7632700 w 8534400"/>
                <a:gd name="connsiteY58" fmla="*/ 2095500 h 3187700"/>
                <a:gd name="connsiteX59" fmla="*/ 7747000 w 8534400"/>
                <a:gd name="connsiteY59" fmla="*/ 2425700 h 3187700"/>
                <a:gd name="connsiteX60" fmla="*/ 7835900 w 8534400"/>
                <a:gd name="connsiteY60" fmla="*/ 1866900 h 3187700"/>
                <a:gd name="connsiteX61" fmla="*/ 7962900 w 8534400"/>
                <a:gd name="connsiteY61" fmla="*/ 2044700 h 3187700"/>
                <a:gd name="connsiteX62" fmla="*/ 8115300 w 8534400"/>
                <a:gd name="connsiteY62" fmla="*/ 1155700 h 3187700"/>
                <a:gd name="connsiteX63" fmla="*/ 8255000 w 8534400"/>
                <a:gd name="connsiteY63" fmla="*/ 2070100 h 3187700"/>
                <a:gd name="connsiteX64" fmla="*/ 8305800 w 8534400"/>
                <a:gd name="connsiteY64" fmla="*/ 1943100 h 3187700"/>
                <a:gd name="connsiteX65" fmla="*/ 8343900 w 8534400"/>
                <a:gd name="connsiteY65" fmla="*/ 2070100 h 3187700"/>
                <a:gd name="connsiteX66" fmla="*/ 8382000 w 8534400"/>
                <a:gd name="connsiteY66" fmla="*/ 1930400 h 3187700"/>
                <a:gd name="connsiteX67" fmla="*/ 8534400 w 8534400"/>
                <a:gd name="connsiteY67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00800 w 8534400"/>
                <a:gd name="connsiteY46" fmla="*/ 2438400 h 3187700"/>
                <a:gd name="connsiteX47" fmla="*/ 6438900 w 8534400"/>
                <a:gd name="connsiteY47" fmla="*/ 2590800 h 3187700"/>
                <a:gd name="connsiteX48" fmla="*/ 6540500 w 8534400"/>
                <a:gd name="connsiteY48" fmla="*/ 2705100 h 3187700"/>
                <a:gd name="connsiteX49" fmla="*/ 6743700 w 8534400"/>
                <a:gd name="connsiteY49" fmla="*/ 177800 h 3187700"/>
                <a:gd name="connsiteX50" fmla="*/ 6845300 w 8534400"/>
                <a:gd name="connsiteY50" fmla="*/ 228600 h 3187700"/>
                <a:gd name="connsiteX51" fmla="*/ 6934200 w 8534400"/>
                <a:gd name="connsiteY51" fmla="*/ 850900 h 3187700"/>
                <a:gd name="connsiteX52" fmla="*/ 7175500 w 8534400"/>
                <a:gd name="connsiteY52" fmla="*/ 2590800 h 3187700"/>
                <a:gd name="connsiteX53" fmla="*/ 7327900 w 8534400"/>
                <a:gd name="connsiteY53" fmla="*/ 1511300 h 3187700"/>
                <a:gd name="connsiteX54" fmla="*/ 7416800 w 8534400"/>
                <a:gd name="connsiteY54" fmla="*/ 1981200 h 3187700"/>
                <a:gd name="connsiteX55" fmla="*/ 7518400 w 8534400"/>
                <a:gd name="connsiteY55" fmla="*/ 1587500 h 3187700"/>
                <a:gd name="connsiteX56" fmla="*/ 7569200 w 8534400"/>
                <a:gd name="connsiteY56" fmla="*/ 1155700 h 3187700"/>
                <a:gd name="connsiteX57" fmla="*/ 7632700 w 8534400"/>
                <a:gd name="connsiteY57" fmla="*/ 2095500 h 3187700"/>
                <a:gd name="connsiteX58" fmla="*/ 7747000 w 8534400"/>
                <a:gd name="connsiteY58" fmla="*/ 2425700 h 3187700"/>
                <a:gd name="connsiteX59" fmla="*/ 7835900 w 8534400"/>
                <a:gd name="connsiteY59" fmla="*/ 1866900 h 3187700"/>
                <a:gd name="connsiteX60" fmla="*/ 7962900 w 8534400"/>
                <a:gd name="connsiteY60" fmla="*/ 2044700 h 3187700"/>
                <a:gd name="connsiteX61" fmla="*/ 8115300 w 8534400"/>
                <a:gd name="connsiteY61" fmla="*/ 1155700 h 3187700"/>
                <a:gd name="connsiteX62" fmla="*/ 8255000 w 8534400"/>
                <a:gd name="connsiteY62" fmla="*/ 2070100 h 3187700"/>
                <a:gd name="connsiteX63" fmla="*/ 8305800 w 8534400"/>
                <a:gd name="connsiteY63" fmla="*/ 1943100 h 3187700"/>
                <a:gd name="connsiteX64" fmla="*/ 8343900 w 8534400"/>
                <a:gd name="connsiteY64" fmla="*/ 2070100 h 3187700"/>
                <a:gd name="connsiteX65" fmla="*/ 8382000 w 8534400"/>
                <a:gd name="connsiteY65" fmla="*/ 1930400 h 3187700"/>
                <a:gd name="connsiteX66" fmla="*/ 8534400 w 8534400"/>
                <a:gd name="connsiteY66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00800 w 8534400"/>
                <a:gd name="connsiteY46" fmla="*/ 2438400 h 3187700"/>
                <a:gd name="connsiteX47" fmla="*/ 6438900 w 8534400"/>
                <a:gd name="connsiteY47" fmla="*/ 2590800 h 3187700"/>
                <a:gd name="connsiteX48" fmla="*/ 6540500 w 8534400"/>
                <a:gd name="connsiteY48" fmla="*/ 2705100 h 3187700"/>
                <a:gd name="connsiteX49" fmla="*/ 6743700 w 8534400"/>
                <a:gd name="connsiteY49" fmla="*/ 177800 h 3187700"/>
                <a:gd name="connsiteX50" fmla="*/ 6845300 w 8534400"/>
                <a:gd name="connsiteY50" fmla="*/ 228600 h 3187700"/>
                <a:gd name="connsiteX51" fmla="*/ 6934200 w 8534400"/>
                <a:gd name="connsiteY51" fmla="*/ 850900 h 3187700"/>
                <a:gd name="connsiteX52" fmla="*/ 7175500 w 8534400"/>
                <a:gd name="connsiteY52" fmla="*/ 2590800 h 3187700"/>
                <a:gd name="connsiteX53" fmla="*/ 7327900 w 8534400"/>
                <a:gd name="connsiteY53" fmla="*/ 1511300 h 3187700"/>
                <a:gd name="connsiteX54" fmla="*/ 7416800 w 8534400"/>
                <a:gd name="connsiteY54" fmla="*/ 1981200 h 3187700"/>
                <a:gd name="connsiteX55" fmla="*/ 7518400 w 8534400"/>
                <a:gd name="connsiteY55" fmla="*/ 1587500 h 3187700"/>
                <a:gd name="connsiteX56" fmla="*/ 7569200 w 8534400"/>
                <a:gd name="connsiteY56" fmla="*/ 1155700 h 3187700"/>
                <a:gd name="connsiteX57" fmla="*/ 7632700 w 8534400"/>
                <a:gd name="connsiteY57" fmla="*/ 2095500 h 3187700"/>
                <a:gd name="connsiteX58" fmla="*/ 7747000 w 8534400"/>
                <a:gd name="connsiteY58" fmla="*/ 2425700 h 3187700"/>
                <a:gd name="connsiteX59" fmla="*/ 7835900 w 8534400"/>
                <a:gd name="connsiteY59" fmla="*/ 1866900 h 3187700"/>
                <a:gd name="connsiteX60" fmla="*/ 7962900 w 8534400"/>
                <a:gd name="connsiteY60" fmla="*/ 2044700 h 3187700"/>
                <a:gd name="connsiteX61" fmla="*/ 8115300 w 8534400"/>
                <a:gd name="connsiteY61" fmla="*/ 1155700 h 3187700"/>
                <a:gd name="connsiteX62" fmla="*/ 8255000 w 8534400"/>
                <a:gd name="connsiteY62" fmla="*/ 2070100 h 3187700"/>
                <a:gd name="connsiteX63" fmla="*/ 8305800 w 8534400"/>
                <a:gd name="connsiteY63" fmla="*/ 1943100 h 3187700"/>
                <a:gd name="connsiteX64" fmla="*/ 8343900 w 8534400"/>
                <a:gd name="connsiteY64" fmla="*/ 2070100 h 3187700"/>
                <a:gd name="connsiteX65" fmla="*/ 8382000 w 8534400"/>
                <a:gd name="connsiteY65" fmla="*/ 1930400 h 3187700"/>
                <a:gd name="connsiteX66" fmla="*/ 8534400 w 8534400"/>
                <a:gd name="connsiteY66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38900 w 8534400"/>
                <a:gd name="connsiteY46" fmla="*/ 2590800 h 3187700"/>
                <a:gd name="connsiteX47" fmla="*/ 6540500 w 8534400"/>
                <a:gd name="connsiteY47" fmla="*/ 2705100 h 3187700"/>
                <a:gd name="connsiteX48" fmla="*/ 6743700 w 8534400"/>
                <a:gd name="connsiteY48" fmla="*/ 177800 h 3187700"/>
                <a:gd name="connsiteX49" fmla="*/ 6845300 w 8534400"/>
                <a:gd name="connsiteY49" fmla="*/ 228600 h 3187700"/>
                <a:gd name="connsiteX50" fmla="*/ 6934200 w 8534400"/>
                <a:gd name="connsiteY50" fmla="*/ 850900 h 3187700"/>
                <a:gd name="connsiteX51" fmla="*/ 7175500 w 8534400"/>
                <a:gd name="connsiteY51" fmla="*/ 2590800 h 3187700"/>
                <a:gd name="connsiteX52" fmla="*/ 7327900 w 8534400"/>
                <a:gd name="connsiteY52" fmla="*/ 1511300 h 3187700"/>
                <a:gd name="connsiteX53" fmla="*/ 7416800 w 8534400"/>
                <a:gd name="connsiteY53" fmla="*/ 1981200 h 3187700"/>
                <a:gd name="connsiteX54" fmla="*/ 7518400 w 8534400"/>
                <a:gd name="connsiteY54" fmla="*/ 1587500 h 3187700"/>
                <a:gd name="connsiteX55" fmla="*/ 7569200 w 8534400"/>
                <a:gd name="connsiteY55" fmla="*/ 1155700 h 3187700"/>
                <a:gd name="connsiteX56" fmla="*/ 7632700 w 8534400"/>
                <a:gd name="connsiteY56" fmla="*/ 2095500 h 3187700"/>
                <a:gd name="connsiteX57" fmla="*/ 7747000 w 8534400"/>
                <a:gd name="connsiteY57" fmla="*/ 2425700 h 3187700"/>
                <a:gd name="connsiteX58" fmla="*/ 7835900 w 8534400"/>
                <a:gd name="connsiteY58" fmla="*/ 1866900 h 3187700"/>
                <a:gd name="connsiteX59" fmla="*/ 7962900 w 8534400"/>
                <a:gd name="connsiteY59" fmla="*/ 2044700 h 3187700"/>
                <a:gd name="connsiteX60" fmla="*/ 8115300 w 8534400"/>
                <a:gd name="connsiteY60" fmla="*/ 1155700 h 3187700"/>
                <a:gd name="connsiteX61" fmla="*/ 8255000 w 8534400"/>
                <a:gd name="connsiteY61" fmla="*/ 2070100 h 3187700"/>
                <a:gd name="connsiteX62" fmla="*/ 8305800 w 8534400"/>
                <a:gd name="connsiteY62" fmla="*/ 1943100 h 3187700"/>
                <a:gd name="connsiteX63" fmla="*/ 8343900 w 8534400"/>
                <a:gd name="connsiteY63" fmla="*/ 2070100 h 3187700"/>
                <a:gd name="connsiteX64" fmla="*/ 8382000 w 8534400"/>
                <a:gd name="connsiteY64" fmla="*/ 1930400 h 3187700"/>
                <a:gd name="connsiteX65" fmla="*/ 8534400 w 8534400"/>
                <a:gd name="connsiteY65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540500 w 8534400"/>
                <a:gd name="connsiteY46" fmla="*/ 2705100 h 3187700"/>
                <a:gd name="connsiteX47" fmla="*/ 6743700 w 8534400"/>
                <a:gd name="connsiteY47" fmla="*/ 177800 h 3187700"/>
                <a:gd name="connsiteX48" fmla="*/ 6845300 w 8534400"/>
                <a:gd name="connsiteY48" fmla="*/ 228600 h 3187700"/>
                <a:gd name="connsiteX49" fmla="*/ 6934200 w 8534400"/>
                <a:gd name="connsiteY49" fmla="*/ 850900 h 3187700"/>
                <a:gd name="connsiteX50" fmla="*/ 7175500 w 8534400"/>
                <a:gd name="connsiteY50" fmla="*/ 2590800 h 3187700"/>
                <a:gd name="connsiteX51" fmla="*/ 7327900 w 8534400"/>
                <a:gd name="connsiteY51" fmla="*/ 1511300 h 3187700"/>
                <a:gd name="connsiteX52" fmla="*/ 7416800 w 8534400"/>
                <a:gd name="connsiteY52" fmla="*/ 1981200 h 3187700"/>
                <a:gd name="connsiteX53" fmla="*/ 7518400 w 8534400"/>
                <a:gd name="connsiteY53" fmla="*/ 1587500 h 3187700"/>
                <a:gd name="connsiteX54" fmla="*/ 7569200 w 8534400"/>
                <a:gd name="connsiteY54" fmla="*/ 1155700 h 3187700"/>
                <a:gd name="connsiteX55" fmla="*/ 7632700 w 8534400"/>
                <a:gd name="connsiteY55" fmla="*/ 2095500 h 3187700"/>
                <a:gd name="connsiteX56" fmla="*/ 7747000 w 8534400"/>
                <a:gd name="connsiteY56" fmla="*/ 2425700 h 3187700"/>
                <a:gd name="connsiteX57" fmla="*/ 7835900 w 8534400"/>
                <a:gd name="connsiteY57" fmla="*/ 1866900 h 3187700"/>
                <a:gd name="connsiteX58" fmla="*/ 7962900 w 8534400"/>
                <a:gd name="connsiteY58" fmla="*/ 2044700 h 3187700"/>
                <a:gd name="connsiteX59" fmla="*/ 8115300 w 8534400"/>
                <a:gd name="connsiteY59" fmla="*/ 1155700 h 3187700"/>
                <a:gd name="connsiteX60" fmla="*/ 8255000 w 8534400"/>
                <a:gd name="connsiteY60" fmla="*/ 2070100 h 3187700"/>
                <a:gd name="connsiteX61" fmla="*/ 8305800 w 8534400"/>
                <a:gd name="connsiteY61" fmla="*/ 1943100 h 3187700"/>
                <a:gd name="connsiteX62" fmla="*/ 8343900 w 8534400"/>
                <a:gd name="connsiteY62" fmla="*/ 2070100 h 3187700"/>
                <a:gd name="connsiteX63" fmla="*/ 8382000 w 8534400"/>
                <a:gd name="connsiteY63" fmla="*/ 1930400 h 3187700"/>
                <a:gd name="connsiteX64" fmla="*/ 8534400 w 8534400"/>
                <a:gd name="connsiteY64" fmla="*/ 1215572 h 318770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798801 w 8534400"/>
                <a:gd name="connsiteY34" fmla="*/ 800100 h 3172460"/>
                <a:gd name="connsiteX35" fmla="*/ 4876800 w 8534400"/>
                <a:gd name="connsiteY35" fmla="*/ 2374900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876800 w 8534400"/>
                <a:gd name="connsiteY35" fmla="*/ 2374900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915163 w 8534400"/>
                <a:gd name="connsiteY35" fmla="*/ 2379663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42180 w 8534400"/>
                <a:gd name="connsiteY43" fmla="*/ 128524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42180 w 8534400"/>
                <a:gd name="connsiteY43" fmla="*/ 128524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97981 w 8534400"/>
                <a:gd name="connsiteY43" fmla="*/ 122428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97981 w 8534400"/>
                <a:gd name="connsiteY43" fmla="*/ 1224280 h 3172460"/>
                <a:gd name="connsiteX44" fmla="*/ 6362700 w 8534400"/>
                <a:gd name="connsiteY44" fmla="*/ 2540000 h 3172460"/>
                <a:gd name="connsiteX45" fmla="*/ 6540500 w 8534400"/>
                <a:gd name="connsiteY45" fmla="*/ 2705100 h 3172460"/>
                <a:gd name="connsiteX46" fmla="*/ 6743700 w 8534400"/>
                <a:gd name="connsiteY46" fmla="*/ 177800 h 3172460"/>
                <a:gd name="connsiteX47" fmla="*/ 6845300 w 8534400"/>
                <a:gd name="connsiteY47" fmla="*/ 228600 h 3172460"/>
                <a:gd name="connsiteX48" fmla="*/ 6934200 w 8534400"/>
                <a:gd name="connsiteY48" fmla="*/ 850900 h 3172460"/>
                <a:gd name="connsiteX49" fmla="*/ 7175500 w 8534400"/>
                <a:gd name="connsiteY49" fmla="*/ 2590800 h 3172460"/>
                <a:gd name="connsiteX50" fmla="*/ 7327900 w 8534400"/>
                <a:gd name="connsiteY50" fmla="*/ 1511300 h 3172460"/>
                <a:gd name="connsiteX51" fmla="*/ 7416800 w 8534400"/>
                <a:gd name="connsiteY51" fmla="*/ 1981200 h 3172460"/>
                <a:gd name="connsiteX52" fmla="*/ 7518400 w 8534400"/>
                <a:gd name="connsiteY52" fmla="*/ 1587500 h 3172460"/>
                <a:gd name="connsiteX53" fmla="*/ 7569200 w 8534400"/>
                <a:gd name="connsiteY53" fmla="*/ 1155700 h 3172460"/>
                <a:gd name="connsiteX54" fmla="*/ 7632700 w 8534400"/>
                <a:gd name="connsiteY54" fmla="*/ 2095500 h 3172460"/>
                <a:gd name="connsiteX55" fmla="*/ 7747000 w 8534400"/>
                <a:gd name="connsiteY55" fmla="*/ 2425700 h 3172460"/>
                <a:gd name="connsiteX56" fmla="*/ 7835900 w 8534400"/>
                <a:gd name="connsiteY56" fmla="*/ 1866900 h 3172460"/>
                <a:gd name="connsiteX57" fmla="*/ 7962900 w 8534400"/>
                <a:gd name="connsiteY57" fmla="*/ 2044700 h 3172460"/>
                <a:gd name="connsiteX58" fmla="*/ 8115300 w 8534400"/>
                <a:gd name="connsiteY58" fmla="*/ 1155700 h 3172460"/>
                <a:gd name="connsiteX59" fmla="*/ 8255000 w 8534400"/>
                <a:gd name="connsiteY59" fmla="*/ 2070100 h 3172460"/>
                <a:gd name="connsiteX60" fmla="*/ 8305800 w 8534400"/>
                <a:gd name="connsiteY60" fmla="*/ 1943100 h 3172460"/>
                <a:gd name="connsiteX61" fmla="*/ 8343900 w 8534400"/>
                <a:gd name="connsiteY61" fmla="*/ 2070100 h 3172460"/>
                <a:gd name="connsiteX62" fmla="*/ 8382000 w 8534400"/>
                <a:gd name="connsiteY62" fmla="*/ 1930400 h 3172460"/>
                <a:gd name="connsiteX63" fmla="*/ 8534400 w 8534400"/>
                <a:gd name="connsiteY63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33484 w 8534400"/>
                <a:gd name="connsiteY22" fmla="*/ 2360168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3029141 w 8534400"/>
                <a:gd name="connsiteY23" fmla="*/ 1858264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88845 w 8534400"/>
                <a:gd name="connsiteY22" fmla="*/ 2384552 h 3172460"/>
                <a:gd name="connsiteX23" fmla="*/ 3029141 w 8534400"/>
                <a:gd name="connsiteY23" fmla="*/ 1858264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43900 w 8534400"/>
                <a:gd name="connsiteY58" fmla="*/ 2070100 h 3172460"/>
                <a:gd name="connsiteX59" fmla="*/ 8382000 w 8534400"/>
                <a:gd name="connsiteY59" fmla="*/ 1930400 h 3172460"/>
                <a:gd name="connsiteX60" fmla="*/ 8534400 w 8534400"/>
                <a:gd name="connsiteY60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82000 w 8534400"/>
                <a:gd name="connsiteY58" fmla="*/ 1930400 h 3172460"/>
                <a:gd name="connsiteX59" fmla="*/ 8534400 w 8534400"/>
                <a:gd name="connsiteY59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87580 w 8534400"/>
                <a:gd name="connsiteY58" fmla="*/ 1595120 h 3172460"/>
                <a:gd name="connsiteX59" fmla="*/ 8534400 w 8534400"/>
                <a:gd name="connsiteY59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87580 w 8534400"/>
                <a:gd name="connsiteY57" fmla="*/ 1595120 h 3172460"/>
                <a:gd name="connsiteX58" fmla="*/ 8534400 w 8534400"/>
                <a:gd name="connsiteY58" fmla="*/ 121557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387580 w 8562300"/>
                <a:gd name="connsiteY57" fmla="*/ 159512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370840 w 8562300"/>
                <a:gd name="connsiteY57" fmla="*/ 159512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409901 w 8562300"/>
                <a:gd name="connsiteY57" fmla="*/ 142748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7175500 w 8562300"/>
                <a:gd name="connsiteY44" fmla="*/ 2590800 h 3172460"/>
                <a:gd name="connsiteX45" fmla="*/ 7327900 w 8562300"/>
                <a:gd name="connsiteY45" fmla="*/ 1511300 h 3172460"/>
                <a:gd name="connsiteX46" fmla="*/ 7416800 w 8562300"/>
                <a:gd name="connsiteY46" fmla="*/ 1981200 h 3172460"/>
                <a:gd name="connsiteX47" fmla="*/ 7518400 w 8562300"/>
                <a:gd name="connsiteY47" fmla="*/ 1587500 h 3172460"/>
                <a:gd name="connsiteX48" fmla="*/ 7569200 w 8562300"/>
                <a:gd name="connsiteY48" fmla="*/ 1155700 h 3172460"/>
                <a:gd name="connsiteX49" fmla="*/ 7632700 w 8562300"/>
                <a:gd name="connsiteY49" fmla="*/ 2095500 h 3172460"/>
                <a:gd name="connsiteX50" fmla="*/ 7747000 w 8562300"/>
                <a:gd name="connsiteY50" fmla="*/ 2425700 h 3172460"/>
                <a:gd name="connsiteX51" fmla="*/ 7835900 w 8562300"/>
                <a:gd name="connsiteY51" fmla="*/ 1866900 h 3172460"/>
                <a:gd name="connsiteX52" fmla="*/ 7962900 w 8562300"/>
                <a:gd name="connsiteY52" fmla="*/ 2044700 h 3172460"/>
                <a:gd name="connsiteX53" fmla="*/ 8115300 w 8562300"/>
                <a:gd name="connsiteY53" fmla="*/ 1155700 h 3172460"/>
                <a:gd name="connsiteX54" fmla="*/ 8255000 w 8562300"/>
                <a:gd name="connsiteY54" fmla="*/ 2070100 h 3172460"/>
                <a:gd name="connsiteX55" fmla="*/ 8409901 w 8562300"/>
                <a:gd name="connsiteY55" fmla="*/ 1427480 h 3172460"/>
                <a:gd name="connsiteX56" fmla="*/ 8562300 w 8562300"/>
                <a:gd name="connsiteY56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38491 w 8562300"/>
                <a:gd name="connsiteY44" fmla="*/ 687578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900988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00988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8115300 w 8562300"/>
                <a:gd name="connsiteY53" fmla="*/ 1155700 h 3172460"/>
                <a:gd name="connsiteX54" fmla="*/ 8255000 w 8562300"/>
                <a:gd name="connsiteY54" fmla="*/ 2070100 h 3172460"/>
                <a:gd name="connsiteX55" fmla="*/ 8409901 w 8562300"/>
                <a:gd name="connsiteY55" fmla="*/ 1427480 h 3172460"/>
                <a:gd name="connsiteX56" fmla="*/ 8562300 w 8562300"/>
                <a:gd name="connsiteY56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69200 w 8562300"/>
                <a:gd name="connsiteY48" fmla="*/ 1155700 h 3172460"/>
                <a:gd name="connsiteX49" fmla="*/ 7632700 w 8562300"/>
                <a:gd name="connsiteY49" fmla="*/ 2095500 h 3172460"/>
                <a:gd name="connsiteX50" fmla="*/ 7747000 w 8562300"/>
                <a:gd name="connsiteY50" fmla="*/ 2425700 h 3172460"/>
                <a:gd name="connsiteX51" fmla="*/ 7835900 w 8562300"/>
                <a:gd name="connsiteY51" fmla="*/ 1866900 h 3172460"/>
                <a:gd name="connsiteX52" fmla="*/ 8115300 w 8562300"/>
                <a:gd name="connsiteY52" fmla="*/ 1155700 h 3172460"/>
                <a:gd name="connsiteX53" fmla="*/ 8255000 w 8562300"/>
                <a:gd name="connsiteY53" fmla="*/ 2070100 h 3172460"/>
                <a:gd name="connsiteX54" fmla="*/ 8409901 w 8562300"/>
                <a:gd name="connsiteY54" fmla="*/ 1427480 h 3172460"/>
                <a:gd name="connsiteX55" fmla="*/ 8562300 w 8562300"/>
                <a:gd name="connsiteY55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569200 w 8562300"/>
                <a:gd name="connsiteY47" fmla="*/ 1155700 h 3172460"/>
                <a:gd name="connsiteX48" fmla="*/ 7632700 w 8562300"/>
                <a:gd name="connsiteY48" fmla="*/ 2095500 h 3172460"/>
                <a:gd name="connsiteX49" fmla="*/ 7747000 w 8562300"/>
                <a:gd name="connsiteY49" fmla="*/ 2425700 h 3172460"/>
                <a:gd name="connsiteX50" fmla="*/ 7835900 w 8562300"/>
                <a:gd name="connsiteY50" fmla="*/ 1866900 h 3172460"/>
                <a:gd name="connsiteX51" fmla="*/ 8115300 w 8562300"/>
                <a:gd name="connsiteY51" fmla="*/ 1155700 h 3172460"/>
                <a:gd name="connsiteX52" fmla="*/ 8255000 w 8562300"/>
                <a:gd name="connsiteY52" fmla="*/ 2070100 h 3172460"/>
                <a:gd name="connsiteX53" fmla="*/ 8409901 w 8562300"/>
                <a:gd name="connsiteY53" fmla="*/ 1427480 h 3172460"/>
                <a:gd name="connsiteX54" fmla="*/ 8562300 w 8562300"/>
                <a:gd name="connsiteY54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569200 w 8562300"/>
                <a:gd name="connsiteY47" fmla="*/ 1155700 h 3172460"/>
                <a:gd name="connsiteX48" fmla="*/ 7632700 w 8562300"/>
                <a:gd name="connsiteY48" fmla="*/ 2095500 h 3172460"/>
                <a:gd name="connsiteX49" fmla="*/ 7747000 w 8562300"/>
                <a:gd name="connsiteY49" fmla="*/ 2425700 h 3172460"/>
                <a:gd name="connsiteX50" fmla="*/ 7835900 w 8562300"/>
                <a:gd name="connsiteY50" fmla="*/ 1866900 h 3172460"/>
                <a:gd name="connsiteX51" fmla="*/ 8115300 w 8562300"/>
                <a:gd name="connsiteY51" fmla="*/ 1155700 h 3172460"/>
                <a:gd name="connsiteX52" fmla="*/ 8255000 w 8562300"/>
                <a:gd name="connsiteY52" fmla="*/ 2070100 h 3172460"/>
                <a:gd name="connsiteX53" fmla="*/ 8409901 w 8562300"/>
                <a:gd name="connsiteY53" fmla="*/ 1427480 h 3172460"/>
                <a:gd name="connsiteX54" fmla="*/ 8562300 w 8562300"/>
                <a:gd name="connsiteY54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1003300 w 8562300"/>
                <a:gd name="connsiteY7" fmla="*/ 2032000 h 3172460"/>
                <a:gd name="connsiteX8" fmla="*/ 1104900 w 8562300"/>
                <a:gd name="connsiteY8" fmla="*/ 2108200 h 3172460"/>
                <a:gd name="connsiteX9" fmla="*/ 1244600 w 8562300"/>
                <a:gd name="connsiteY9" fmla="*/ 927100 h 3172460"/>
                <a:gd name="connsiteX10" fmla="*/ 1308100 w 8562300"/>
                <a:gd name="connsiteY10" fmla="*/ 457200 h 3172460"/>
                <a:gd name="connsiteX11" fmla="*/ 1473200 w 8562300"/>
                <a:gd name="connsiteY11" fmla="*/ 1143000 h 3172460"/>
                <a:gd name="connsiteX12" fmla="*/ 1536700 w 8562300"/>
                <a:gd name="connsiteY12" fmla="*/ 1689100 h 3172460"/>
                <a:gd name="connsiteX13" fmla="*/ 1714500 w 8562300"/>
                <a:gd name="connsiteY13" fmla="*/ 2755900 h 3172460"/>
                <a:gd name="connsiteX14" fmla="*/ 1841500 w 8562300"/>
                <a:gd name="connsiteY14" fmla="*/ 1511300 h 3172460"/>
                <a:gd name="connsiteX15" fmla="*/ 2082800 w 8562300"/>
                <a:gd name="connsiteY15" fmla="*/ 1130300 h 3172460"/>
                <a:gd name="connsiteX16" fmla="*/ 2146300 w 8562300"/>
                <a:gd name="connsiteY16" fmla="*/ 1600200 h 3172460"/>
                <a:gd name="connsiteX17" fmla="*/ 2286000 w 8562300"/>
                <a:gd name="connsiteY17" fmla="*/ 2425700 h 3172460"/>
                <a:gd name="connsiteX18" fmla="*/ 2400300 w 8562300"/>
                <a:gd name="connsiteY18" fmla="*/ 2006600 h 3172460"/>
                <a:gd name="connsiteX19" fmla="*/ 2667000 w 8562300"/>
                <a:gd name="connsiteY19" fmla="*/ 863600 h 3172460"/>
                <a:gd name="connsiteX20" fmla="*/ 2788845 w 8562300"/>
                <a:gd name="connsiteY20" fmla="*/ 2384552 h 3172460"/>
                <a:gd name="connsiteX21" fmla="*/ 3029141 w 8562300"/>
                <a:gd name="connsiteY21" fmla="*/ 1858264 h 3172460"/>
                <a:gd name="connsiteX22" fmla="*/ 3161297 w 8562300"/>
                <a:gd name="connsiteY22" fmla="*/ 2488692 h 3172460"/>
                <a:gd name="connsiteX23" fmla="*/ 3492500 w 8562300"/>
                <a:gd name="connsiteY23" fmla="*/ 1803400 h 3172460"/>
                <a:gd name="connsiteX24" fmla="*/ 3670300 w 8562300"/>
                <a:gd name="connsiteY24" fmla="*/ 2349500 h 3172460"/>
                <a:gd name="connsiteX25" fmla="*/ 3733800 w 8562300"/>
                <a:gd name="connsiteY25" fmla="*/ 2146300 h 3172460"/>
                <a:gd name="connsiteX26" fmla="*/ 3915743 w 8562300"/>
                <a:gd name="connsiteY26" fmla="*/ 0 h 3172460"/>
                <a:gd name="connsiteX27" fmla="*/ 4160600 w 8562300"/>
                <a:gd name="connsiteY27" fmla="*/ 1085850 h 3172460"/>
                <a:gd name="connsiteX28" fmla="*/ 4340000 w 8562300"/>
                <a:gd name="connsiteY28" fmla="*/ 3172460 h 3172460"/>
                <a:gd name="connsiteX29" fmla="*/ 4583450 w 8562300"/>
                <a:gd name="connsiteY29" fmla="*/ 1206500 h 3172460"/>
                <a:gd name="connsiteX30" fmla="*/ 4819727 w 8562300"/>
                <a:gd name="connsiteY30" fmla="*/ 823913 h 3172460"/>
                <a:gd name="connsiteX31" fmla="*/ 4915163 w 8562300"/>
                <a:gd name="connsiteY31" fmla="*/ 2379663 h 3172460"/>
                <a:gd name="connsiteX32" fmla="*/ 5095902 w 8562300"/>
                <a:gd name="connsiteY32" fmla="*/ 1730375 h 3172460"/>
                <a:gd name="connsiteX33" fmla="*/ 5364401 w 8562300"/>
                <a:gd name="connsiteY33" fmla="*/ 1149350 h 3172460"/>
                <a:gd name="connsiteX34" fmla="*/ 5486400 w 8562300"/>
                <a:gd name="connsiteY34" fmla="*/ 2400300 h 3172460"/>
                <a:gd name="connsiteX35" fmla="*/ 5562600 w 8562300"/>
                <a:gd name="connsiteY35" fmla="*/ 2133600 h 3172460"/>
                <a:gd name="connsiteX36" fmla="*/ 5816600 w 8562300"/>
                <a:gd name="connsiteY36" fmla="*/ 1574800 h 3172460"/>
                <a:gd name="connsiteX37" fmla="*/ 5969000 w 8562300"/>
                <a:gd name="connsiteY37" fmla="*/ 2070100 h 3172460"/>
                <a:gd name="connsiteX38" fmla="*/ 6054820 w 8562300"/>
                <a:gd name="connsiteY38" fmla="*/ 1518920 h 3172460"/>
                <a:gd name="connsiteX39" fmla="*/ 6197981 w 8562300"/>
                <a:gd name="connsiteY39" fmla="*/ 1224280 h 3172460"/>
                <a:gd name="connsiteX40" fmla="*/ 6362700 w 8562300"/>
                <a:gd name="connsiteY40" fmla="*/ 2540000 h 3172460"/>
                <a:gd name="connsiteX41" fmla="*/ 6540500 w 8562300"/>
                <a:gd name="connsiteY41" fmla="*/ 2705100 h 3172460"/>
                <a:gd name="connsiteX42" fmla="*/ 6761556 w 8562300"/>
                <a:gd name="connsiteY42" fmla="*/ 177800 h 3172460"/>
                <a:gd name="connsiteX43" fmla="*/ 6918845 w 8562300"/>
                <a:gd name="connsiteY43" fmla="*/ 675386 h 3172460"/>
                <a:gd name="connsiteX44" fmla="*/ 7175500 w 8562300"/>
                <a:gd name="connsiteY44" fmla="*/ 2590800 h 3172460"/>
                <a:gd name="connsiteX45" fmla="*/ 7327900 w 8562300"/>
                <a:gd name="connsiteY45" fmla="*/ 1511300 h 3172460"/>
                <a:gd name="connsiteX46" fmla="*/ 7569200 w 8562300"/>
                <a:gd name="connsiteY46" fmla="*/ 1155700 h 3172460"/>
                <a:gd name="connsiteX47" fmla="*/ 7632700 w 8562300"/>
                <a:gd name="connsiteY47" fmla="*/ 2095500 h 3172460"/>
                <a:gd name="connsiteX48" fmla="*/ 7747000 w 8562300"/>
                <a:gd name="connsiteY48" fmla="*/ 2425700 h 3172460"/>
                <a:gd name="connsiteX49" fmla="*/ 7835900 w 8562300"/>
                <a:gd name="connsiteY49" fmla="*/ 1866900 h 3172460"/>
                <a:gd name="connsiteX50" fmla="*/ 8115300 w 8562300"/>
                <a:gd name="connsiteY50" fmla="*/ 1155700 h 3172460"/>
                <a:gd name="connsiteX51" fmla="*/ 8255000 w 8562300"/>
                <a:gd name="connsiteY51" fmla="*/ 2070100 h 3172460"/>
                <a:gd name="connsiteX52" fmla="*/ 8409901 w 8562300"/>
                <a:gd name="connsiteY52" fmla="*/ 1427480 h 3172460"/>
                <a:gd name="connsiteX53" fmla="*/ 8562300 w 8562300"/>
                <a:gd name="connsiteY53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1003300 w 8562300"/>
                <a:gd name="connsiteY7" fmla="*/ 2032000 h 3172460"/>
                <a:gd name="connsiteX8" fmla="*/ 1244600 w 8562300"/>
                <a:gd name="connsiteY8" fmla="*/ 927100 h 3172460"/>
                <a:gd name="connsiteX9" fmla="*/ 1308100 w 8562300"/>
                <a:gd name="connsiteY9" fmla="*/ 457200 h 3172460"/>
                <a:gd name="connsiteX10" fmla="*/ 1473200 w 8562300"/>
                <a:gd name="connsiteY10" fmla="*/ 1143000 h 3172460"/>
                <a:gd name="connsiteX11" fmla="*/ 1536700 w 8562300"/>
                <a:gd name="connsiteY11" fmla="*/ 1689100 h 3172460"/>
                <a:gd name="connsiteX12" fmla="*/ 1714500 w 8562300"/>
                <a:gd name="connsiteY12" fmla="*/ 2755900 h 3172460"/>
                <a:gd name="connsiteX13" fmla="*/ 1841500 w 8562300"/>
                <a:gd name="connsiteY13" fmla="*/ 1511300 h 3172460"/>
                <a:gd name="connsiteX14" fmla="*/ 2082800 w 8562300"/>
                <a:gd name="connsiteY14" fmla="*/ 1130300 h 3172460"/>
                <a:gd name="connsiteX15" fmla="*/ 2146300 w 8562300"/>
                <a:gd name="connsiteY15" fmla="*/ 1600200 h 3172460"/>
                <a:gd name="connsiteX16" fmla="*/ 2286000 w 8562300"/>
                <a:gd name="connsiteY16" fmla="*/ 2425700 h 3172460"/>
                <a:gd name="connsiteX17" fmla="*/ 2400300 w 8562300"/>
                <a:gd name="connsiteY17" fmla="*/ 2006600 h 3172460"/>
                <a:gd name="connsiteX18" fmla="*/ 2667000 w 8562300"/>
                <a:gd name="connsiteY18" fmla="*/ 863600 h 3172460"/>
                <a:gd name="connsiteX19" fmla="*/ 2788845 w 8562300"/>
                <a:gd name="connsiteY19" fmla="*/ 2384552 h 3172460"/>
                <a:gd name="connsiteX20" fmla="*/ 3029141 w 8562300"/>
                <a:gd name="connsiteY20" fmla="*/ 1858264 h 3172460"/>
                <a:gd name="connsiteX21" fmla="*/ 3161297 w 8562300"/>
                <a:gd name="connsiteY21" fmla="*/ 2488692 h 3172460"/>
                <a:gd name="connsiteX22" fmla="*/ 3492500 w 8562300"/>
                <a:gd name="connsiteY22" fmla="*/ 1803400 h 3172460"/>
                <a:gd name="connsiteX23" fmla="*/ 3670300 w 8562300"/>
                <a:gd name="connsiteY23" fmla="*/ 2349500 h 3172460"/>
                <a:gd name="connsiteX24" fmla="*/ 3733800 w 8562300"/>
                <a:gd name="connsiteY24" fmla="*/ 2146300 h 3172460"/>
                <a:gd name="connsiteX25" fmla="*/ 3915743 w 8562300"/>
                <a:gd name="connsiteY25" fmla="*/ 0 h 3172460"/>
                <a:gd name="connsiteX26" fmla="*/ 4160600 w 8562300"/>
                <a:gd name="connsiteY26" fmla="*/ 1085850 h 3172460"/>
                <a:gd name="connsiteX27" fmla="*/ 4340000 w 8562300"/>
                <a:gd name="connsiteY27" fmla="*/ 3172460 h 3172460"/>
                <a:gd name="connsiteX28" fmla="*/ 4583450 w 8562300"/>
                <a:gd name="connsiteY28" fmla="*/ 1206500 h 3172460"/>
                <a:gd name="connsiteX29" fmla="*/ 4819727 w 8562300"/>
                <a:gd name="connsiteY29" fmla="*/ 823913 h 3172460"/>
                <a:gd name="connsiteX30" fmla="*/ 4915163 w 8562300"/>
                <a:gd name="connsiteY30" fmla="*/ 2379663 h 3172460"/>
                <a:gd name="connsiteX31" fmla="*/ 5095902 w 8562300"/>
                <a:gd name="connsiteY31" fmla="*/ 1730375 h 3172460"/>
                <a:gd name="connsiteX32" fmla="*/ 5364401 w 8562300"/>
                <a:gd name="connsiteY32" fmla="*/ 1149350 h 3172460"/>
                <a:gd name="connsiteX33" fmla="*/ 5486400 w 8562300"/>
                <a:gd name="connsiteY33" fmla="*/ 2400300 h 3172460"/>
                <a:gd name="connsiteX34" fmla="*/ 5562600 w 8562300"/>
                <a:gd name="connsiteY34" fmla="*/ 2133600 h 3172460"/>
                <a:gd name="connsiteX35" fmla="*/ 5816600 w 8562300"/>
                <a:gd name="connsiteY35" fmla="*/ 1574800 h 3172460"/>
                <a:gd name="connsiteX36" fmla="*/ 5969000 w 8562300"/>
                <a:gd name="connsiteY36" fmla="*/ 2070100 h 3172460"/>
                <a:gd name="connsiteX37" fmla="*/ 6054820 w 8562300"/>
                <a:gd name="connsiteY37" fmla="*/ 1518920 h 3172460"/>
                <a:gd name="connsiteX38" fmla="*/ 6197981 w 8562300"/>
                <a:gd name="connsiteY38" fmla="*/ 1224280 h 3172460"/>
                <a:gd name="connsiteX39" fmla="*/ 6362700 w 8562300"/>
                <a:gd name="connsiteY39" fmla="*/ 2540000 h 3172460"/>
                <a:gd name="connsiteX40" fmla="*/ 6540500 w 8562300"/>
                <a:gd name="connsiteY40" fmla="*/ 2705100 h 3172460"/>
                <a:gd name="connsiteX41" fmla="*/ 6761556 w 8562300"/>
                <a:gd name="connsiteY41" fmla="*/ 177800 h 3172460"/>
                <a:gd name="connsiteX42" fmla="*/ 6918845 w 8562300"/>
                <a:gd name="connsiteY42" fmla="*/ 675386 h 3172460"/>
                <a:gd name="connsiteX43" fmla="*/ 7175500 w 8562300"/>
                <a:gd name="connsiteY43" fmla="*/ 2590800 h 3172460"/>
                <a:gd name="connsiteX44" fmla="*/ 7327900 w 8562300"/>
                <a:gd name="connsiteY44" fmla="*/ 1511300 h 3172460"/>
                <a:gd name="connsiteX45" fmla="*/ 7569200 w 8562300"/>
                <a:gd name="connsiteY45" fmla="*/ 1155700 h 3172460"/>
                <a:gd name="connsiteX46" fmla="*/ 7632700 w 8562300"/>
                <a:gd name="connsiteY46" fmla="*/ 2095500 h 3172460"/>
                <a:gd name="connsiteX47" fmla="*/ 7747000 w 8562300"/>
                <a:gd name="connsiteY47" fmla="*/ 2425700 h 3172460"/>
                <a:gd name="connsiteX48" fmla="*/ 7835900 w 8562300"/>
                <a:gd name="connsiteY48" fmla="*/ 1866900 h 3172460"/>
                <a:gd name="connsiteX49" fmla="*/ 8115300 w 8562300"/>
                <a:gd name="connsiteY49" fmla="*/ 1155700 h 3172460"/>
                <a:gd name="connsiteX50" fmla="*/ 8255000 w 8562300"/>
                <a:gd name="connsiteY50" fmla="*/ 2070100 h 3172460"/>
                <a:gd name="connsiteX51" fmla="*/ 8409901 w 8562300"/>
                <a:gd name="connsiteY51" fmla="*/ 1427480 h 3172460"/>
                <a:gd name="connsiteX52" fmla="*/ 8562300 w 8562300"/>
                <a:gd name="connsiteY52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992140 w 8562300"/>
                <a:gd name="connsiteY7" fmla="*/ 2458720 h 3172460"/>
                <a:gd name="connsiteX8" fmla="*/ 1244600 w 8562300"/>
                <a:gd name="connsiteY8" fmla="*/ 927100 h 3172460"/>
                <a:gd name="connsiteX9" fmla="*/ 1308100 w 8562300"/>
                <a:gd name="connsiteY9" fmla="*/ 457200 h 3172460"/>
                <a:gd name="connsiteX10" fmla="*/ 1473200 w 8562300"/>
                <a:gd name="connsiteY10" fmla="*/ 1143000 h 3172460"/>
                <a:gd name="connsiteX11" fmla="*/ 1536700 w 8562300"/>
                <a:gd name="connsiteY11" fmla="*/ 1689100 h 3172460"/>
                <a:gd name="connsiteX12" fmla="*/ 1714500 w 8562300"/>
                <a:gd name="connsiteY12" fmla="*/ 2755900 h 3172460"/>
                <a:gd name="connsiteX13" fmla="*/ 1841500 w 8562300"/>
                <a:gd name="connsiteY13" fmla="*/ 1511300 h 3172460"/>
                <a:gd name="connsiteX14" fmla="*/ 2082800 w 8562300"/>
                <a:gd name="connsiteY14" fmla="*/ 1130300 h 3172460"/>
                <a:gd name="connsiteX15" fmla="*/ 2146300 w 8562300"/>
                <a:gd name="connsiteY15" fmla="*/ 1600200 h 3172460"/>
                <a:gd name="connsiteX16" fmla="*/ 2286000 w 8562300"/>
                <a:gd name="connsiteY16" fmla="*/ 2425700 h 3172460"/>
                <a:gd name="connsiteX17" fmla="*/ 2400300 w 8562300"/>
                <a:gd name="connsiteY17" fmla="*/ 2006600 h 3172460"/>
                <a:gd name="connsiteX18" fmla="*/ 2667000 w 8562300"/>
                <a:gd name="connsiteY18" fmla="*/ 863600 h 3172460"/>
                <a:gd name="connsiteX19" fmla="*/ 2788845 w 8562300"/>
                <a:gd name="connsiteY19" fmla="*/ 2384552 h 3172460"/>
                <a:gd name="connsiteX20" fmla="*/ 3029141 w 8562300"/>
                <a:gd name="connsiteY20" fmla="*/ 1858264 h 3172460"/>
                <a:gd name="connsiteX21" fmla="*/ 3161297 w 8562300"/>
                <a:gd name="connsiteY21" fmla="*/ 2488692 h 3172460"/>
                <a:gd name="connsiteX22" fmla="*/ 3492500 w 8562300"/>
                <a:gd name="connsiteY22" fmla="*/ 1803400 h 3172460"/>
                <a:gd name="connsiteX23" fmla="*/ 3670300 w 8562300"/>
                <a:gd name="connsiteY23" fmla="*/ 2349500 h 3172460"/>
                <a:gd name="connsiteX24" fmla="*/ 3733800 w 8562300"/>
                <a:gd name="connsiteY24" fmla="*/ 2146300 h 3172460"/>
                <a:gd name="connsiteX25" fmla="*/ 3915743 w 8562300"/>
                <a:gd name="connsiteY25" fmla="*/ 0 h 3172460"/>
                <a:gd name="connsiteX26" fmla="*/ 4160600 w 8562300"/>
                <a:gd name="connsiteY26" fmla="*/ 1085850 h 3172460"/>
                <a:gd name="connsiteX27" fmla="*/ 4340000 w 8562300"/>
                <a:gd name="connsiteY27" fmla="*/ 3172460 h 3172460"/>
                <a:gd name="connsiteX28" fmla="*/ 4583450 w 8562300"/>
                <a:gd name="connsiteY28" fmla="*/ 1206500 h 3172460"/>
                <a:gd name="connsiteX29" fmla="*/ 4819727 w 8562300"/>
                <a:gd name="connsiteY29" fmla="*/ 823913 h 3172460"/>
                <a:gd name="connsiteX30" fmla="*/ 4915163 w 8562300"/>
                <a:gd name="connsiteY30" fmla="*/ 2379663 h 3172460"/>
                <a:gd name="connsiteX31" fmla="*/ 5095902 w 8562300"/>
                <a:gd name="connsiteY31" fmla="*/ 1730375 h 3172460"/>
                <a:gd name="connsiteX32" fmla="*/ 5364401 w 8562300"/>
                <a:gd name="connsiteY32" fmla="*/ 1149350 h 3172460"/>
                <a:gd name="connsiteX33" fmla="*/ 5486400 w 8562300"/>
                <a:gd name="connsiteY33" fmla="*/ 2400300 h 3172460"/>
                <a:gd name="connsiteX34" fmla="*/ 5562600 w 8562300"/>
                <a:gd name="connsiteY34" fmla="*/ 2133600 h 3172460"/>
                <a:gd name="connsiteX35" fmla="*/ 5816600 w 8562300"/>
                <a:gd name="connsiteY35" fmla="*/ 1574800 h 3172460"/>
                <a:gd name="connsiteX36" fmla="*/ 5969000 w 8562300"/>
                <a:gd name="connsiteY36" fmla="*/ 2070100 h 3172460"/>
                <a:gd name="connsiteX37" fmla="*/ 6054820 w 8562300"/>
                <a:gd name="connsiteY37" fmla="*/ 1518920 h 3172460"/>
                <a:gd name="connsiteX38" fmla="*/ 6197981 w 8562300"/>
                <a:gd name="connsiteY38" fmla="*/ 1224280 h 3172460"/>
                <a:gd name="connsiteX39" fmla="*/ 6362700 w 8562300"/>
                <a:gd name="connsiteY39" fmla="*/ 2540000 h 3172460"/>
                <a:gd name="connsiteX40" fmla="*/ 6540500 w 8562300"/>
                <a:gd name="connsiteY40" fmla="*/ 2705100 h 3172460"/>
                <a:gd name="connsiteX41" fmla="*/ 6761556 w 8562300"/>
                <a:gd name="connsiteY41" fmla="*/ 177800 h 3172460"/>
                <a:gd name="connsiteX42" fmla="*/ 6918845 w 8562300"/>
                <a:gd name="connsiteY42" fmla="*/ 675386 h 3172460"/>
                <a:gd name="connsiteX43" fmla="*/ 7175500 w 8562300"/>
                <a:gd name="connsiteY43" fmla="*/ 2590800 h 3172460"/>
                <a:gd name="connsiteX44" fmla="*/ 7327900 w 8562300"/>
                <a:gd name="connsiteY44" fmla="*/ 1511300 h 3172460"/>
                <a:gd name="connsiteX45" fmla="*/ 7569200 w 8562300"/>
                <a:gd name="connsiteY45" fmla="*/ 1155700 h 3172460"/>
                <a:gd name="connsiteX46" fmla="*/ 7632700 w 8562300"/>
                <a:gd name="connsiteY46" fmla="*/ 2095500 h 3172460"/>
                <a:gd name="connsiteX47" fmla="*/ 7747000 w 8562300"/>
                <a:gd name="connsiteY47" fmla="*/ 2425700 h 3172460"/>
                <a:gd name="connsiteX48" fmla="*/ 7835900 w 8562300"/>
                <a:gd name="connsiteY48" fmla="*/ 1866900 h 3172460"/>
                <a:gd name="connsiteX49" fmla="*/ 8115300 w 8562300"/>
                <a:gd name="connsiteY49" fmla="*/ 1155700 h 3172460"/>
                <a:gd name="connsiteX50" fmla="*/ 8255000 w 8562300"/>
                <a:gd name="connsiteY50" fmla="*/ 2070100 h 3172460"/>
                <a:gd name="connsiteX51" fmla="*/ 8409901 w 8562300"/>
                <a:gd name="connsiteY51" fmla="*/ 1427480 h 3172460"/>
                <a:gd name="connsiteX52" fmla="*/ 8562300 w 8562300"/>
                <a:gd name="connsiteY52" fmla="*/ 1238432 h 3172460"/>
                <a:gd name="connsiteX0" fmla="*/ 0 w 8604150"/>
                <a:gd name="connsiteY0" fmla="*/ 1149350 h 3172460"/>
                <a:gd name="connsiteX1" fmla="*/ 130750 w 8604150"/>
                <a:gd name="connsiteY1" fmla="*/ 1346200 h 3172460"/>
                <a:gd name="connsiteX2" fmla="*/ 194250 w 8604150"/>
                <a:gd name="connsiteY2" fmla="*/ 2019300 h 3172460"/>
                <a:gd name="connsiteX3" fmla="*/ 386671 w 8604150"/>
                <a:gd name="connsiteY3" fmla="*/ 1000760 h 3172460"/>
                <a:gd name="connsiteX4" fmla="*/ 473650 w 8604150"/>
                <a:gd name="connsiteY4" fmla="*/ 2743200 h 3172460"/>
                <a:gd name="connsiteX5" fmla="*/ 575250 w 8604150"/>
                <a:gd name="connsiteY5" fmla="*/ 2133600 h 3172460"/>
                <a:gd name="connsiteX6" fmla="*/ 918150 w 8604150"/>
                <a:gd name="connsiteY6" fmla="*/ 1511300 h 3172460"/>
                <a:gd name="connsiteX7" fmla="*/ 1033990 w 8604150"/>
                <a:gd name="connsiteY7" fmla="*/ 2458720 h 3172460"/>
                <a:gd name="connsiteX8" fmla="*/ 1286450 w 8604150"/>
                <a:gd name="connsiteY8" fmla="*/ 927100 h 3172460"/>
                <a:gd name="connsiteX9" fmla="*/ 1349950 w 8604150"/>
                <a:gd name="connsiteY9" fmla="*/ 457200 h 3172460"/>
                <a:gd name="connsiteX10" fmla="*/ 1515050 w 8604150"/>
                <a:gd name="connsiteY10" fmla="*/ 1143000 h 3172460"/>
                <a:gd name="connsiteX11" fmla="*/ 1578550 w 8604150"/>
                <a:gd name="connsiteY11" fmla="*/ 1689100 h 3172460"/>
                <a:gd name="connsiteX12" fmla="*/ 1756350 w 8604150"/>
                <a:gd name="connsiteY12" fmla="*/ 2755900 h 3172460"/>
                <a:gd name="connsiteX13" fmla="*/ 1883350 w 8604150"/>
                <a:gd name="connsiteY13" fmla="*/ 1511300 h 3172460"/>
                <a:gd name="connsiteX14" fmla="*/ 2124650 w 8604150"/>
                <a:gd name="connsiteY14" fmla="*/ 1130300 h 3172460"/>
                <a:gd name="connsiteX15" fmla="*/ 2188150 w 8604150"/>
                <a:gd name="connsiteY15" fmla="*/ 1600200 h 3172460"/>
                <a:gd name="connsiteX16" fmla="*/ 2327850 w 8604150"/>
                <a:gd name="connsiteY16" fmla="*/ 2425700 h 3172460"/>
                <a:gd name="connsiteX17" fmla="*/ 2442150 w 8604150"/>
                <a:gd name="connsiteY17" fmla="*/ 2006600 h 3172460"/>
                <a:gd name="connsiteX18" fmla="*/ 2708850 w 8604150"/>
                <a:gd name="connsiteY18" fmla="*/ 863600 h 3172460"/>
                <a:gd name="connsiteX19" fmla="*/ 2830695 w 8604150"/>
                <a:gd name="connsiteY19" fmla="*/ 2384552 h 3172460"/>
                <a:gd name="connsiteX20" fmla="*/ 3070991 w 8604150"/>
                <a:gd name="connsiteY20" fmla="*/ 1858264 h 3172460"/>
                <a:gd name="connsiteX21" fmla="*/ 3203147 w 8604150"/>
                <a:gd name="connsiteY21" fmla="*/ 2488692 h 3172460"/>
                <a:gd name="connsiteX22" fmla="*/ 3534350 w 8604150"/>
                <a:gd name="connsiteY22" fmla="*/ 1803400 h 3172460"/>
                <a:gd name="connsiteX23" fmla="*/ 3712150 w 8604150"/>
                <a:gd name="connsiteY23" fmla="*/ 2349500 h 3172460"/>
                <a:gd name="connsiteX24" fmla="*/ 3775650 w 8604150"/>
                <a:gd name="connsiteY24" fmla="*/ 2146300 h 3172460"/>
                <a:gd name="connsiteX25" fmla="*/ 3957593 w 8604150"/>
                <a:gd name="connsiteY25" fmla="*/ 0 h 3172460"/>
                <a:gd name="connsiteX26" fmla="*/ 4202450 w 8604150"/>
                <a:gd name="connsiteY26" fmla="*/ 1085850 h 3172460"/>
                <a:gd name="connsiteX27" fmla="*/ 4381850 w 8604150"/>
                <a:gd name="connsiteY27" fmla="*/ 3172460 h 3172460"/>
                <a:gd name="connsiteX28" fmla="*/ 4625300 w 8604150"/>
                <a:gd name="connsiteY28" fmla="*/ 1206500 h 3172460"/>
                <a:gd name="connsiteX29" fmla="*/ 4861577 w 8604150"/>
                <a:gd name="connsiteY29" fmla="*/ 823913 h 3172460"/>
                <a:gd name="connsiteX30" fmla="*/ 4957013 w 8604150"/>
                <a:gd name="connsiteY30" fmla="*/ 2379663 h 3172460"/>
                <a:gd name="connsiteX31" fmla="*/ 5137752 w 8604150"/>
                <a:gd name="connsiteY31" fmla="*/ 1730375 h 3172460"/>
                <a:gd name="connsiteX32" fmla="*/ 5406251 w 8604150"/>
                <a:gd name="connsiteY32" fmla="*/ 1149350 h 3172460"/>
                <a:gd name="connsiteX33" fmla="*/ 5528250 w 8604150"/>
                <a:gd name="connsiteY33" fmla="*/ 2400300 h 3172460"/>
                <a:gd name="connsiteX34" fmla="*/ 5604450 w 8604150"/>
                <a:gd name="connsiteY34" fmla="*/ 2133600 h 3172460"/>
                <a:gd name="connsiteX35" fmla="*/ 5858450 w 8604150"/>
                <a:gd name="connsiteY35" fmla="*/ 1574800 h 3172460"/>
                <a:gd name="connsiteX36" fmla="*/ 6010850 w 8604150"/>
                <a:gd name="connsiteY36" fmla="*/ 2070100 h 3172460"/>
                <a:gd name="connsiteX37" fmla="*/ 6096670 w 8604150"/>
                <a:gd name="connsiteY37" fmla="*/ 1518920 h 3172460"/>
                <a:gd name="connsiteX38" fmla="*/ 6239831 w 8604150"/>
                <a:gd name="connsiteY38" fmla="*/ 1224280 h 3172460"/>
                <a:gd name="connsiteX39" fmla="*/ 6404550 w 8604150"/>
                <a:gd name="connsiteY39" fmla="*/ 2540000 h 3172460"/>
                <a:gd name="connsiteX40" fmla="*/ 6582350 w 8604150"/>
                <a:gd name="connsiteY40" fmla="*/ 2705100 h 3172460"/>
                <a:gd name="connsiteX41" fmla="*/ 6803406 w 8604150"/>
                <a:gd name="connsiteY41" fmla="*/ 177800 h 3172460"/>
                <a:gd name="connsiteX42" fmla="*/ 6960695 w 8604150"/>
                <a:gd name="connsiteY42" fmla="*/ 675386 h 3172460"/>
                <a:gd name="connsiteX43" fmla="*/ 7217350 w 8604150"/>
                <a:gd name="connsiteY43" fmla="*/ 2590800 h 3172460"/>
                <a:gd name="connsiteX44" fmla="*/ 7369750 w 8604150"/>
                <a:gd name="connsiteY44" fmla="*/ 1511300 h 3172460"/>
                <a:gd name="connsiteX45" fmla="*/ 7611050 w 8604150"/>
                <a:gd name="connsiteY45" fmla="*/ 1155700 h 3172460"/>
                <a:gd name="connsiteX46" fmla="*/ 7674550 w 8604150"/>
                <a:gd name="connsiteY46" fmla="*/ 2095500 h 3172460"/>
                <a:gd name="connsiteX47" fmla="*/ 7788850 w 8604150"/>
                <a:gd name="connsiteY47" fmla="*/ 2425700 h 3172460"/>
                <a:gd name="connsiteX48" fmla="*/ 7877750 w 8604150"/>
                <a:gd name="connsiteY48" fmla="*/ 1866900 h 3172460"/>
                <a:gd name="connsiteX49" fmla="*/ 8157150 w 8604150"/>
                <a:gd name="connsiteY49" fmla="*/ 1155700 h 3172460"/>
                <a:gd name="connsiteX50" fmla="*/ 8296850 w 8604150"/>
                <a:gd name="connsiteY50" fmla="*/ 2070100 h 3172460"/>
                <a:gd name="connsiteX51" fmla="*/ 8451751 w 8604150"/>
                <a:gd name="connsiteY51" fmla="*/ 1427480 h 3172460"/>
                <a:gd name="connsiteX52" fmla="*/ 8604150 w 8604150"/>
                <a:gd name="connsiteY52" fmla="*/ 1238432 h 31724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534350 w 8604150"/>
                <a:gd name="connsiteY22" fmla="*/ 18034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06251 w 8604150"/>
                <a:gd name="connsiteY32" fmla="*/ 11493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534350 w 8604150"/>
                <a:gd name="connsiteY22" fmla="*/ 18034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654750 w 8604150"/>
                <a:gd name="connsiteY24" fmla="*/ 212090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654750 w 8604150"/>
                <a:gd name="connsiteY24" fmla="*/ 2120900 h 3261360"/>
                <a:gd name="connsiteX25" fmla="*/ 39808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67439 w 8604150"/>
                <a:gd name="connsiteY22" fmla="*/ 231775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62789 w 8604150"/>
                <a:gd name="connsiteY22" fmla="*/ 24130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81390 w 8604150"/>
                <a:gd name="connsiteY22" fmla="*/ 24638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281390 w 8604150"/>
                <a:gd name="connsiteY22" fmla="*/ 24638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747751 w 8604150"/>
                <a:gd name="connsiteY25" fmla="*/ 21399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614500 w 8604150"/>
                <a:gd name="connsiteY24" fmla="*/ 238760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59401 w 8604150"/>
                <a:gd name="connsiteY25" fmla="*/ 2086768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62888 w 8604150"/>
                <a:gd name="connsiteY25" fmla="*/ 2079625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445999 w 8604150"/>
                <a:gd name="connsiteY22" fmla="*/ 1854200 h 3261360"/>
                <a:gd name="connsiteX23" fmla="*/ 3549399 w 8604150"/>
                <a:gd name="connsiteY23" fmla="*/ 2381250 h 3261360"/>
                <a:gd name="connsiteX24" fmla="*/ 3662888 w 8604150"/>
                <a:gd name="connsiteY24" fmla="*/ 2079625 h 3261360"/>
                <a:gd name="connsiteX25" fmla="*/ 39808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8604150" h="3261360">
                  <a:moveTo>
                    <a:pt x="0" y="1149350"/>
                  </a:moveTo>
                  <a:lnTo>
                    <a:pt x="130750" y="1346200"/>
                  </a:lnTo>
                  <a:lnTo>
                    <a:pt x="194250" y="2019300"/>
                  </a:lnTo>
                  <a:lnTo>
                    <a:pt x="386671" y="1000760"/>
                  </a:lnTo>
                  <a:lnTo>
                    <a:pt x="473650" y="2743200"/>
                  </a:lnTo>
                  <a:lnTo>
                    <a:pt x="575250" y="2133600"/>
                  </a:lnTo>
                  <a:lnTo>
                    <a:pt x="918150" y="1511300"/>
                  </a:lnTo>
                  <a:lnTo>
                    <a:pt x="1033990" y="2458720"/>
                  </a:lnTo>
                  <a:lnTo>
                    <a:pt x="1286450" y="927100"/>
                  </a:lnTo>
                  <a:lnTo>
                    <a:pt x="1349950" y="457200"/>
                  </a:lnTo>
                  <a:lnTo>
                    <a:pt x="1515050" y="1143000"/>
                  </a:lnTo>
                  <a:lnTo>
                    <a:pt x="1578550" y="1689100"/>
                  </a:lnTo>
                  <a:lnTo>
                    <a:pt x="1756350" y="2755900"/>
                  </a:lnTo>
                  <a:lnTo>
                    <a:pt x="1883350" y="1511300"/>
                  </a:lnTo>
                  <a:lnTo>
                    <a:pt x="2124650" y="1130300"/>
                  </a:lnTo>
                  <a:lnTo>
                    <a:pt x="2188150" y="1600200"/>
                  </a:lnTo>
                  <a:lnTo>
                    <a:pt x="2327850" y="2425700"/>
                  </a:lnTo>
                  <a:lnTo>
                    <a:pt x="2442150" y="2006600"/>
                  </a:lnTo>
                  <a:lnTo>
                    <a:pt x="2708850" y="863600"/>
                  </a:lnTo>
                  <a:lnTo>
                    <a:pt x="2830695" y="2384552"/>
                  </a:lnTo>
                  <a:lnTo>
                    <a:pt x="3070991" y="1858264"/>
                  </a:lnTo>
                  <a:lnTo>
                    <a:pt x="3189197" y="2475992"/>
                  </a:lnTo>
                  <a:lnTo>
                    <a:pt x="3445999" y="1854200"/>
                  </a:lnTo>
                  <a:lnTo>
                    <a:pt x="3549399" y="2381250"/>
                  </a:lnTo>
                  <a:lnTo>
                    <a:pt x="3662888" y="2079625"/>
                  </a:lnTo>
                  <a:lnTo>
                    <a:pt x="3980843" y="0"/>
                  </a:lnTo>
                  <a:lnTo>
                    <a:pt x="4202450" y="1085850"/>
                  </a:lnTo>
                  <a:lnTo>
                    <a:pt x="4381850" y="3261360"/>
                  </a:lnTo>
                  <a:lnTo>
                    <a:pt x="4625300" y="1206500"/>
                  </a:lnTo>
                  <a:lnTo>
                    <a:pt x="4861577" y="823913"/>
                  </a:lnTo>
                  <a:lnTo>
                    <a:pt x="4957013" y="2379663"/>
                  </a:lnTo>
                  <a:lnTo>
                    <a:pt x="5137752" y="1730375"/>
                  </a:lnTo>
                  <a:lnTo>
                    <a:pt x="5424851" y="958850"/>
                  </a:lnTo>
                  <a:lnTo>
                    <a:pt x="5528250" y="2400300"/>
                  </a:lnTo>
                  <a:lnTo>
                    <a:pt x="5604450" y="2133600"/>
                  </a:lnTo>
                  <a:lnTo>
                    <a:pt x="5858450" y="1574800"/>
                  </a:lnTo>
                  <a:lnTo>
                    <a:pt x="6010850" y="2070100"/>
                  </a:lnTo>
                  <a:lnTo>
                    <a:pt x="6096670" y="1518920"/>
                  </a:lnTo>
                  <a:lnTo>
                    <a:pt x="6239831" y="1224280"/>
                  </a:lnTo>
                  <a:lnTo>
                    <a:pt x="6404550" y="2540000"/>
                  </a:lnTo>
                  <a:lnTo>
                    <a:pt x="6582350" y="2705100"/>
                  </a:lnTo>
                  <a:lnTo>
                    <a:pt x="6803406" y="177800"/>
                  </a:lnTo>
                  <a:lnTo>
                    <a:pt x="6960695" y="675386"/>
                  </a:lnTo>
                  <a:lnTo>
                    <a:pt x="7217350" y="2590800"/>
                  </a:lnTo>
                  <a:lnTo>
                    <a:pt x="7369750" y="1511300"/>
                  </a:lnTo>
                  <a:lnTo>
                    <a:pt x="7611050" y="1155700"/>
                  </a:lnTo>
                  <a:lnTo>
                    <a:pt x="7674550" y="2095500"/>
                  </a:lnTo>
                  <a:lnTo>
                    <a:pt x="7788850" y="2425700"/>
                  </a:lnTo>
                  <a:lnTo>
                    <a:pt x="7877750" y="1866900"/>
                  </a:lnTo>
                  <a:lnTo>
                    <a:pt x="8157150" y="1155700"/>
                  </a:lnTo>
                  <a:lnTo>
                    <a:pt x="8296850" y="2070100"/>
                  </a:lnTo>
                  <a:lnTo>
                    <a:pt x="8451751" y="1427480"/>
                  </a:lnTo>
                  <a:lnTo>
                    <a:pt x="8604150" y="1238432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  <a:alpha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4" name="椭圆 163"/>
            <p:cNvSpPr>
              <a:spLocks noChangeAspect="1"/>
            </p:cNvSpPr>
            <p:nvPr/>
          </p:nvSpPr>
          <p:spPr>
            <a:xfrm rot="10680000">
              <a:off x="10972988" y="3473321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5" name="椭圆 164"/>
            <p:cNvSpPr>
              <a:spLocks noChangeAspect="1"/>
            </p:cNvSpPr>
            <p:nvPr/>
          </p:nvSpPr>
          <p:spPr>
            <a:xfrm rot="10680000">
              <a:off x="10825211" y="3321188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6" name="椭圆 165"/>
            <p:cNvSpPr>
              <a:spLocks noChangeAspect="1"/>
            </p:cNvSpPr>
            <p:nvPr/>
          </p:nvSpPr>
          <p:spPr>
            <a:xfrm rot="10680000">
              <a:off x="9956269" y="3226217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7" name="椭圆 166"/>
            <p:cNvSpPr>
              <a:spLocks noChangeAspect="1"/>
            </p:cNvSpPr>
            <p:nvPr/>
          </p:nvSpPr>
          <p:spPr>
            <a:xfrm rot="10680000">
              <a:off x="9305000" y="3553229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8" name="椭圆 167"/>
            <p:cNvSpPr>
              <a:spLocks noChangeAspect="1"/>
            </p:cNvSpPr>
            <p:nvPr/>
          </p:nvSpPr>
          <p:spPr>
            <a:xfrm rot="10680000">
              <a:off x="9509317" y="4087591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9" name="椭圆 168"/>
            <p:cNvSpPr>
              <a:spLocks noChangeAspect="1"/>
            </p:cNvSpPr>
            <p:nvPr/>
          </p:nvSpPr>
          <p:spPr>
            <a:xfrm rot="10680000">
              <a:off x="8882499" y="3268870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0" name="椭圆 169"/>
            <p:cNvSpPr>
              <a:spLocks noChangeAspect="1"/>
            </p:cNvSpPr>
            <p:nvPr/>
          </p:nvSpPr>
          <p:spPr>
            <a:xfrm rot="10680000">
              <a:off x="8630240" y="3576791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1" name="椭圆 170"/>
            <p:cNvSpPr>
              <a:spLocks noChangeAspect="1"/>
            </p:cNvSpPr>
            <p:nvPr/>
          </p:nvSpPr>
          <p:spPr>
            <a:xfrm rot="10680000">
              <a:off x="7988789" y="3815791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2" name="椭圆 171"/>
            <p:cNvSpPr>
              <a:spLocks noChangeAspect="1"/>
            </p:cNvSpPr>
            <p:nvPr/>
          </p:nvSpPr>
          <p:spPr>
            <a:xfrm rot="10680000">
              <a:off x="6602170" y="4572672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3" name="椭圆 172"/>
            <p:cNvSpPr>
              <a:spLocks noChangeAspect="1"/>
            </p:cNvSpPr>
            <p:nvPr/>
          </p:nvSpPr>
          <p:spPr>
            <a:xfrm rot="10680000">
              <a:off x="6324013" y="3695980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4" name="椭圆 173"/>
            <p:cNvSpPr>
              <a:spLocks noChangeAspect="1"/>
            </p:cNvSpPr>
            <p:nvPr/>
          </p:nvSpPr>
          <p:spPr>
            <a:xfrm rot="10680000">
              <a:off x="5856661" y="3603999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5" name="椭圆 174"/>
            <p:cNvSpPr>
              <a:spLocks noChangeAspect="1"/>
            </p:cNvSpPr>
            <p:nvPr/>
          </p:nvSpPr>
          <p:spPr>
            <a:xfrm rot="10680000">
              <a:off x="5604895" y="3926087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6" name="椭圆 175"/>
            <p:cNvSpPr>
              <a:spLocks noChangeAspect="1"/>
            </p:cNvSpPr>
            <p:nvPr/>
          </p:nvSpPr>
          <p:spPr>
            <a:xfrm rot="10680000">
              <a:off x="4978794" y="3829337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7" name="椭圆 176"/>
            <p:cNvSpPr>
              <a:spLocks noChangeAspect="1"/>
            </p:cNvSpPr>
            <p:nvPr/>
          </p:nvSpPr>
          <p:spPr>
            <a:xfrm rot="10680000">
              <a:off x="4216361" y="3417171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8" name="椭圆 177"/>
            <p:cNvSpPr>
              <a:spLocks noChangeAspect="1"/>
            </p:cNvSpPr>
            <p:nvPr/>
          </p:nvSpPr>
          <p:spPr>
            <a:xfrm rot="10680000">
              <a:off x="4065051" y="3662260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9" name="椭圆 178"/>
            <p:cNvSpPr>
              <a:spLocks noChangeAspect="1"/>
            </p:cNvSpPr>
            <p:nvPr/>
          </p:nvSpPr>
          <p:spPr>
            <a:xfrm rot="10680000">
              <a:off x="3472187" y="4535820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0" name="椭圆 179"/>
            <p:cNvSpPr>
              <a:spLocks noChangeAspect="1"/>
            </p:cNvSpPr>
            <p:nvPr/>
          </p:nvSpPr>
          <p:spPr>
            <a:xfrm rot="10680000">
              <a:off x="3282049" y="4130537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1" name="椭圆 180"/>
            <p:cNvSpPr>
              <a:spLocks noChangeAspect="1"/>
            </p:cNvSpPr>
            <p:nvPr/>
          </p:nvSpPr>
          <p:spPr>
            <a:xfrm rot="10680000">
              <a:off x="2807484" y="3477587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2" name="椭圆 181"/>
            <p:cNvSpPr>
              <a:spLocks noChangeAspect="1"/>
            </p:cNvSpPr>
            <p:nvPr/>
          </p:nvSpPr>
          <p:spPr>
            <a:xfrm rot="10680000">
              <a:off x="2547671" y="3790672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3" name="椭圆 182"/>
            <p:cNvSpPr>
              <a:spLocks noChangeAspect="1"/>
            </p:cNvSpPr>
            <p:nvPr/>
          </p:nvSpPr>
          <p:spPr>
            <a:xfrm rot="10680000">
              <a:off x="1944549" y="3798194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4" name="椭圆 183"/>
            <p:cNvSpPr>
              <a:spLocks noChangeAspect="1"/>
            </p:cNvSpPr>
            <p:nvPr/>
          </p:nvSpPr>
          <p:spPr>
            <a:xfrm rot="10680000">
              <a:off x="1608158" y="3579805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5" name="椭圆 184"/>
            <p:cNvSpPr>
              <a:spLocks noChangeAspect="1"/>
            </p:cNvSpPr>
            <p:nvPr/>
          </p:nvSpPr>
          <p:spPr>
            <a:xfrm rot="10680000">
              <a:off x="1445507" y="3740198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6" name="椭圆 185"/>
            <p:cNvSpPr>
              <a:spLocks noChangeAspect="1"/>
            </p:cNvSpPr>
            <p:nvPr/>
          </p:nvSpPr>
          <p:spPr>
            <a:xfrm rot="10680000">
              <a:off x="10554923" y="3629742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7" name="椭圆 186"/>
            <p:cNvSpPr>
              <a:spLocks noChangeAspect="1"/>
            </p:cNvSpPr>
            <p:nvPr/>
          </p:nvSpPr>
          <p:spPr>
            <a:xfrm rot="10680000">
              <a:off x="10739184" y="2777540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8" name="椭圆 187"/>
            <p:cNvSpPr>
              <a:spLocks noChangeAspect="1"/>
            </p:cNvSpPr>
            <p:nvPr/>
          </p:nvSpPr>
          <p:spPr>
            <a:xfrm rot="10680000">
              <a:off x="10409987" y="2211438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9" name="椭圆 188"/>
            <p:cNvSpPr>
              <a:spLocks noChangeAspect="1"/>
            </p:cNvSpPr>
            <p:nvPr/>
          </p:nvSpPr>
          <p:spPr>
            <a:xfrm rot="10680000">
              <a:off x="10318727" y="2699396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0" name="椭圆 189"/>
            <p:cNvSpPr>
              <a:spLocks noChangeAspect="1"/>
            </p:cNvSpPr>
            <p:nvPr/>
          </p:nvSpPr>
          <p:spPr>
            <a:xfrm rot="10680000">
              <a:off x="9797810" y="2454317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1" name="椭圆 190"/>
            <p:cNvSpPr>
              <a:spLocks noChangeAspect="1"/>
            </p:cNvSpPr>
            <p:nvPr/>
          </p:nvSpPr>
          <p:spPr>
            <a:xfrm rot="10680000">
              <a:off x="8991110" y="2243971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2" name="椭圆 191"/>
            <p:cNvSpPr>
              <a:spLocks noChangeAspect="1"/>
            </p:cNvSpPr>
            <p:nvPr/>
          </p:nvSpPr>
          <p:spPr>
            <a:xfrm rot="10680000">
              <a:off x="8367093" y="2539090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3" name="椭圆 192"/>
            <p:cNvSpPr>
              <a:spLocks noChangeAspect="1"/>
            </p:cNvSpPr>
            <p:nvPr/>
          </p:nvSpPr>
          <p:spPr>
            <a:xfrm rot="10680000">
              <a:off x="7811747" y="2585558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4" name="椭圆 193"/>
            <p:cNvSpPr>
              <a:spLocks noChangeAspect="1"/>
            </p:cNvSpPr>
            <p:nvPr/>
          </p:nvSpPr>
          <p:spPr>
            <a:xfrm rot="10680000">
              <a:off x="7561541" y="3026204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5" name="椭圆 194"/>
            <p:cNvSpPr>
              <a:spLocks noChangeAspect="1"/>
            </p:cNvSpPr>
            <p:nvPr/>
          </p:nvSpPr>
          <p:spPr>
            <a:xfrm rot="10680000">
              <a:off x="7409992" y="2526097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6" name="椭圆 195"/>
            <p:cNvSpPr>
              <a:spLocks noChangeAspect="1"/>
            </p:cNvSpPr>
            <p:nvPr/>
          </p:nvSpPr>
          <p:spPr>
            <a:xfrm rot="10680000">
              <a:off x="7141195" y="3043461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7" name="椭圆 196"/>
            <p:cNvSpPr>
              <a:spLocks noChangeAspect="1"/>
            </p:cNvSpPr>
            <p:nvPr/>
          </p:nvSpPr>
          <p:spPr>
            <a:xfrm rot="10680000">
              <a:off x="7011104" y="2622542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8" name="椭圆 197"/>
            <p:cNvSpPr>
              <a:spLocks noChangeAspect="1"/>
            </p:cNvSpPr>
            <p:nvPr/>
          </p:nvSpPr>
          <p:spPr>
            <a:xfrm rot="10680000">
              <a:off x="6892651" y="2867130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9" name="椭圆 198"/>
            <p:cNvSpPr>
              <a:spLocks noChangeAspect="1"/>
            </p:cNvSpPr>
            <p:nvPr/>
          </p:nvSpPr>
          <p:spPr>
            <a:xfrm rot="10680000">
              <a:off x="6064599" y="1930863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0" name="椭圆 199"/>
            <p:cNvSpPr>
              <a:spLocks noChangeAspect="1"/>
            </p:cNvSpPr>
            <p:nvPr/>
          </p:nvSpPr>
          <p:spPr>
            <a:xfrm rot="10680000">
              <a:off x="5452748" y="2670485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1" name="椭圆 200"/>
            <p:cNvSpPr>
              <a:spLocks noChangeAspect="1"/>
            </p:cNvSpPr>
            <p:nvPr/>
          </p:nvSpPr>
          <p:spPr>
            <a:xfrm rot="10680000">
              <a:off x="5277534" y="3191026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2" name="椭圆 201"/>
            <p:cNvSpPr>
              <a:spLocks noChangeAspect="1"/>
            </p:cNvSpPr>
            <p:nvPr/>
          </p:nvSpPr>
          <p:spPr>
            <a:xfrm rot="10680000">
              <a:off x="4820227" y="2677877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3" name="椭圆 202"/>
            <p:cNvSpPr>
              <a:spLocks noChangeAspect="1"/>
            </p:cNvSpPr>
            <p:nvPr/>
          </p:nvSpPr>
          <p:spPr>
            <a:xfrm rot="10680000">
              <a:off x="4741464" y="2903414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4" name="椭圆 203"/>
            <p:cNvSpPr>
              <a:spLocks noChangeAspect="1"/>
            </p:cNvSpPr>
            <p:nvPr/>
          </p:nvSpPr>
          <p:spPr>
            <a:xfrm rot="10680000">
              <a:off x="4478709" y="3353860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5" name="椭圆 204"/>
            <p:cNvSpPr>
              <a:spLocks noChangeAspect="1"/>
            </p:cNvSpPr>
            <p:nvPr/>
          </p:nvSpPr>
          <p:spPr>
            <a:xfrm rot="10680000">
              <a:off x="4293248" y="2960659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6" name="椭圆 205"/>
            <p:cNvSpPr>
              <a:spLocks noChangeAspect="1"/>
            </p:cNvSpPr>
            <p:nvPr/>
          </p:nvSpPr>
          <p:spPr>
            <a:xfrm rot="10680000">
              <a:off x="3847447" y="2599757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7" name="椭圆 206"/>
            <p:cNvSpPr>
              <a:spLocks noChangeAspect="1"/>
            </p:cNvSpPr>
            <p:nvPr/>
          </p:nvSpPr>
          <p:spPr>
            <a:xfrm rot="10680000">
              <a:off x="3641798" y="2470273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8" name="椭圆 207"/>
            <p:cNvSpPr>
              <a:spLocks noChangeAspect="1"/>
            </p:cNvSpPr>
            <p:nvPr/>
          </p:nvSpPr>
          <p:spPr>
            <a:xfrm rot="10680000">
              <a:off x="2944436" y="2581261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9" name="椭圆 208"/>
            <p:cNvSpPr>
              <a:spLocks noChangeAspect="1"/>
            </p:cNvSpPr>
            <p:nvPr/>
          </p:nvSpPr>
          <p:spPr>
            <a:xfrm rot="10680000">
              <a:off x="2446751" y="3005150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0" name="椭圆 209"/>
            <p:cNvSpPr>
              <a:spLocks noChangeAspect="1"/>
            </p:cNvSpPr>
            <p:nvPr/>
          </p:nvSpPr>
          <p:spPr>
            <a:xfrm rot="10680000">
              <a:off x="2313823" y="2742905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1" name="椭圆 210"/>
            <p:cNvSpPr>
              <a:spLocks noChangeAspect="1"/>
            </p:cNvSpPr>
            <p:nvPr/>
          </p:nvSpPr>
          <p:spPr>
            <a:xfrm rot="10680000">
              <a:off x="2231305" y="3204096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2" name="椭圆 211"/>
            <p:cNvSpPr>
              <a:spLocks noChangeAspect="1"/>
            </p:cNvSpPr>
            <p:nvPr/>
          </p:nvSpPr>
          <p:spPr>
            <a:xfrm rot="10680000">
              <a:off x="1761926" y="3054192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6295862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EBF22-E17F-4FC7-9C07-3780E42CEAA2}" type="datetimeFigureOut">
              <a:rPr lang="zh-CN" altLang="en-US" smtClean="0"/>
              <a:t>2020/6/17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1DC02-DFD3-4879-A376-EE0E314C70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08063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EBF22-E17F-4FC7-9C07-3780E42CEAA2}" type="datetimeFigureOut">
              <a:rPr lang="zh-CN" altLang="en-US" smtClean="0"/>
              <a:t>2020/6/17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1DC02-DFD3-4879-A376-EE0E314C70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84715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EBF22-E17F-4FC7-9C07-3780E42CEAA2}" type="datetimeFigureOut">
              <a:rPr lang="zh-CN" altLang="en-US" smtClean="0"/>
              <a:t>2020/6/17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1DC02-DFD3-4879-A376-EE0E314C70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5155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EBF22-E17F-4FC7-9C07-3780E42CEAA2}" type="datetimeFigureOut">
              <a:rPr lang="zh-CN" altLang="en-US" smtClean="0"/>
              <a:t>2020/6/17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1DC02-DFD3-4879-A376-EE0E314C70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62557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EBF22-E17F-4FC7-9C07-3780E42CEAA2}" type="datetimeFigureOut">
              <a:rPr lang="zh-CN" altLang="en-US" smtClean="0"/>
              <a:t>2020/6/17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1DC02-DFD3-4879-A376-EE0E314C70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36911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FEBF22-E17F-4FC7-9C07-3780E42CEAA2}" type="datetimeFigureOut">
              <a:rPr lang="zh-CN" altLang="en-US" smtClean="0"/>
              <a:t>2020/6/17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31DC02-DFD3-4879-A376-EE0E314C70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57605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microsoft.com/office/2007/relationships/hdphoto" Target="../media/hdphoto2.wdp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227857" y="3167390"/>
            <a:ext cx="37362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 smtClean="0">
                <a:gradFill>
                  <a:gsLst>
                    <a:gs pos="0">
                      <a:schemeClr val="bg1">
                        <a:alpha val="0"/>
                      </a:schemeClr>
                    </a:gs>
                    <a:gs pos="46000">
                      <a:srgbClr val="EBEBEB"/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  <a:latin typeface="Segoe UI Light" panose="020B0502040204020203" pitchFamily="34" charset="0"/>
                <a:ea typeface="思源宋体 CN ExtraLight" panose="02020200000000000000" pitchFamily="18" charset="-122"/>
                <a:cs typeface="Segoe UI Light" panose="020B0502040204020203" pitchFamily="34" charset="0"/>
              </a:rPr>
              <a:t>LUOJIA DESIGN                              </a:t>
            </a:r>
            <a:endParaRPr lang="zh-CN" altLang="en-US" sz="2800" dirty="0">
              <a:gradFill>
                <a:gsLst>
                  <a:gs pos="0">
                    <a:schemeClr val="bg1">
                      <a:alpha val="0"/>
                    </a:schemeClr>
                  </a:gs>
                  <a:gs pos="46000">
                    <a:srgbClr val="EBEBEB"/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  <a:latin typeface="Segoe UI Light" panose="020B0502040204020203" pitchFamily="34" charset="0"/>
              <a:ea typeface="思源宋体 CN ExtraLight" panose="02020200000000000000" pitchFamily="18" charset="-122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5444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2"/>
          <p:cNvSpPr/>
          <p:nvPr/>
        </p:nvSpPr>
        <p:spPr>
          <a:xfrm>
            <a:off x="4940300" y="2273300"/>
            <a:ext cx="2311400" cy="2311400"/>
          </a:xfrm>
          <a:prstGeom prst="ellipse">
            <a:avLst/>
          </a:prstGeom>
          <a:noFill/>
          <a:ln>
            <a:solidFill>
              <a:srgbClr val="55E1DB">
                <a:alpha val="35000"/>
              </a:srgbClr>
            </a:solidFill>
          </a:ln>
          <a:effectLst>
            <a:glow rad="254000">
              <a:srgbClr val="55E1DB">
                <a:alpha val="3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4212772" y="1545771"/>
            <a:ext cx="3766457" cy="3766457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20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>
            <a:glow rad="127000">
              <a:srgbClr val="55E1DB">
                <a:alpha val="3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10" name="椭圆 9"/>
          <p:cNvSpPr/>
          <p:nvPr/>
        </p:nvSpPr>
        <p:spPr>
          <a:xfrm>
            <a:off x="3485243" y="818243"/>
            <a:ext cx="5221515" cy="5221515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10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5" name="椭圆 4"/>
          <p:cNvSpPr/>
          <p:nvPr/>
        </p:nvSpPr>
        <p:spPr>
          <a:xfrm>
            <a:off x="2757714" y="90714"/>
            <a:ext cx="6676572" cy="6676572"/>
          </a:xfrm>
          <a:prstGeom prst="ellipse">
            <a:avLst/>
          </a:prstGeom>
          <a:noFill/>
          <a:ln>
            <a:solidFill>
              <a:srgbClr val="55E1DB">
                <a:alpha val="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7" name="组合 16"/>
          <p:cNvGrpSpPr/>
          <p:nvPr/>
        </p:nvGrpSpPr>
        <p:grpSpPr>
          <a:xfrm>
            <a:off x="4719476" y="2490336"/>
            <a:ext cx="2753048" cy="1877328"/>
            <a:chOff x="4681434" y="2450432"/>
            <a:chExt cx="2870083" cy="1957136"/>
          </a:xfrm>
        </p:grpSpPr>
        <p:sp>
          <p:nvSpPr>
            <p:cNvPr id="12" name="椭圆 11"/>
            <p:cNvSpPr/>
            <p:nvPr/>
          </p:nvSpPr>
          <p:spPr>
            <a:xfrm>
              <a:off x="5117432" y="2450432"/>
              <a:ext cx="1957136" cy="1957136"/>
            </a:xfrm>
            <a:prstGeom prst="ellipse">
              <a:avLst/>
            </a:prstGeom>
            <a:blipFill dpi="0" rotWithShape="1">
              <a:blip r:embed="rId2"/>
              <a:srcRect/>
              <a:tile tx="0" ty="0" sx="100000" sy="100000" flip="none" algn="ctr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/>
          </p:nvSpPr>
          <p:spPr>
            <a:xfrm>
              <a:off x="5117432" y="2450432"/>
              <a:ext cx="1957136" cy="1957136"/>
            </a:xfrm>
            <a:prstGeom prst="ellipse">
              <a:avLst/>
            </a:prstGeom>
            <a:solidFill>
              <a:srgbClr val="071023">
                <a:alpha val="69804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5" name="弧形 14"/>
            <p:cNvSpPr/>
            <p:nvPr/>
          </p:nvSpPr>
          <p:spPr>
            <a:xfrm rot="19802437">
              <a:off x="4681434" y="3171262"/>
              <a:ext cx="2870083" cy="702179"/>
            </a:xfrm>
            <a:prstGeom prst="arc">
              <a:avLst>
                <a:gd name="adj1" fmla="val 20755603"/>
                <a:gd name="adj2" fmla="val 11771589"/>
              </a:avLst>
            </a:prstGeom>
            <a:noFill/>
            <a:ln>
              <a:solidFill>
                <a:srgbClr val="55E1DB"/>
              </a:solidFill>
            </a:ln>
            <a:effectLst>
              <a:glow rad="127000">
                <a:srgbClr val="55E1DB">
                  <a:alpha val="10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8" name="文本框 17"/>
          <p:cNvSpPr txBox="1"/>
          <p:nvPr/>
        </p:nvSpPr>
        <p:spPr>
          <a:xfrm>
            <a:off x="5420122" y="3044280"/>
            <a:ext cx="13517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spc="600" dirty="0" smtClean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TW</a:t>
            </a:r>
            <a:endParaRPr lang="zh-CN" altLang="en-US" sz="4400" spc="600" dirty="0">
              <a:solidFill>
                <a:schemeClr val="bg1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19" name="弧形 18"/>
          <p:cNvSpPr>
            <a:spLocks noChangeAspect="1"/>
          </p:cNvSpPr>
          <p:nvPr/>
        </p:nvSpPr>
        <p:spPr>
          <a:xfrm>
            <a:off x="4311650" y="1644650"/>
            <a:ext cx="3568700" cy="3568700"/>
          </a:xfrm>
          <a:prstGeom prst="arc">
            <a:avLst>
              <a:gd name="adj1" fmla="val 12380791"/>
              <a:gd name="adj2" fmla="val 2464393"/>
            </a:avLst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cxnSp>
        <p:nvCxnSpPr>
          <p:cNvPr id="23" name="直接连接符 22"/>
          <p:cNvCxnSpPr/>
          <p:nvPr/>
        </p:nvCxnSpPr>
        <p:spPr>
          <a:xfrm flipH="1">
            <a:off x="4314955" y="4598496"/>
            <a:ext cx="3127690" cy="2998801"/>
          </a:xfrm>
          <a:prstGeom prst="line">
            <a:avLst/>
          </a:prstGeom>
          <a:ln w="254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/>
          <p:nvPr/>
        </p:nvCxnSpPr>
        <p:spPr>
          <a:xfrm flipH="1">
            <a:off x="4317788" y="7598256"/>
            <a:ext cx="3611187" cy="0"/>
          </a:xfrm>
          <a:prstGeom prst="line">
            <a:avLst/>
          </a:prstGeom>
          <a:ln w="254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弧形 53"/>
          <p:cNvSpPr>
            <a:spLocks noChangeAspect="1"/>
          </p:cNvSpPr>
          <p:nvPr/>
        </p:nvSpPr>
        <p:spPr>
          <a:xfrm>
            <a:off x="4735286" y="2068286"/>
            <a:ext cx="2721428" cy="2721428"/>
          </a:xfrm>
          <a:prstGeom prst="arc">
            <a:avLst>
              <a:gd name="adj1" fmla="val 16567905"/>
              <a:gd name="adj2" fmla="val 7006407"/>
            </a:avLst>
          </a:prstGeom>
          <a:ln w="12700">
            <a:solidFill>
              <a:srgbClr val="E83766"/>
            </a:solidFill>
            <a:prstDash val="dash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grpSp>
        <p:nvGrpSpPr>
          <p:cNvPr id="61" name="组合 60"/>
          <p:cNvGrpSpPr/>
          <p:nvPr/>
        </p:nvGrpSpPr>
        <p:grpSpPr>
          <a:xfrm rot="19133412">
            <a:off x="-2303792" y="-257396"/>
            <a:ext cx="7996670" cy="2243804"/>
            <a:chOff x="-1004892" y="1432878"/>
            <a:chExt cx="14210347" cy="3987314"/>
          </a:xfrm>
        </p:grpSpPr>
        <p:sp>
          <p:nvSpPr>
            <p:cNvPr id="62" name="任意多边形 61"/>
            <p:cNvSpPr/>
            <p:nvPr/>
          </p:nvSpPr>
          <p:spPr>
            <a:xfrm rot="10680000">
              <a:off x="-997029" y="1476740"/>
              <a:ext cx="14158787" cy="3930074"/>
            </a:xfrm>
            <a:custGeom>
              <a:avLst/>
              <a:gdLst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845800 w 12153900"/>
                <a:gd name="connsiteY92" fmla="*/ 406400 h 3530600"/>
                <a:gd name="connsiteX93" fmla="*/ 10896600 w 12153900"/>
                <a:gd name="connsiteY93" fmla="*/ 12700 h 3530600"/>
                <a:gd name="connsiteX94" fmla="*/ 10998200 w 12153900"/>
                <a:gd name="connsiteY94" fmla="*/ 787400 h 3530600"/>
                <a:gd name="connsiteX95" fmla="*/ 11201400 w 12153900"/>
                <a:gd name="connsiteY95" fmla="*/ 3124200 h 3530600"/>
                <a:gd name="connsiteX96" fmla="*/ 11328400 w 12153900"/>
                <a:gd name="connsiteY96" fmla="*/ 2171700 h 3530600"/>
                <a:gd name="connsiteX97" fmla="*/ 11442700 w 12153900"/>
                <a:gd name="connsiteY97" fmla="*/ 1968500 h 3530600"/>
                <a:gd name="connsiteX98" fmla="*/ 11493500 w 12153900"/>
                <a:gd name="connsiteY98" fmla="*/ 2019300 h 3530600"/>
                <a:gd name="connsiteX99" fmla="*/ 11531600 w 12153900"/>
                <a:gd name="connsiteY99" fmla="*/ 1308100 h 3530600"/>
                <a:gd name="connsiteX100" fmla="*/ 11633200 w 12153900"/>
                <a:gd name="connsiteY100" fmla="*/ 1447800 h 3530600"/>
                <a:gd name="connsiteX101" fmla="*/ 11760200 w 12153900"/>
                <a:gd name="connsiteY101" fmla="*/ 2717800 h 3530600"/>
                <a:gd name="connsiteX102" fmla="*/ 11874500 w 12153900"/>
                <a:gd name="connsiteY102" fmla="*/ 2438400 h 3530600"/>
                <a:gd name="connsiteX103" fmla="*/ 11938000 w 12153900"/>
                <a:gd name="connsiteY103" fmla="*/ 2781300 h 3530600"/>
                <a:gd name="connsiteX104" fmla="*/ 12153900 w 12153900"/>
                <a:gd name="connsiteY104" fmla="*/ 1778000 h 3530600"/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896600 w 12153900"/>
                <a:gd name="connsiteY92" fmla="*/ 12700 h 3530600"/>
                <a:gd name="connsiteX93" fmla="*/ 10998200 w 12153900"/>
                <a:gd name="connsiteY93" fmla="*/ 787400 h 3530600"/>
                <a:gd name="connsiteX94" fmla="*/ 11201400 w 12153900"/>
                <a:gd name="connsiteY94" fmla="*/ 3124200 h 3530600"/>
                <a:gd name="connsiteX95" fmla="*/ 11328400 w 12153900"/>
                <a:gd name="connsiteY95" fmla="*/ 2171700 h 3530600"/>
                <a:gd name="connsiteX96" fmla="*/ 11442700 w 12153900"/>
                <a:gd name="connsiteY96" fmla="*/ 1968500 h 3530600"/>
                <a:gd name="connsiteX97" fmla="*/ 11493500 w 12153900"/>
                <a:gd name="connsiteY97" fmla="*/ 2019300 h 3530600"/>
                <a:gd name="connsiteX98" fmla="*/ 11531600 w 12153900"/>
                <a:gd name="connsiteY98" fmla="*/ 1308100 h 3530600"/>
                <a:gd name="connsiteX99" fmla="*/ 11633200 w 12153900"/>
                <a:gd name="connsiteY99" fmla="*/ 1447800 h 3530600"/>
                <a:gd name="connsiteX100" fmla="*/ 11760200 w 12153900"/>
                <a:gd name="connsiteY100" fmla="*/ 2717800 h 3530600"/>
                <a:gd name="connsiteX101" fmla="*/ 11874500 w 12153900"/>
                <a:gd name="connsiteY101" fmla="*/ 2438400 h 3530600"/>
                <a:gd name="connsiteX102" fmla="*/ 11938000 w 12153900"/>
                <a:gd name="connsiteY102" fmla="*/ 2781300 h 3530600"/>
                <a:gd name="connsiteX103" fmla="*/ 12153900 w 12153900"/>
                <a:gd name="connsiteY103" fmla="*/ 1778000 h 3530600"/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998200 w 12153900"/>
                <a:gd name="connsiteY92" fmla="*/ 787400 h 3530600"/>
                <a:gd name="connsiteX93" fmla="*/ 11201400 w 12153900"/>
                <a:gd name="connsiteY93" fmla="*/ 3124200 h 3530600"/>
                <a:gd name="connsiteX94" fmla="*/ 11328400 w 12153900"/>
                <a:gd name="connsiteY94" fmla="*/ 2171700 h 3530600"/>
                <a:gd name="connsiteX95" fmla="*/ 11442700 w 12153900"/>
                <a:gd name="connsiteY95" fmla="*/ 1968500 h 3530600"/>
                <a:gd name="connsiteX96" fmla="*/ 11493500 w 12153900"/>
                <a:gd name="connsiteY96" fmla="*/ 2019300 h 3530600"/>
                <a:gd name="connsiteX97" fmla="*/ 11531600 w 12153900"/>
                <a:gd name="connsiteY97" fmla="*/ 1308100 h 3530600"/>
                <a:gd name="connsiteX98" fmla="*/ 11633200 w 12153900"/>
                <a:gd name="connsiteY98" fmla="*/ 1447800 h 3530600"/>
                <a:gd name="connsiteX99" fmla="*/ 11760200 w 12153900"/>
                <a:gd name="connsiteY99" fmla="*/ 2717800 h 3530600"/>
                <a:gd name="connsiteX100" fmla="*/ 11874500 w 12153900"/>
                <a:gd name="connsiteY100" fmla="*/ 2438400 h 3530600"/>
                <a:gd name="connsiteX101" fmla="*/ 11938000 w 12153900"/>
                <a:gd name="connsiteY101" fmla="*/ 2781300 h 3530600"/>
                <a:gd name="connsiteX102" fmla="*/ 12153900 w 12153900"/>
                <a:gd name="connsiteY102" fmla="*/ 1778000 h 35306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2565400 h 3365500"/>
                <a:gd name="connsiteX82" fmla="*/ 9626600 w 12153900"/>
                <a:gd name="connsiteY82" fmla="*/ 2400300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1317172 h 3365500"/>
                <a:gd name="connsiteX82" fmla="*/ 9626600 w 12153900"/>
                <a:gd name="connsiteY82" fmla="*/ 2400300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1317172 h 3365500"/>
                <a:gd name="connsiteX82" fmla="*/ 9711630 w 12153900"/>
                <a:gd name="connsiteY82" fmla="*/ 1210128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077700"/>
                <a:gd name="connsiteY0" fmla="*/ 1778000 h 3365500"/>
                <a:gd name="connsiteX1" fmla="*/ 63500 w 12077700"/>
                <a:gd name="connsiteY1" fmla="*/ 1320800 h 3365500"/>
                <a:gd name="connsiteX2" fmla="*/ 241300 w 12077700"/>
                <a:gd name="connsiteY2" fmla="*/ 3365500 h 3365500"/>
                <a:gd name="connsiteX3" fmla="*/ 419100 w 12077700"/>
                <a:gd name="connsiteY3" fmla="*/ 1511300 h 3365500"/>
                <a:gd name="connsiteX4" fmla="*/ 508000 w 12077700"/>
                <a:gd name="connsiteY4" fmla="*/ 2159000 h 3365500"/>
                <a:gd name="connsiteX5" fmla="*/ 660400 w 12077700"/>
                <a:gd name="connsiteY5" fmla="*/ 787400 h 3365500"/>
                <a:gd name="connsiteX6" fmla="*/ 838200 w 12077700"/>
                <a:gd name="connsiteY6" fmla="*/ 2527300 h 3365500"/>
                <a:gd name="connsiteX7" fmla="*/ 965200 w 12077700"/>
                <a:gd name="connsiteY7" fmla="*/ 1270000 h 3365500"/>
                <a:gd name="connsiteX8" fmla="*/ 1054100 w 12077700"/>
                <a:gd name="connsiteY8" fmla="*/ 1447800 h 3365500"/>
                <a:gd name="connsiteX9" fmla="*/ 1117600 w 12077700"/>
                <a:gd name="connsiteY9" fmla="*/ 2120900 h 3365500"/>
                <a:gd name="connsiteX10" fmla="*/ 1206500 w 12077700"/>
                <a:gd name="connsiteY10" fmla="*/ 1968500 h 3365500"/>
                <a:gd name="connsiteX11" fmla="*/ 1231900 w 12077700"/>
                <a:gd name="connsiteY11" fmla="*/ 1803400 h 3365500"/>
                <a:gd name="connsiteX12" fmla="*/ 1397000 w 12077700"/>
                <a:gd name="connsiteY12" fmla="*/ 2844800 h 3365500"/>
                <a:gd name="connsiteX13" fmla="*/ 1498600 w 12077700"/>
                <a:gd name="connsiteY13" fmla="*/ 2235200 h 3365500"/>
                <a:gd name="connsiteX14" fmla="*/ 1638300 w 12077700"/>
                <a:gd name="connsiteY14" fmla="*/ 2959100 h 3365500"/>
                <a:gd name="connsiteX15" fmla="*/ 1841500 w 12077700"/>
                <a:gd name="connsiteY15" fmla="*/ 1612900 h 3365500"/>
                <a:gd name="connsiteX16" fmla="*/ 1968500 w 12077700"/>
                <a:gd name="connsiteY16" fmla="*/ 2133600 h 3365500"/>
                <a:gd name="connsiteX17" fmla="*/ 2070100 w 12077700"/>
                <a:gd name="connsiteY17" fmla="*/ 2209800 h 3365500"/>
                <a:gd name="connsiteX18" fmla="*/ 2209800 w 12077700"/>
                <a:gd name="connsiteY18" fmla="*/ 1028700 h 3365500"/>
                <a:gd name="connsiteX19" fmla="*/ 2273300 w 12077700"/>
                <a:gd name="connsiteY19" fmla="*/ 558800 h 3365500"/>
                <a:gd name="connsiteX20" fmla="*/ 2438400 w 12077700"/>
                <a:gd name="connsiteY20" fmla="*/ 1244600 h 3365500"/>
                <a:gd name="connsiteX21" fmla="*/ 2501900 w 12077700"/>
                <a:gd name="connsiteY21" fmla="*/ 1790700 h 3365500"/>
                <a:gd name="connsiteX22" fmla="*/ 2679700 w 12077700"/>
                <a:gd name="connsiteY22" fmla="*/ 2857500 h 3365500"/>
                <a:gd name="connsiteX23" fmla="*/ 2806700 w 12077700"/>
                <a:gd name="connsiteY23" fmla="*/ 1612900 h 3365500"/>
                <a:gd name="connsiteX24" fmla="*/ 3048000 w 12077700"/>
                <a:gd name="connsiteY24" fmla="*/ 1231900 h 3365500"/>
                <a:gd name="connsiteX25" fmla="*/ 3111500 w 12077700"/>
                <a:gd name="connsiteY25" fmla="*/ 1701800 h 3365500"/>
                <a:gd name="connsiteX26" fmla="*/ 3251200 w 12077700"/>
                <a:gd name="connsiteY26" fmla="*/ 2527300 h 3365500"/>
                <a:gd name="connsiteX27" fmla="*/ 3365500 w 12077700"/>
                <a:gd name="connsiteY27" fmla="*/ 2108200 h 3365500"/>
                <a:gd name="connsiteX28" fmla="*/ 3632200 w 12077700"/>
                <a:gd name="connsiteY28" fmla="*/ 965200 h 3365500"/>
                <a:gd name="connsiteX29" fmla="*/ 3771900 w 12077700"/>
                <a:gd name="connsiteY29" fmla="*/ 2413000 h 3365500"/>
                <a:gd name="connsiteX30" fmla="*/ 3949700 w 12077700"/>
                <a:gd name="connsiteY30" fmla="*/ 2057400 h 3365500"/>
                <a:gd name="connsiteX31" fmla="*/ 4064000 w 12077700"/>
                <a:gd name="connsiteY31" fmla="*/ 2578100 h 3365500"/>
                <a:gd name="connsiteX32" fmla="*/ 4152900 w 12077700"/>
                <a:gd name="connsiteY32" fmla="*/ 2298700 h 3365500"/>
                <a:gd name="connsiteX33" fmla="*/ 4229100 w 12077700"/>
                <a:gd name="connsiteY33" fmla="*/ 2286000 h 3365500"/>
                <a:gd name="connsiteX34" fmla="*/ 4305300 w 12077700"/>
                <a:gd name="connsiteY34" fmla="*/ 2540000 h 3365500"/>
                <a:gd name="connsiteX35" fmla="*/ 4457700 w 12077700"/>
                <a:gd name="connsiteY35" fmla="*/ 1905000 h 3365500"/>
                <a:gd name="connsiteX36" fmla="*/ 4635500 w 12077700"/>
                <a:gd name="connsiteY36" fmla="*/ 2451100 h 3365500"/>
                <a:gd name="connsiteX37" fmla="*/ 4699000 w 12077700"/>
                <a:gd name="connsiteY37" fmla="*/ 2247900 h 3365500"/>
                <a:gd name="connsiteX38" fmla="*/ 4838700 w 12077700"/>
                <a:gd name="connsiteY38" fmla="*/ 190500 h 3365500"/>
                <a:gd name="connsiteX39" fmla="*/ 4902200 w 12077700"/>
                <a:gd name="connsiteY39" fmla="*/ 0 h 3365500"/>
                <a:gd name="connsiteX40" fmla="*/ 5029200 w 12077700"/>
                <a:gd name="connsiteY40" fmla="*/ 292100 h 3365500"/>
                <a:gd name="connsiteX41" fmla="*/ 5181600 w 12077700"/>
                <a:gd name="connsiteY41" fmla="*/ 1663700 h 3365500"/>
                <a:gd name="connsiteX42" fmla="*/ 5295900 w 12077700"/>
                <a:gd name="connsiteY42" fmla="*/ 3340100 h 3365500"/>
                <a:gd name="connsiteX43" fmla="*/ 5562600 w 12077700"/>
                <a:gd name="connsiteY43" fmla="*/ 1371600 h 3365500"/>
                <a:gd name="connsiteX44" fmla="*/ 5651500 w 12077700"/>
                <a:gd name="connsiteY44" fmla="*/ 1397000 h 3365500"/>
                <a:gd name="connsiteX45" fmla="*/ 5689600 w 12077700"/>
                <a:gd name="connsiteY45" fmla="*/ 952500 h 3365500"/>
                <a:gd name="connsiteX46" fmla="*/ 5842000 w 12077700"/>
                <a:gd name="connsiteY46" fmla="*/ 2476500 h 3365500"/>
                <a:gd name="connsiteX47" fmla="*/ 5930900 w 12077700"/>
                <a:gd name="connsiteY47" fmla="*/ 2222500 h 3365500"/>
                <a:gd name="connsiteX48" fmla="*/ 6032500 w 12077700"/>
                <a:gd name="connsiteY48" fmla="*/ 2057400 h 3365500"/>
                <a:gd name="connsiteX49" fmla="*/ 6121400 w 12077700"/>
                <a:gd name="connsiteY49" fmla="*/ 2120900 h 3365500"/>
                <a:gd name="connsiteX50" fmla="*/ 6273800 w 12077700"/>
                <a:gd name="connsiteY50" fmla="*/ 1435100 h 3365500"/>
                <a:gd name="connsiteX51" fmla="*/ 6451600 w 12077700"/>
                <a:gd name="connsiteY51" fmla="*/ 2501900 h 3365500"/>
                <a:gd name="connsiteX52" fmla="*/ 6527800 w 12077700"/>
                <a:gd name="connsiteY52" fmla="*/ 2235200 h 3365500"/>
                <a:gd name="connsiteX53" fmla="*/ 6629400 w 12077700"/>
                <a:gd name="connsiteY53" fmla="*/ 2349500 h 3365500"/>
                <a:gd name="connsiteX54" fmla="*/ 6781800 w 12077700"/>
                <a:gd name="connsiteY54" fmla="*/ 1676400 h 3365500"/>
                <a:gd name="connsiteX55" fmla="*/ 6934200 w 12077700"/>
                <a:gd name="connsiteY55" fmla="*/ 2171700 h 3365500"/>
                <a:gd name="connsiteX56" fmla="*/ 6997700 w 12077700"/>
                <a:gd name="connsiteY56" fmla="*/ 1955800 h 3365500"/>
                <a:gd name="connsiteX57" fmla="*/ 7073900 w 12077700"/>
                <a:gd name="connsiteY57" fmla="*/ 1943100 h 3365500"/>
                <a:gd name="connsiteX58" fmla="*/ 7188200 w 12077700"/>
                <a:gd name="connsiteY58" fmla="*/ 2628900 h 3365500"/>
                <a:gd name="connsiteX59" fmla="*/ 7327900 w 12077700"/>
                <a:gd name="connsiteY59" fmla="*/ 2641600 h 3365500"/>
                <a:gd name="connsiteX60" fmla="*/ 7366000 w 12077700"/>
                <a:gd name="connsiteY60" fmla="*/ 2540000 h 3365500"/>
                <a:gd name="connsiteX61" fmla="*/ 7404100 w 12077700"/>
                <a:gd name="connsiteY61" fmla="*/ 2692400 h 3365500"/>
                <a:gd name="connsiteX62" fmla="*/ 7505700 w 12077700"/>
                <a:gd name="connsiteY62" fmla="*/ 2806700 h 3365500"/>
                <a:gd name="connsiteX63" fmla="*/ 7708900 w 12077700"/>
                <a:gd name="connsiteY63" fmla="*/ 279400 h 3365500"/>
                <a:gd name="connsiteX64" fmla="*/ 7810500 w 12077700"/>
                <a:gd name="connsiteY64" fmla="*/ 330200 h 3365500"/>
                <a:gd name="connsiteX65" fmla="*/ 7899400 w 12077700"/>
                <a:gd name="connsiteY65" fmla="*/ 952500 h 3365500"/>
                <a:gd name="connsiteX66" fmla="*/ 8140700 w 12077700"/>
                <a:gd name="connsiteY66" fmla="*/ 2692400 h 3365500"/>
                <a:gd name="connsiteX67" fmla="*/ 8293100 w 12077700"/>
                <a:gd name="connsiteY67" fmla="*/ 1612900 h 3365500"/>
                <a:gd name="connsiteX68" fmla="*/ 8382000 w 12077700"/>
                <a:gd name="connsiteY68" fmla="*/ 2082800 h 3365500"/>
                <a:gd name="connsiteX69" fmla="*/ 8483600 w 12077700"/>
                <a:gd name="connsiteY69" fmla="*/ 1689100 h 3365500"/>
                <a:gd name="connsiteX70" fmla="*/ 8534400 w 12077700"/>
                <a:gd name="connsiteY70" fmla="*/ 1257300 h 3365500"/>
                <a:gd name="connsiteX71" fmla="*/ 8597900 w 12077700"/>
                <a:gd name="connsiteY71" fmla="*/ 2197100 h 3365500"/>
                <a:gd name="connsiteX72" fmla="*/ 8712200 w 12077700"/>
                <a:gd name="connsiteY72" fmla="*/ 2527300 h 3365500"/>
                <a:gd name="connsiteX73" fmla="*/ 8801100 w 12077700"/>
                <a:gd name="connsiteY73" fmla="*/ 1968500 h 3365500"/>
                <a:gd name="connsiteX74" fmla="*/ 8928100 w 12077700"/>
                <a:gd name="connsiteY74" fmla="*/ 2146300 h 3365500"/>
                <a:gd name="connsiteX75" fmla="*/ 9080500 w 12077700"/>
                <a:gd name="connsiteY75" fmla="*/ 1257300 h 3365500"/>
                <a:gd name="connsiteX76" fmla="*/ 9220200 w 12077700"/>
                <a:gd name="connsiteY76" fmla="*/ 2171700 h 3365500"/>
                <a:gd name="connsiteX77" fmla="*/ 9271000 w 12077700"/>
                <a:gd name="connsiteY77" fmla="*/ 2044700 h 3365500"/>
                <a:gd name="connsiteX78" fmla="*/ 9309100 w 12077700"/>
                <a:gd name="connsiteY78" fmla="*/ 2171700 h 3365500"/>
                <a:gd name="connsiteX79" fmla="*/ 9347200 w 12077700"/>
                <a:gd name="connsiteY79" fmla="*/ 2032000 h 3365500"/>
                <a:gd name="connsiteX80" fmla="*/ 9499600 w 12077700"/>
                <a:gd name="connsiteY80" fmla="*/ 1317172 h 3365500"/>
                <a:gd name="connsiteX81" fmla="*/ 9635430 w 12077700"/>
                <a:gd name="connsiteY81" fmla="*/ 1210128 h 3365500"/>
                <a:gd name="connsiteX82" fmla="*/ 9664700 w 12077700"/>
                <a:gd name="connsiteY82" fmla="*/ 2159000 h 3365500"/>
                <a:gd name="connsiteX83" fmla="*/ 9715500 w 12077700"/>
                <a:gd name="connsiteY83" fmla="*/ 2362200 h 3365500"/>
                <a:gd name="connsiteX84" fmla="*/ 9804400 w 12077700"/>
                <a:gd name="connsiteY84" fmla="*/ 2184400 h 3365500"/>
                <a:gd name="connsiteX85" fmla="*/ 9906000 w 12077700"/>
                <a:gd name="connsiteY85" fmla="*/ 1917700 h 3365500"/>
                <a:gd name="connsiteX86" fmla="*/ 10071100 w 12077700"/>
                <a:gd name="connsiteY86" fmla="*/ 2184400 h 3365500"/>
                <a:gd name="connsiteX87" fmla="*/ 10223500 w 12077700"/>
                <a:gd name="connsiteY87" fmla="*/ 2336800 h 3365500"/>
                <a:gd name="connsiteX88" fmla="*/ 10452100 w 12077700"/>
                <a:gd name="connsiteY88" fmla="*/ 2603500 h 3365500"/>
                <a:gd name="connsiteX89" fmla="*/ 10668000 w 12077700"/>
                <a:gd name="connsiteY89" fmla="*/ 812800 h 3365500"/>
                <a:gd name="connsiteX90" fmla="*/ 10835857 w 12077700"/>
                <a:gd name="connsiteY90" fmla="*/ 190500 h 3365500"/>
                <a:gd name="connsiteX91" fmla="*/ 10922000 w 12077700"/>
                <a:gd name="connsiteY91" fmla="*/ 622300 h 3365500"/>
                <a:gd name="connsiteX92" fmla="*/ 11125200 w 12077700"/>
                <a:gd name="connsiteY92" fmla="*/ 2959100 h 3365500"/>
                <a:gd name="connsiteX93" fmla="*/ 11252200 w 12077700"/>
                <a:gd name="connsiteY93" fmla="*/ 2006600 h 3365500"/>
                <a:gd name="connsiteX94" fmla="*/ 11366500 w 12077700"/>
                <a:gd name="connsiteY94" fmla="*/ 1803400 h 3365500"/>
                <a:gd name="connsiteX95" fmla="*/ 11417300 w 12077700"/>
                <a:gd name="connsiteY95" fmla="*/ 1854200 h 3365500"/>
                <a:gd name="connsiteX96" fmla="*/ 11455400 w 12077700"/>
                <a:gd name="connsiteY96" fmla="*/ 1143000 h 3365500"/>
                <a:gd name="connsiteX97" fmla="*/ 11557000 w 12077700"/>
                <a:gd name="connsiteY97" fmla="*/ 1282700 h 3365500"/>
                <a:gd name="connsiteX98" fmla="*/ 11684000 w 12077700"/>
                <a:gd name="connsiteY98" fmla="*/ 2552700 h 3365500"/>
                <a:gd name="connsiteX99" fmla="*/ 11798300 w 12077700"/>
                <a:gd name="connsiteY99" fmla="*/ 2273300 h 3365500"/>
                <a:gd name="connsiteX100" fmla="*/ 11861800 w 12077700"/>
                <a:gd name="connsiteY100" fmla="*/ 2616200 h 3365500"/>
                <a:gd name="connsiteX101" fmla="*/ 12077700 w 12077700"/>
                <a:gd name="connsiteY101" fmla="*/ 1612900 h 3365500"/>
                <a:gd name="connsiteX0" fmla="*/ 0 w 12077700"/>
                <a:gd name="connsiteY0" fmla="*/ 1778000 h 3340100"/>
                <a:gd name="connsiteX1" fmla="*/ 63500 w 12077700"/>
                <a:gd name="connsiteY1" fmla="*/ 1320800 h 3340100"/>
                <a:gd name="connsiteX2" fmla="*/ 419100 w 12077700"/>
                <a:gd name="connsiteY2" fmla="*/ 1511300 h 3340100"/>
                <a:gd name="connsiteX3" fmla="*/ 508000 w 12077700"/>
                <a:gd name="connsiteY3" fmla="*/ 2159000 h 3340100"/>
                <a:gd name="connsiteX4" fmla="*/ 660400 w 12077700"/>
                <a:gd name="connsiteY4" fmla="*/ 787400 h 3340100"/>
                <a:gd name="connsiteX5" fmla="*/ 838200 w 12077700"/>
                <a:gd name="connsiteY5" fmla="*/ 2527300 h 3340100"/>
                <a:gd name="connsiteX6" fmla="*/ 965200 w 12077700"/>
                <a:gd name="connsiteY6" fmla="*/ 1270000 h 3340100"/>
                <a:gd name="connsiteX7" fmla="*/ 1054100 w 12077700"/>
                <a:gd name="connsiteY7" fmla="*/ 1447800 h 3340100"/>
                <a:gd name="connsiteX8" fmla="*/ 1117600 w 12077700"/>
                <a:gd name="connsiteY8" fmla="*/ 2120900 h 3340100"/>
                <a:gd name="connsiteX9" fmla="*/ 1206500 w 12077700"/>
                <a:gd name="connsiteY9" fmla="*/ 1968500 h 3340100"/>
                <a:gd name="connsiteX10" fmla="*/ 1231900 w 12077700"/>
                <a:gd name="connsiteY10" fmla="*/ 1803400 h 3340100"/>
                <a:gd name="connsiteX11" fmla="*/ 1397000 w 12077700"/>
                <a:gd name="connsiteY11" fmla="*/ 2844800 h 3340100"/>
                <a:gd name="connsiteX12" fmla="*/ 1498600 w 12077700"/>
                <a:gd name="connsiteY12" fmla="*/ 2235200 h 3340100"/>
                <a:gd name="connsiteX13" fmla="*/ 1638300 w 12077700"/>
                <a:gd name="connsiteY13" fmla="*/ 2959100 h 3340100"/>
                <a:gd name="connsiteX14" fmla="*/ 1841500 w 12077700"/>
                <a:gd name="connsiteY14" fmla="*/ 1612900 h 3340100"/>
                <a:gd name="connsiteX15" fmla="*/ 1968500 w 12077700"/>
                <a:gd name="connsiteY15" fmla="*/ 2133600 h 3340100"/>
                <a:gd name="connsiteX16" fmla="*/ 2070100 w 12077700"/>
                <a:gd name="connsiteY16" fmla="*/ 2209800 h 3340100"/>
                <a:gd name="connsiteX17" fmla="*/ 2209800 w 12077700"/>
                <a:gd name="connsiteY17" fmla="*/ 1028700 h 3340100"/>
                <a:gd name="connsiteX18" fmla="*/ 2273300 w 12077700"/>
                <a:gd name="connsiteY18" fmla="*/ 558800 h 3340100"/>
                <a:gd name="connsiteX19" fmla="*/ 2438400 w 12077700"/>
                <a:gd name="connsiteY19" fmla="*/ 1244600 h 3340100"/>
                <a:gd name="connsiteX20" fmla="*/ 2501900 w 12077700"/>
                <a:gd name="connsiteY20" fmla="*/ 1790700 h 3340100"/>
                <a:gd name="connsiteX21" fmla="*/ 2679700 w 12077700"/>
                <a:gd name="connsiteY21" fmla="*/ 2857500 h 3340100"/>
                <a:gd name="connsiteX22" fmla="*/ 2806700 w 12077700"/>
                <a:gd name="connsiteY22" fmla="*/ 1612900 h 3340100"/>
                <a:gd name="connsiteX23" fmla="*/ 3048000 w 12077700"/>
                <a:gd name="connsiteY23" fmla="*/ 1231900 h 3340100"/>
                <a:gd name="connsiteX24" fmla="*/ 3111500 w 12077700"/>
                <a:gd name="connsiteY24" fmla="*/ 1701800 h 3340100"/>
                <a:gd name="connsiteX25" fmla="*/ 3251200 w 12077700"/>
                <a:gd name="connsiteY25" fmla="*/ 2527300 h 3340100"/>
                <a:gd name="connsiteX26" fmla="*/ 3365500 w 12077700"/>
                <a:gd name="connsiteY26" fmla="*/ 2108200 h 3340100"/>
                <a:gd name="connsiteX27" fmla="*/ 3632200 w 12077700"/>
                <a:gd name="connsiteY27" fmla="*/ 965200 h 3340100"/>
                <a:gd name="connsiteX28" fmla="*/ 3771900 w 12077700"/>
                <a:gd name="connsiteY28" fmla="*/ 2413000 h 3340100"/>
                <a:gd name="connsiteX29" fmla="*/ 3949700 w 12077700"/>
                <a:gd name="connsiteY29" fmla="*/ 2057400 h 3340100"/>
                <a:gd name="connsiteX30" fmla="*/ 4064000 w 12077700"/>
                <a:gd name="connsiteY30" fmla="*/ 2578100 h 3340100"/>
                <a:gd name="connsiteX31" fmla="*/ 4152900 w 12077700"/>
                <a:gd name="connsiteY31" fmla="*/ 2298700 h 3340100"/>
                <a:gd name="connsiteX32" fmla="*/ 4229100 w 12077700"/>
                <a:gd name="connsiteY32" fmla="*/ 2286000 h 3340100"/>
                <a:gd name="connsiteX33" fmla="*/ 4305300 w 12077700"/>
                <a:gd name="connsiteY33" fmla="*/ 2540000 h 3340100"/>
                <a:gd name="connsiteX34" fmla="*/ 4457700 w 12077700"/>
                <a:gd name="connsiteY34" fmla="*/ 1905000 h 3340100"/>
                <a:gd name="connsiteX35" fmla="*/ 4635500 w 12077700"/>
                <a:gd name="connsiteY35" fmla="*/ 2451100 h 3340100"/>
                <a:gd name="connsiteX36" fmla="*/ 4699000 w 12077700"/>
                <a:gd name="connsiteY36" fmla="*/ 2247900 h 3340100"/>
                <a:gd name="connsiteX37" fmla="*/ 4838700 w 12077700"/>
                <a:gd name="connsiteY37" fmla="*/ 190500 h 3340100"/>
                <a:gd name="connsiteX38" fmla="*/ 4902200 w 12077700"/>
                <a:gd name="connsiteY38" fmla="*/ 0 h 3340100"/>
                <a:gd name="connsiteX39" fmla="*/ 5029200 w 12077700"/>
                <a:gd name="connsiteY39" fmla="*/ 292100 h 3340100"/>
                <a:gd name="connsiteX40" fmla="*/ 5181600 w 12077700"/>
                <a:gd name="connsiteY40" fmla="*/ 1663700 h 3340100"/>
                <a:gd name="connsiteX41" fmla="*/ 5295900 w 12077700"/>
                <a:gd name="connsiteY41" fmla="*/ 3340100 h 3340100"/>
                <a:gd name="connsiteX42" fmla="*/ 5562600 w 12077700"/>
                <a:gd name="connsiteY42" fmla="*/ 1371600 h 3340100"/>
                <a:gd name="connsiteX43" fmla="*/ 5651500 w 12077700"/>
                <a:gd name="connsiteY43" fmla="*/ 1397000 h 3340100"/>
                <a:gd name="connsiteX44" fmla="*/ 5689600 w 12077700"/>
                <a:gd name="connsiteY44" fmla="*/ 952500 h 3340100"/>
                <a:gd name="connsiteX45" fmla="*/ 5842000 w 12077700"/>
                <a:gd name="connsiteY45" fmla="*/ 2476500 h 3340100"/>
                <a:gd name="connsiteX46" fmla="*/ 5930900 w 12077700"/>
                <a:gd name="connsiteY46" fmla="*/ 2222500 h 3340100"/>
                <a:gd name="connsiteX47" fmla="*/ 6032500 w 12077700"/>
                <a:gd name="connsiteY47" fmla="*/ 2057400 h 3340100"/>
                <a:gd name="connsiteX48" fmla="*/ 6121400 w 12077700"/>
                <a:gd name="connsiteY48" fmla="*/ 2120900 h 3340100"/>
                <a:gd name="connsiteX49" fmla="*/ 6273800 w 12077700"/>
                <a:gd name="connsiteY49" fmla="*/ 1435100 h 3340100"/>
                <a:gd name="connsiteX50" fmla="*/ 6451600 w 12077700"/>
                <a:gd name="connsiteY50" fmla="*/ 2501900 h 3340100"/>
                <a:gd name="connsiteX51" fmla="*/ 6527800 w 12077700"/>
                <a:gd name="connsiteY51" fmla="*/ 2235200 h 3340100"/>
                <a:gd name="connsiteX52" fmla="*/ 6629400 w 12077700"/>
                <a:gd name="connsiteY52" fmla="*/ 2349500 h 3340100"/>
                <a:gd name="connsiteX53" fmla="*/ 6781800 w 12077700"/>
                <a:gd name="connsiteY53" fmla="*/ 1676400 h 3340100"/>
                <a:gd name="connsiteX54" fmla="*/ 6934200 w 12077700"/>
                <a:gd name="connsiteY54" fmla="*/ 2171700 h 3340100"/>
                <a:gd name="connsiteX55" fmla="*/ 6997700 w 12077700"/>
                <a:gd name="connsiteY55" fmla="*/ 1955800 h 3340100"/>
                <a:gd name="connsiteX56" fmla="*/ 7073900 w 12077700"/>
                <a:gd name="connsiteY56" fmla="*/ 1943100 h 3340100"/>
                <a:gd name="connsiteX57" fmla="*/ 7188200 w 12077700"/>
                <a:gd name="connsiteY57" fmla="*/ 2628900 h 3340100"/>
                <a:gd name="connsiteX58" fmla="*/ 7327900 w 12077700"/>
                <a:gd name="connsiteY58" fmla="*/ 2641600 h 3340100"/>
                <a:gd name="connsiteX59" fmla="*/ 7366000 w 12077700"/>
                <a:gd name="connsiteY59" fmla="*/ 2540000 h 3340100"/>
                <a:gd name="connsiteX60" fmla="*/ 7404100 w 12077700"/>
                <a:gd name="connsiteY60" fmla="*/ 2692400 h 3340100"/>
                <a:gd name="connsiteX61" fmla="*/ 7505700 w 12077700"/>
                <a:gd name="connsiteY61" fmla="*/ 2806700 h 3340100"/>
                <a:gd name="connsiteX62" fmla="*/ 7708900 w 12077700"/>
                <a:gd name="connsiteY62" fmla="*/ 279400 h 3340100"/>
                <a:gd name="connsiteX63" fmla="*/ 7810500 w 12077700"/>
                <a:gd name="connsiteY63" fmla="*/ 330200 h 3340100"/>
                <a:gd name="connsiteX64" fmla="*/ 7899400 w 12077700"/>
                <a:gd name="connsiteY64" fmla="*/ 952500 h 3340100"/>
                <a:gd name="connsiteX65" fmla="*/ 8140700 w 12077700"/>
                <a:gd name="connsiteY65" fmla="*/ 2692400 h 3340100"/>
                <a:gd name="connsiteX66" fmla="*/ 8293100 w 12077700"/>
                <a:gd name="connsiteY66" fmla="*/ 1612900 h 3340100"/>
                <a:gd name="connsiteX67" fmla="*/ 8382000 w 12077700"/>
                <a:gd name="connsiteY67" fmla="*/ 2082800 h 3340100"/>
                <a:gd name="connsiteX68" fmla="*/ 8483600 w 12077700"/>
                <a:gd name="connsiteY68" fmla="*/ 1689100 h 3340100"/>
                <a:gd name="connsiteX69" fmla="*/ 8534400 w 12077700"/>
                <a:gd name="connsiteY69" fmla="*/ 1257300 h 3340100"/>
                <a:gd name="connsiteX70" fmla="*/ 8597900 w 12077700"/>
                <a:gd name="connsiteY70" fmla="*/ 2197100 h 3340100"/>
                <a:gd name="connsiteX71" fmla="*/ 8712200 w 12077700"/>
                <a:gd name="connsiteY71" fmla="*/ 2527300 h 3340100"/>
                <a:gd name="connsiteX72" fmla="*/ 8801100 w 12077700"/>
                <a:gd name="connsiteY72" fmla="*/ 1968500 h 3340100"/>
                <a:gd name="connsiteX73" fmla="*/ 8928100 w 12077700"/>
                <a:gd name="connsiteY73" fmla="*/ 2146300 h 3340100"/>
                <a:gd name="connsiteX74" fmla="*/ 9080500 w 12077700"/>
                <a:gd name="connsiteY74" fmla="*/ 1257300 h 3340100"/>
                <a:gd name="connsiteX75" fmla="*/ 9220200 w 12077700"/>
                <a:gd name="connsiteY75" fmla="*/ 2171700 h 3340100"/>
                <a:gd name="connsiteX76" fmla="*/ 9271000 w 12077700"/>
                <a:gd name="connsiteY76" fmla="*/ 2044700 h 3340100"/>
                <a:gd name="connsiteX77" fmla="*/ 9309100 w 12077700"/>
                <a:gd name="connsiteY77" fmla="*/ 2171700 h 3340100"/>
                <a:gd name="connsiteX78" fmla="*/ 9347200 w 12077700"/>
                <a:gd name="connsiteY78" fmla="*/ 2032000 h 3340100"/>
                <a:gd name="connsiteX79" fmla="*/ 9499600 w 12077700"/>
                <a:gd name="connsiteY79" fmla="*/ 1317172 h 3340100"/>
                <a:gd name="connsiteX80" fmla="*/ 9635430 w 12077700"/>
                <a:gd name="connsiteY80" fmla="*/ 1210128 h 3340100"/>
                <a:gd name="connsiteX81" fmla="*/ 9664700 w 12077700"/>
                <a:gd name="connsiteY81" fmla="*/ 2159000 h 3340100"/>
                <a:gd name="connsiteX82" fmla="*/ 9715500 w 12077700"/>
                <a:gd name="connsiteY82" fmla="*/ 2362200 h 3340100"/>
                <a:gd name="connsiteX83" fmla="*/ 9804400 w 12077700"/>
                <a:gd name="connsiteY83" fmla="*/ 2184400 h 3340100"/>
                <a:gd name="connsiteX84" fmla="*/ 9906000 w 12077700"/>
                <a:gd name="connsiteY84" fmla="*/ 1917700 h 3340100"/>
                <a:gd name="connsiteX85" fmla="*/ 10071100 w 12077700"/>
                <a:gd name="connsiteY85" fmla="*/ 2184400 h 3340100"/>
                <a:gd name="connsiteX86" fmla="*/ 10223500 w 12077700"/>
                <a:gd name="connsiteY86" fmla="*/ 2336800 h 3340100"/>
                <a:gd name="connsiteX87" fmla="*/ 10452100 w 12077700"/>
                <a:gd name="connsiteY87" fmla="*/ 2603500 h 3340100"/>
                <a:gd name="connsiteX88" fmla="*/ 10668000 w 12077700"/>
                <a:gd name="connsiteY88" fmla="*/ 812800 h 3340100"/>
                <a:gd name="connsiteX89" fmla="*/ 10835857 w 12077700"/>
                <a:gd name="connsiteY89" fmla="*/ 190500 h 3340100"/>
                <a:gd name="connsiteX90" fmla="*/ 10922000 w 12077700"/>
                <a:gd name="connsiteY90" fmla="*/ 622300 h 3340100"/>
                <a:gd name="connsiteX91" fmla="*/ 11125200 w 12077700"/>
                <a:gd name="connsiteY91" fmla="*/ 2959100 h 3340100"/>
                <a:gd name="connsiteX92" fmla="*/ 11252200 w 12077700"/>
                <a:gd name="connsiteY92" fmla="*/ 2006600 h 3340100"/>
                <a:gd name="connsiteX93" fmla="*/ 11366500 w 12077700"/>
                <a:gd name="connsiteY93" fmla="*/ 1803400 h 3340100"/>
                <a:gd name="connsiteX94" fmla="*/ 11417300 w 12077700"/>
                <a:gd name="connsiteY94" fmla="*/ 1854200 h 3340100"/>
                <a:gd name="connsiteX95" fmla="*/ 11455400 w 12077700"/>
                <a:gd name="connsiteY95" fmla="*/ 1143000 h 3340100"/>
                <a:gd name="connsiteX96" fmla="*/ 11557000 w 12077700"/>
                <a:gd name="connsiteY96" fmla="*/ 1282700 h 3340100"/>
                <a:gd name="connsiteX97" fmla="*/ 11684000 w 12077700"/>
                <a:gd name="connsiteY97" fmla="*/ 2552700 h 3340100"/>
                <a:gd name="connsiteX98" fmla="*/ 11798300 w 12077700"/>
                <a:gd name="connsiteY98" fmla="*/ 2273300 h 3340100"/>
                <a:gd name="connsiteX99" fmla="*/ 11861800 w 12077700"/>
                <a:gd name="connsiteY99" fmla="*/ 2616200 h 3340100"/>
                <a:gd name="connsiteX100" fmla="*/ 12077700 w 12077700"/>
                <a:gd name="connsiteY100" fmla="*/ 1612900 h 3340100"/>
                <a:gd name="connsiteX0" fmla="*/ 0 w 12077700"/>
                <a:gd name="connsiteY0" fmla="*/ 1778000 h 3340100"/>
                <a:gd name="connsiteX1" fmla="*/ 419100 w 12077700"/>
                <a:gd name="connsiteY1" fmla="*/ 1511300 h 3340100"/>
                <a:gd name="connsiteX2" fmla="*/ 508000 w 12077700"/>
                <a:gd name="connsiteY2" fmla="*/ 2159000 h 3340100"/>
                <a:gd name="connsiteX3" fmla="*/ 660400 w 12077700"/>
                <a:gd name="connsiteY3" fmla="*/ 787400 h 3340100"/>
                <a:gd name="connsiteX4" fmla="*/ 838200 w 12077700"/>
                <a:gd name="connsiteY4" fmla="*/ 2527300 h 3340100"/>
                <a:gd name="connsiteX5" fmla="*/ 965200 w 12077700"/>
                <a:gd name="connsiteY5" fmla="*/ 1270000 h 3340100"/>
                <a:gd name="connsiteX6" fmla="*/ 1054100 w 12077700"/>
                <a:gd name="connsiteY6" fmla="*/ 1447800 h 3340100"/>
                <a:gd name="connsiteX7" fmla="*/ 1117600 w 12077700"/>
                <a:gd name="connsiteY7" fmla="*/ 2120900 h 3340100"/>
                <a:gd name="connsiteX8" fmla="*/ 1206500 w 12077700"/>
                <a:gd name="connsiteY8" fmla="*/ 1968500 h 3340100"/>
                <a:gd name="connsiteX9" fmla="*/ 1231900 w 12077700"/>
                <a:gd name="connsiteY9" fmla="*/ 1803400 h 3340100"/>
                <a:gd name="connsiteX10" fmla="*/ 1397000 w 12077700"/>
                <a:gd name="connsiteY10" fmla="*/ 2844800 h 3340100"/>
                <a:gd name="connsiteX11" fmla="*/ 1498600 w 12077700"/>
                <a:gd name="connsiteY11" fmla="*/ 2235200 h 3340100"/>
                <a:gd name="connsiteX12" fmla="*/ 1638300 w 12077700"/>
                <a:gd name="connsiteY12" fmla="*/ 2959100 h 3340100"/>
                <a:gd name="connsiteX13" fmla="*/ 1841500 w 12077700"/>
                <a:gd name="connsiteY13" fmla="*/ 1612900 h 3340100"/>
                <a:gd name="connsiteX14" fmla="*/ 1968500 w 12077700"/>
                <a:gd name="connsiteY14" fmla="*/ 2133600 h 3340100"/>
                <a:gd name="connsiteX15" fmla="*/ 2070100 w 12077700"/>
                <a:gd name="connsiteY15" fmla="*/ 2209800 h 3340100"/>
                <a:gd name="connsiteX16" fmla="*/ 2209800 w 12077700"/>
                <a:gd name="connsiteY16" fmla="*/ 1028700 h 3340100"/>
                <a:gd name="connsiteX17" fmla="*/ 2273300 w 12077700"/>
                <a:gd name="connsiteY17" fmla="*/ 558800 h 3340100"/>
                <a:gd name="connsiteX18" fmla="*/ 2438400 w 12077700"/>
                <a:gd name="connsiteY18" fmla="*/ 1244600 h 3340100"/>
                <a:gd name="connsiteX19" fmla="*/ 2501900 w 12077700"/>
                <a:gd name="connsiteY19" fmla="*/ 1790700 h 3340100"/>
                <a:gd name="connsiteX20" fmla="*/ 2679700 w 12077700"/>
                <a:gd name="connsiteY20" fmla="*/ 2857500 h 3340100"/>
                <a:gd name="connsiteX21" fmla="*/ 2806700 w 12077700"/>
                <a:gd name="connsiteY21" fmla="*/ 1612900 h 3340100"/>
                <a:gd name="connsiteX22" fmla="*/ 3048000 w 12077700"/>
                <a:gd name="connsiteY22" fmla="*/ 1231900 h 3340100"/>
                <a:gd name="connsiteX23" fmla="*/ 3111500 w 12077700"/>
                <a:gd name="connsiteY23" fmla="*/ 1701800 h 3340100"/>
                <a:gd name="connsiteX24" fmla="*/ 3251200 w 12077700"/>
                <a:gd name="connsiteY24" fmla="*/ 2527300 h 3340100"/>
                <a:gd name="connsiteX25" fmla="*/ 3365500 w 12077700"/>
                <a:gd name="connsiteY25" fmla="*/ 2108200 h 3340100"/>
                <a:gd name="connsiteX26" fmla="*/ 3632200 w 12077700"/>
                <a:gd name="connsiteY26" fmla="*/ 965200 h 3340100"/>
                <a:gd name="connsiteX27" fmla="*/ 3771900 w 12077700"/>
                <a:gd name="connsiteY27" fmla="*/ 2413000 h 3340100"/>
                <a:gd name="connsiteX28" fmla="*/ 3949700 w 12077700"/>
                <a:gd name="connsiteY28" fmla="*/ 2057400 h 3340100"/>
                <a:gd name="connsiteX29" fmla="*/ 4064000 w 12077700"/>
                <a:gd name="connsiteY29" fmla="*/ 2578100 h 3340100"/>
                <a:gd name="connsiteX30" fmla="*/ 4152900 w 12077700"/>
                <a:gd name="connsiteY30" fmla="*/ 2298700 h 3340100"/>
                <a:gd name="connsiteX31" fmla="*/ 4229100 w 12077700"/>
                <a:gd name="connsiteY31" fmla="*/ 2286000 h 3340100"/>
                <a:gd name="connsiteX32" fmla="*/ 4305300 w 12077700"/>
                <a:gd name="connsiteY32" fmla="*/ 2540000 h 3340100"/>
                <a:gd name="connsiteX33" fmla="*/ 4457700 w 12077700"/>
                <a:gd name="connsiteY33" fmla="*/ 1905000 h 3340100"/>
                <a:gd name="connsiteX34" fmla="*/ 4635500 w 12077700"/>
                <a:gd name="connsiteY34" fmla="*/ 2451100 h 3340100"/>
                <a:gd name="connsiteX35" fmla="*/ 4699000 w 12077700"/>
                <a:gd name="connsiteY35" fmla="*/ 2247900 h 3340100"/>
                <a:gd name="connsiteX36" fmla="*/ 4838700 w 12077700"/>
                <a:gd name="connsiteY36" fmla="*/ 190500 h 3340100"/>
                <a:gd name="connsiteX37" fmla="*/ 4902200 w 12077700"/>
                <a:gd name="connsiteY37" fmla="*/ 0 h 3340100"/>
                <a:gd name="connsiteX38" fmla="*/ 5029200 w 12077700"/>
                <a:gd name="connsiteY38" fmla="*/ 292100 h 3340100"/>
                <a:gd name="connsiteX39" fmla="*/ 5181600 w 12077700"/>
                <a:gd name="connsiteY39" fmla="*/ 1663700 h 3340100"/>
                <a:gd name="connsiteX40" fmla="*/ 5295900 w 12077700"/>
                <a:gd name="connsiteY40" fmla="*/ 3340100 h 3340100"/>
                <a:gd name="connsiteX41" fmla="*/ 5562600 w 12077700"/>
                <a:gd name="connsiteY41" fmla="*/ 1371600 h 3340100"/>
                <a:gd name="connsiteX42" fmla="*/ 5651500 w 12077700"/>
                <a:gd name="connsiteY42" fmla="*/ 1397000 h 3340100"/>
                <a:gd name="connsiteX43" fmla="*/ 5689600 w 12077700"/>
                <a:gd name="connsiteY43" fmla="*/ 952500 h 3340100"/>
                <a:gd name="connsiteX44" fmla="*/ 5842000 w 12077700"/>
                <a:gd name="connsiteY44" fmla="*/ 2476500 h 3340100"/>
                <a:gd name="connsiteX45" fmla="*/ 5930900 w 12077700"/>
                <a:gd name="connsiteY45" fmla="*/ 2222500 h 3340100"/>
                <a:gd name="connsiteX46" fmla="*/ 6032500 w 12077700"/>
                <a:gd name="connsiteY46" fmla="*/ 2057400 h 3340100"/>
                <a:gd name="connsiteX47" fmla="*/ 6121400 w 12077700"/>
                <a:gd name="connsiteY47" fmla="*/ 2120900 h 3340100"/>
                <a:gd name="connsiteX48" fmla="*/ 6273800 w 12077700"/>
                <a:gd name="connsiteY48" fmla="*/ 1435100 h 3340100"/>
                <a:gd name="connsiteX49" fmla="*/ 6451600 w 12077700"/>
                <a:gd name="connsiteY49" fmla="*/ 2501900 h 3340100"/>
                <a:gd name="connsiteX50" fmla="*/ 6527800 w 12077700"/>
                <a:gd name="connsiteY50" fmla="*/ 2235200 h 3340100"/>
                <a:gd name="connsiteX51" fmla="*/ 6629400 w 12077700"/>
                <a:gd name="connsiteY51" fmla="*/ 2349500 h 3340100"/>
                <a:gd name="connsiteX52" fmla="*/ 6781800 w 12077700"/>
                <a:gd name="connsiteY52" fmla="*/ 1676400 h 3340100"/>
                <a:gd name="connsiteX53" fmla="*/ 6934200 w 12077700"/>
                <a:gd name="connsiteY53" fmla="*/ 2171700 h 3340100"/>
                <a:gd name="connsiteX54" fmla="*/ 6997700 w 12077700"/>
                <a:gd name="connsiteY54" fmla="*/ 1955800 h 3340100"/>
                <a:gd name="connsiteX55" fmla="*/ 7073900 w 12077700"/>
                <a:gd name="connsiteY55" fmla="*/ 1943100 h 3340100"/>
                <a:gd name="connsiteX56" fmla="*/ 7188200 w 12077700"/>
                <a:gd name="connsiteY56" fmla="*/ 2628900 h 3340100"/>
                <a:gd name="connsiteX57" fmla="*/ 7327900 w 12077700"/>
                <a:gd name="connsiteY57" fmla="*/ 2641600 h 3340100"/>
                <a:gd name="connsiteX58" fmla="*/ 7366000 w 12077700"/>
                <a:gd name="connsiteY58" fmla="*/ 2540000 h 3340100"/>
                <a:gd name="connsiteX59" fmla="*/ 7404100 w 12077700"/>
                <a:gd name="connsiteY59" fmla="*/ 2692400 h 3340100"/>
                <a:gd name="connsiteX60" fmla="*/ 7505700 w 12077700"/>
                <a:gd name="connsiteY60" fmla="*/ 2806700 h 3340100"/>
                <a:gd name="connsiteX61" fmla="*/ 7708900 w 12077700"/>
                <a:gd name="connsiteY61" fmla="*/ 279400 h 3340100"/>
                <a:gd name="connsiteX62" fmla="*/ 7810500 w 12077700"/>
                <a:gd name="connsiteY62" fmla="*/ 330200 h 3340100"/>
                <a:gd name="connsiteX63" fmla="*/ 7899400 w 12077700"/>
                <a:gd name="connsiteY63" fmla="*/ 952500 h 3340100"/>
                <a:gd name="connsiteX64" fmla="*/ 8140700 w 12077700"/>
                <a:gd name="connsiteY64" fmla="*/ 2692400 h 3340100"/>
                <a:gd name="connsiteX65" fmla="*/ 8293100 w 12077700"/>
                <a:gd name="connsiteY65" fmla="*/ 1612900 h 3340100"/>
                <a:gd name="connsiteX66" fmla="*/ 8382000 w 12077700"/>
                <a:gd name="connsiteY66" fmla="*/ 2082800 h 3340100"/>
                <a:gd name="connsiteX67" fmla="*/ 8483600 w 12077700"/>
                <a:gd name="connsiteY67" fmla="*/ 1689100 h 3340100"/>
                <a:gd name="connsiteX68" fmla="*/ 8534400 w 12077700"/>
                <a:gd name="connsiteY68" fmla="*/ 1257300 h 3340100"/>
                <a:gd name="connsiteX69" fmla="*/ 8597900 w 12077700"/>
                <a:gd name="connsiteY69" fmla="*/ 2197100 h 3340100"/>
                <a:gd name="connsiteX70" fmla="*/ 8712200 w 12077700"/>
                <a:gd name="connsiteY70" fmla="*/ 2527300 h 3340100"/>
                <a:gd name="connsiteX71" fmla="*/ 8801100 w 12077700"/>
                <a:gd name="connsiteY71" fmla="*/ 1968500 h 3340100"/>
                <a:gd name="connsiteX72" fmla="*/ 8928100 w 12077700"/>
                <a:gd name="connsiteY72" fmla="*/ 2146300 h 3340100"/>
                <a:gd name="connsiteX73" fmla="*/ 9080500 w 12077700"/>
                <a:gd name="connsiteY73" fmla="*/ 1257300 h 3340100"/>
                <a:gd name="connsiteX74" fmla="*/ 9220200 w 12077700"/>
                <a:gd name="connsiteY74" fmla="*/ 2171700 h 3340100"/>
                <a:gd name="connsiteX75" fmla="*/ 9271000 w 12077700"/>
                <a:gd name="connsiteY75" fmla="*/ 2044700 h 3340100"/>
                <a:gd name="connsiteX76" fmla="*/ 9309100 w 12077700"/>
                <a:gd name="connsiteY76" fmla="*/ 2171700 h 3340100"/>
                <a:gd name="connsiteX77" fmla="*/ 9347200 w 12077700"/>
                <a:gd name="connsiteY77" fmla="*/ 2032000 h 3340100"/>
                <a:gd name="connsiteX78" fmla="*/ 9499600 w 12077700"/>
                <a:gd name="connsiteY78" fmla="*/ 1317172 h 3340100"/>
                <a:gd name="connsiteX79" fmla="*/ 9635430 w 12077700"/>
                <a:gd name="connsiteY79" fmla="*/ 1210128 h 3340100"/>
                <a:gd name="connsiteX80" fmla="*/ 9664700 w 12077700"/>
                <a:gd name="connsiteY80" fmla="*/ 2159000 h 3340100"/>
                <a:gd name="connsiteX81" fmla="*/ 9715500 w 12077700"/>
                <a:gd name="connsiteY81" fmla="*/ 2362200 h 3340100"/>
                <a:gd name="connsiteX82" fmla="*/ 9804400 w 12077700"/>
                <a:gd name="connsiteY82" fmla="*/ 2184400 h 3340100"/>
                <a:gd name="connsiteX83" fmla="*/ 9906000 w 12077700"/>
                <a:gd name="connsiteY83" fmla="*/ 1917700 h 3340100"/>
                <a:gd name="connsiteX84" fmla="*/ 10071100 w 12077700"/>
                <a:gd name="connsiteY84" fmla="*/ 2184400 h 3340100"/>
                <a:gd name="connsiteX85" fmla="*/ 10223500 w 12077700"/>
                <a:gd name="connsiteY85" fmla="*/ 2336800 h 3340100"/>
                <a:gd name="connsiteX86" fmla="*/ 10452100 w 12077700"/>
                <a:gd name="connsiteY86" fmla="*/ 2603500 h 3340100"/>
                <a:gd name="connsiteX87" fmla="*/ 10668000 w 12077700"/>
                <a:gd name="connsiteY87" fmla="*/ 812800 h 3340100"/>
                <a:gd name="connsiteX88" fmla="*/ 10835857 w 12077700"/>
                <a:gd name="connsiteY88" fmla="*/ 190500 h 3340100"/>
                <a:gd name="connsiteX89" fmla="*/ 10922000 w 12077700"/>
                <a:gd name="connsiteY89" fmla="*/ 622300 h 3340100"/>
                <a:gd name="connsiteX90" fmla="*/ 11125200 w 12077700"/>
                <a:gd name="connsiteY90" fmla="*/ 2959100 h 3340100"/>
                <a:gd name="connsiteX91" fmla="*/ 11252200 w 12077700"/>
                <a:gd name="connsiteY91" fmla="*/ 2006600 h 3340100"/>
                <a:gd name="connsiteX92" fmla="*/ 11366500 w 12077700"/>
                <a:gd name="connsiteY92" fmla="*/ 1803400 h 3340100"/>
                <a:gd name="connsiteX93" fmla="*/ 11417300 w 12077700"/>
                <a:gd name="connsiteY93" fmla="*/ 1854200 h 3340100"/>
                <a:gd name="connsiteX94" fmla="*/ 11455400 w 12077700"/>
                <a:gd name="connsiteY94" fmla="*/ 1143000 h 3340100"/>
                <a:gd name="connsiteX95" fmla="*/ 11557000 w 12077700"/>
                <a:gd name="connsiteY95" fmla="*/ 1282700 h 3340100"/>
                <a:gd name="connsiteX96" fmla="*/ 11684000 w 12077700"/>
                <a:gd name="connsiteY96" fmla="*/ 2552700 h 3340100"/>
                <a:gd name="connsiteX97" fmla="*/ 11798300 w 12077700"/>
                <a:gd name="connsiteY97" fmla="*/ 2273300 h 3340100"/>
                <a:gd name="connsiteX98" fmla="*/ 11861800 w 12077700"/>
                <a:gd name="connsiteY98" fmla="*/ 2616200 h 3340100"/>
                <a:gd name="connsiteX99" fmla="*/ 12077700 w 12077700"/>
                <a:gd name="connsiteY99" fmla="*/ 1612900 h 3340100"/>
                <a:gd name="connsiteX0" fmla="*/ 0 w 12077700"/>
                <a:gd name="connsiteY0" fmla="*/ 1778000 h 3340100"/>
                <a:gd name="connsiteX1" fmla="*/ 508000 w 12077700"/>
                <a:gd name="connsiteY1" fmla="*/ 2159000 h 3340100"/>
                <a:gd name="connsiteX2" fmla="*/ 660400 w 12077700"/>
                <a:gd name="connsiteY2" fmla="*/ 787400 h 3340100"/>
                <a:gd name="connsiteX3" fmla="*/ 838200 w 12077700"/>
                <a:gd name="connsiteY3" fmla="*/ 2527300 h 3340100"/>
                <a:gd name="connsiteX4" fmla="*/ 965200 w 12077700"/>
                <a:gd name="connsiteY4" fmla="*/ 1270000 h 3340100"/>
                <a:gd name="connsiteX5" fmla="*/ 1054100 w 12077700"/>
                <a:gd name="connsiteY5" fmla="*/ 1447800 h 3340100"/>
                <a:gd name="connsiteX6" fmla="*/ 1117600 w 12077700"/>
                <a:gd name="connsiteY6" fmla="*/ 2120900 h 3340100"/>
                <a:gd name="connsiteX7" fmla="*/ 1206500 w 12077700"/>
                <a:gd name="connsiteY7" fmla="*/ 1968500 h 3340100"/>
                <a:gd name="connsiteX8" fmla="*/ 1231900 w 12077700"/>
                <a:gd name="connsiteY8" fmla="*/ 1803400 h 3340100"/>
                <a:gd name="connsiteX9" fmla="*/ 1397000 w 12077700"/>
                <a:gd name="connsiteY9" fmla="*/ 2844800 h 3340100"/>
                <a:gd name="connsiteX10" fmla="*/ 1498600 w 12077700"/>
                <a:gd name="connsiteY10" fmla="*/ 2235200 h 3340100"/>
                <a:gd name="connsiteX11" fmla="*/ 1638300 w 12077700"/>
                <a:gd name="connsiteY11" fmla="*/ 2959100 h 3340100"/>
                <a:gd name="connsiteX12" fmla="*/ 1841500 w 12077700"/>
                <a:gd name="connsiteY12" fmla="*/ 1612900 h 3340100"/>
                <a:gd name="connsiteX13" fmla="*/ 1968500 w 12077700"/>
                <a:gd name="connsiteY13" fmla="*/ 2133600 h 3340100"/>
                <a:gd name="connsiteX14" fmla="*/ 2070100 w 12077700"/>
                <a:gd name="connsiteY14" fmla="*/ 2209800 h 3340100"/>
                <a:gd name="connsiteX15" fmla="*/ 2209800 w 12077700"/>
                <a:gd name="connsiteY15" fmla="*/ 1028700 h 3340100"/>
                <a:gd name="connsiteX16" fmla="*/ 2273300 w 12077700"/>
                <a:gd name="connsiteY16" fmla="*/ 558800 h 3340100"/>
                <a:gd name="connsiteX17" fmla="*/ 2438400 w 12077700"/>
                <a:gd name="connsiteY17" fmla="*/ 1244600 h 3340100"/>
                <a:gd name="connsiteX18" fmla="*/ 2501900 w 12077700"/>
                <a:gd name="connsiteY18" fmla="*/ 1790700 h 3340100"/>
                <a:gd name="connsiteX19" fmla="*/ 2679700 w 12077700"/>
                <a:gd name="connsiteY19" fmla="*/ 2857500 h 3340100"/>
                <a:gd name="connsiteX20" fmla="*/ 2806700 w 12077700"/>
                <a:gd name="connsiteY20" fmla="*/ 1612900 h 3340100"/>
                <a:gd name="connsiteX21" fmla="*/ 3048000 w 12077700"/>
                <a:gd name="connsiteY21" fmla="*/ 1231900 h 3340100"/>
                <a:gd name="connsiteX22" fmla="*/ 3111500 w 12077700"/>
                <a:gd name="connsiteY22" fmla="*/ 1701800 h 3340100"/>
                <a:gd name="connsiteX23" fmla="*/ 3251200 w 12077700"/>
                <a:gd name="connsiteY23" fmla="*/ 2527300 h 3340100"/>
                <a:gd name="connsiteX24" fmla="*/ 3365500 w 12077700"/>
                <a:gd name="connsiteY24" fmla="*/ 2108200 h 3340100"/>
                <a:gd name="connsiteX25" fmla="*/ 3632200 w 12077700"/>
                <a:gd name="connsiteY25" fmla="*/ 965200 h 3340100"/>
                <a:gd name="connsiteX26" fmla="*/ 3771900 w 12077700"/>
                <a:gd name="connsiteY26" fmla="*/ 2413000 h 3340100"/>
                <a:gd name="connsiteX27" fmla="*/ 3949700 w 12077700"/>
                <a:gd name="connsiteY27" fmla="*/ 2057400 h 3340100"/>
                <a:gd name="connsiteX28" fmla="*/ 4064000 w 12077700"/>
                <a:gd name="connsiteY28" fmla="*/ 2578100 h 3340100"/>
                <a:gd name="connsiteX29" fmla="*/ 4152900 w 12077700"/>
                <a:gd name="connsiteY29" fmla="*/ 2298700 h 3340100"/>
                <a:gd name="connsiteX30" fmla="*/ 4229100 w 12077700"/>
                <a:gd name="connsiteY30" fmla="*/ 2286000 h 3340100"/>
                <a:gd name="connsiteX31" fmla="*/ 4305300 w 12077700"/>
                <a:gd name="connsiteY31" fmla="*/ 2540000 h 3340100"/>
                <a:gd name="connsiteX32" fmla="*/ 4457700 w 12077700"/>
                <a:gd name="connsiteY32" fmla="*/ 1905000 h 3340100"/>
                <a:gd name="connsiteX33" fmla="*/ 4635500 w 12077700"/>
                <a:gd name="connsiteY33" fmla="*/ 2451100 h 3340100"/>
                <a:gd name="connsiteX34" fmla="*/ 4699000 w 12077700"/>
                <a:gd name="connsiteY34" fmla="*/ 2247900 h 3340100"/>
                <a:gd name="connsiteX35" fmla="*/ 4838700 w 12077700"/>
                <a:gd name="connsiteY35" fmla="*/ 190500 h 3340100"/>
                <a:gd name="connsiteX36" fmla="*/ 4902200 w 12077700"/>
                <a:gd name="connsiteY36" fmla="*/ 0 h 3340100"/>
                <a:gd name="connsiteX37" fmla="*/ 5029200 w 12077700"/>
                <a:gd name="connsiteY37" fmla="*/ 292100 h 3340100"/>
                <a:gd name="connsiteX38" fmla="*/ 5181600 w 12077700"/>
                <a:gd name="connsiteY38" fmla="*/ 1663700 h 3340100"/>
                <a:gd name="connsiteX39" fmla="*/ 5295900 w 12077700"/>
                <a:gd name="connsiteY39" fmla="*/ 3340100 h 3340100"/>
                <a:gd name="connsiteX40" fmla="*/ 5562600 w 12077700"/>
                <a:gd name="connsiteY40" fmla="*/ 1371600 h 3340100"/>
                <a:gd name="connsiteX41" fmla="*/ 5651500 w 12077700"/>
                <a:gd name="connsiteY41" fmla="*/ 1397000 h 3340100"/>
                <a:gd name="connsiteX42" fmla="*/ 5689600 w 12077700"/>
                <a:gd name="connsiteY42" fmla="*/ 952500 h 3340100"/>
                <a:gd name="connsiteX43" fmla="*/ 5842000 w 12077700"/>
                <a:gd name="connsiteY43" fmla="*/ 2476500 h 3340100"/>
                <a:gd name="connsiteX44" fmla="*/ 5930900 w 12077700"/>
                <a:gd name="connsiteY44" fmla="*/ 2222500 h 3340100"/>
                <a:gd name="connsiteX45" fmla="*/ 6032500 w 12077700"/>
                <a:gd name="connsiteY45" fmla="*/ 2057400 h 3340100"/>
                <a:gd name="connsiteX46" fmla="*/ 6121400 w 12077700"/>
                <a:gd name="connsiteY46" fmla="*/ 2120900 h 3340100"/>
                <a:gd name="connsiteX47" fmla="*/ 6273800 w 12077700"/>
                <a:gd name="connsiteY47" fmla="*/ 1435100 h 3340100"/>
                <a:gd name="connsiteX48" fmla="*/ 6451600 w 12077700"/>
                <a:gd name="connsiteY48" fmla="*/ 2501900 h 3340100"/>
                <a:gd name="connsiteX49" fmla="*/ 6527800 w 12077700"/>
                <a:gd name="connsiteY49" fmla="*/ 2235200 h 3340100"/>
                <a:gd name="connsiteX50" fmla="*/ 6629400 w 12077700"/>
                <a:gd name="connsiteY50" fmla="*/ 2349500 h 3340100"/>
                <a:gd name="connsiteX51" fmla="*/ 6781800 w 12077700"/>
                <a:gd name="connsiteY51" fmla="*/ 1676400 h 3340100"/>
                <a:gd name="connsiteX52" fmla="*/ 6934200 w 12077700"/>
                <a:gd name="connsiteY52" fmla="*/ 2171700 h 3340100"/>
                <a:gd name="connsiteX53" fmla="*/ 6997700 w 12077700"/>
                <a:gd name="connsiteY53" fmla="*/ 1955800 h 3340100"/>
                <a:gd name="connsiteX54" fmla="*/ 7073900 w 12077700"/>
                <a:gd name="connsiteY54" fmla="*/ 1943100 h 3340100"/>
                <a:gd name="connsiteX55" fmla="*/ 7188200 w 12077700"/>
                <a:gd name="connsiteY55" fmla="*/ 2628900 h 3340100"/>
                <a:gd name="connsiteX56" fmla="*/ 7327900 w 12077700"/>
                <a:gd name="connsiteY56" fmla="*/ 2641600 h 3340100"/>
                <a:gd name="connsiteX57" fmla="*/ 7366000 w 12077700"/>
                <a:gd name="connsiteY57" fmla="*/ 2540000 h 3340100"/>
                <a:gd name="connsiteX58" fmla="*/ 7404100 w 12077700"/>
                <a:gd name="connsiteY58" fmla="*/ 2692400 h 3340100"/>
                <a:gd name="connsiteX59" fmla="*/ 7505700 w 12077700"/>
                <a:gd name="connsiteY59" fmla="*/ 2806700 h 3340100"/>
                <a:gd name="connsiteX60" fmla="*/ 7708900 w 12077700"/>
                <a:gd name="connsiteY60" fmla="*/ 279400 h 3340100"/>
                <a:gd name="connsiteX61" fmla="*/ 7810500 w 12077700"/>
                <a:gd name="connsiteY61" fmla="*/ 330200 h 3340100"/>
                <a:gd name="connsiteX62" fmla="*/ 7899400 w 12077700"/>
                <a:gd name="connsiteY62" fmla="*/ 952500 h 3340100"/>
                <a:gd name="connsiteX63" fmla="*/ 8140700 w 12077700"/>
                <a:gd name="connsiteY63" fmla="*/ 2692400 h 3340100"/>
                <a:gd name="connsiteX64" fmla="*/ 8293100 w 12077700"/>
                <a:gd name="connsiteY64" fmla="*/ 1612900 h 3340100"/>
                <a:gd name="connsiteX65" fmla="*/ 8382000 w 12077700"/>
                <a:gd name="connsiteY65" fmla="*/ 2082800 h 3340100"/>
                <a:gd name="connsiteX66" fmla="*/ 8483600 w 12077700"/>
                <a:gd name="connsiteY66" fmla="*/ 1689100 h 3340100"/>
                <a:gd name="connsiteX67" fmla="*/ 8534400 w 12077700"/>
                <a:gd name="connsiteY67" fmla="*/ 1257300 h 3340100"/>
                <a:gd name="connsiteX68" fmla="*/ 8597900 w 12077700"/>
                <a:gd name="connsiteY68" fmla="*/ 2197100 h 3340100"/>
                <a:gd name="connsiteX69" fmla="*/ 8712200 w 12077700"/>
                <a:gd name="connsiteY69" fmla="*/ 2527300 h 3340100"/>
                <a:gd name="connsiteX70" fmla="*/ 8801100 w 12077700"/>
                <a:gd name="connsiteY70" fmla="*/ 1968500 h 3340100"/>
                <a:gd name="connsiteX71" fmla="*/ 8928100 w 12077700"/>
                <a:gd name="connsiteY71" fmla="*/ 2146300 h 3340100"/>
                <a:gd name="connsiteX72" fmla="*/ 9080500 w 12077700"/>
                <a:gd name="connsiteY72" fmla="*/ 1257300 h 3340100"/>
                <a:gd name="connsiteX73" fmla="*/ 9220200 w 12077700"/>
                <a:gd name="connsiteY73" fmla="*/ 2171700 h 3340100"/>
                <a:gd name="connsiteX74" fmla="*/ 9271000 w 12077700"/>
                <a:gd name="connsiteY74" fmla="*/ 2044700 h 3340100"/>
                <a:gd name="connsiteX75" fmla="*/ 9309100 w 12077700"/>
                <a:gd name="connsiteY75" fmla="*/ 2171700 h 3340100"/>
                <a:gd name="connsiteX76" fmla="*/ 9347200 w 12077700"/>
                <a:gd name="connsiteY76" fmla="*/ 2032000 h 3340100"/>
                <a:gd name="connsiteX77" fmla="*/ 9499600 w 12077700"/>
                <a:gd name="connsiteY77" fmla="*/ 1317172 h 3340100"/>
                <a:gd name="connsiteX78" fmla="*/ 9635430 w 12077700"/>
                <a:gd name="connsiteY78" fmla="*/ 1210128 h 3340100"/>
                <a:gd name="connsiteX79" fmla="*/ 9664700 w 12077700"/>
                <a:gd name="connsiteY79" fmla="*/ 2159000 h 3340100"/>
                <a:gd name="connsiteX80" fmla="*/ 9715500 w 12077700"/>
                <a:gd name="connsiteY80" fmla="*/ 2362200 h 3340100"/>
                <a:gd name="connsiteX81" fmla="*/ 9804400 w 12077700"/>
                <a:gd name="connsiteY81" fmla="*/ 2184400 h 3340100"/>
                <a:gd name="connsiteX82" fmla="*/ 9906000 w 12077700"/>
                <a:gd name="connsiteY82" fmla="*/ 1917700 h 3340100"/>
                <a:gd name="connsiteX83" fmla="*/ 10071100 w 12077700"/>
                <a:gd name="connsiteY83" fmla="*/ 2184400 h 3340100"/>
                <a:gd name="connsiteX84" fmla="*/ 10223500 w 12077700"/>
                <a:gd name="connsiteY84" fmla="*/ 2336800 h 3340100"/>
                <a:gd name="connsiteX85" fmla="*/ 10452100 w 12077700"/>
                <a:gd name="connsiteY85" fmla="*/ 2603500 h 3340100"/>
                <a:gd name="connsiteX86" fmla="*/ 10668000 w 12077700"/>
                <a:gd name="connsiteY86" fmla="*/ 812800 h 3340100"/>
                <a:gd name="connsiteX87" fmla="*/ 10835857 w 12077700"/>
                <a:gd name="connsiteY87" fmla="*/ 190500 h 3340100"/>
                <a:gd name="connsiteX88" fmla="*/ 10922000 w 12077700"/>
                <a:gd name="connsiteY88" fmla="*/ 622300 h 3340100"/>
                <a:gd name="connsiteX89" fmla="*/ 11125200 w 12077700"/>
                <a:gd name="connsiteY89" fmla="*/ 2959100 h 3340100"/>
                <a:gd name="connsiteX90" fmla="*/ 11252200 w 12077700"/>
                <a:gd name="connsiteY90" fmla="*/ 2006600 h 3340100"/>
                <a:gd name="connsiteX91" fmla="*/ 11366500 w 12077700"/>
                <a:gd name="connsiteY91" fmla="*/ 1803400 h 3340100"/>
                <a:gd name="connsiteX92" fmla="*/ 11417300 w 12077700"/>
                <a:gd name="connsiteY92" fmla="*/ 1854200 h 3340100"/>
                <a:gd name="connsiteX93" fmla="*/ 11455400 w 12077700"/>
                <a:gd name="connsiteY93" fmla="*/ 1143000 h 3340100"/>
                <a:gd name="connsiteX94" fmla="*/ 11557000 w 12077700"/>
                <a:gd name="connsiteY94" fmla="*/ 1282700 h 3340100"/>
                <a:gd name="connsiteX95" fmla="*/ 11684000 w 12077700"/>
                <a:gd name="connsiteY95" fmla="*/ 2552700 h 3340100"/>
                <a:gd name="connsiteX96" fmla="*/ 11798300 w 12077700"/>
                <a:gd name="connsiteY96" fmla="*/ 2273300 h 3340100"/>
                <a:gd name="connsiteX97" fmla="*/ 11861800 w 12077700"/>
                <a:gd name="connsiteY97" fmla="*/ 2616200 h 3340100"/>
                <a:gd name="connsiteX98" fmla="*/ 12077700 w 12077700"/>
                <a:gd name="connsiteY98" fmla="*/ 1612900 h 3340100"/>
                <a:gd name="connsiteX0" fmla="*/ 0 w 12077700"/>
                <a:gd name="connsiteY0" fmla="*/ 1778000 h 3340100"/>
                <a:gd name="connsiteX1" fmla="*/ 660400 w 12077700"/>
                <a:gd name="connsiteY1" fmla="*/ 787400 h 3340100"/>
                <a:gd name="connsiteX2" fmla="*/ 838200 w 12077700"/>
                <a:gd name="connsiteY2" fmla="*/ 2527300 h 3340100"/>
                <a:gd name="connsiteX3" fmla="*/ 965200 w 12077700"/>
                <a:gd name="connsiteY3" fmla="*/ 1270000 h 3340100"/>
                <a:gd name="connsiteX4" fmla="*/ 1054100 w 12077700"/>
                <a:gd name="connsiteY4" fmla="*/ 1447800 h 3340100"/>
                <a:gd name="connsiteX5" fmla="*/ 1117600 w 12077700"/>
                <a:gd name="connsiteY5" fmla="*/ 2120900 h 3340100"/>
                <a:gd name="connsiteX6" fmla="*/ 1206500 w 12077700"/>
                <a:gd name="connsiteY6" fmla="*/ 1968500 h 3340100"/>
                <a:gd name="connsiteX7" fmla="*/ 1231900 w 12077700"/>
                <a:gd name="connsiteY7" fmla="*/ 1803400 h 3340100"/>
                <a:gd name="connsiteX8" fmla="*/ 1397000 w 12077700"/>
                <a:gd name="connsiteY8" fmla="*/ 2844800 h 3340100"/>
                <a:gd name="connsiteX9" fmla="*/ 1498600 w 12077700"/>
                <a:gd name="connsiteY9" fmla="*/ 2235200 h 3340100"/>
                <a:gd name="connsiteX10" fmla="*/ 1638300 w 12077700"/>
                <a:gd name="connsiteY10" fmla="*/ 2959100 h 3340100"/>
                <a:gd name="connsiteX11" fmla="*/ 1841500 w 12077700"/>
                <a:gd name="connsiteY11" fmla="*/ 1612900 h 3340100"/>
                <a:gd name="connsiteX12" fmla="*/ 1968500 w 12077700"/>
                <a:gd name="connsiteY12" fmla="*/ 2133600 h 3340100"/>
                <a:gd name="connsiteX13" fmla="*/ 2070100 w 12077700"/>
                <a:gd name="connsiteY13" fmla="*/ 2209800 h 3340100"/>
                <a:gd name="connsiteX14" fmla="*/ 2209800 w 12077700"/>
                <a:gd name="connsiteY14" fmla="*/ 1028700 h 3340100"/>
                <a:gd name="connsiteX15" fmla="*/ 2273300 w 12077700"/>
                <a:gd name="connsiteY15" fmla="*/ 558800 h 3340100"/>
                <a:gd name="connsiteX16" fmla="*/ 2438400 w 12077700"/>
                <a:gd name="connsiteY16" fmla="*/ 1244600 h 3340100"/>
                <a:gd name="connsiteX17" fmla="*/ 2501900 w 12077700"/>
                <a:gd name="connsiteY17" fmla="*/ 1790700 h 3340100"/>
                <a:gd name="connsiteX18" fmla="*/ 2679700 w 12077700"/>
                <a:gd name="connsiteY18" fmla="*/ 2857500 h 3340100"/>
                <a:gd name="connsiteX19" fmla="*/ 2806700 w 12077700"/>
                <a:gd name="connsiteY19" fmla="*/ 1612900 h 3340100"/>
                <a:gd name="connsiteX20" fmla="*/ 3048000 w 12077700"/>
                <a:gd name="connsiteY20" fmla="*/ 1231900 h 3340100"/>
                <a:gd name="connsiteX21" fmla="*/ 3111500 w 12077700"/>
                <a:gd name="connsiteY21" fmla="*/ 1701800 h 3340100"/>
                <a:gd name="connsiteX22" fmla="*/ 3251200 w 12077700"/>
                <a:gd name="connsiteY22" fmla="*/ 2527300 h 3340100"/>
                <a:gd name="connsiteX23" fmla="*/ 3365500 w 12077700"/>
                <a:gd name="connsiteY23" fmla="*/ 2108200 h 3340100"/>
                <a:gd name="connsiteX24" fmla="*/ 3632200 w 12077700"/>
                <a:gd name="connsiteY24" fmla="*/ 965200 h 3340100"/>
                <a:gd name="connsiteX25" fmla="*/ 3771900 w 12077700"/>
                <a:gd name="connsiteY25" fmla="*/ 2413000 h 3340100"/>
                <a:gd name="connsiteX26" fmla="*/ 3949700 w 12077700"/>
                <a:gd name="connsiteY26" fmla="*/ 2057400 h 3340100"/>
                <a:gd name="connsiteX27" fmla="*/ 4064000 w 12077700"/>
                <a:gd name="connsiteY27" fmla="*/ 2578100 h 3340100"/>
                <a:gd name="connsiteX28" fmla="*/ 4152900 w 12077700"/>
                <a:gd name="connsiteY28" fmla="*/ 2298700 h 3340100"/>
                <a:gd name="connsiteX29" fmla="*/ 4229100 w 12077700"/>
                <a:gd name="connsiteY29" fmla="*/ 2286000 h 3340100"/>
                <a:gd name="connsiteX30" fmla="*/ 4305300 w 12077700"/>
                <a:gd name="connsiteY30" fmla="*/ 2540000 h 3340100"/>
                <a:gd name="connsiteX31" fmla="*/ 4457700 w 12077700"/>
                <a:gd name="connsiteY31" fmla="*/ 1905000 h 3340100"/>
                <a:gd name="connsiteX32" fmla="*/ 4635500 w 12077700"/>
                <a:gd name="connsiteY32" fmla="*/ 2451100 h 3340100"/>
                <a:gd name="connsiteX33" fmla="*/ 4699000 w 12077700"/>
                <a:gd name="connsiteY33" fmla="*/ 2247900 h 3340100"/>
                <a:gd name="connsiteX34" fmla="*/ 4838700 w 12077700"/>
                <a:gd name="connsiteY34" fmla="*/ 190500 h 3340100"/>
                <a:gd name="connsiteX35" fmla="*/ 4902200 w 12077700"/>
                <a:gd name="connsiteY35" fmla="*/ 0 h 3340100"/>
                <a:gd name="connsiteX36" fmla="*/ 5029200 w 12077700"/>
                <a:gd name="connsiteY36" fmla="*/ 292100 h 3340100"/>
                <a:gd name="connsiteX37" fmla="*/ 5181600 w 12077700"/>
                <a:gd name="connsiteY37" fmla="*/ 1663700 h 3340100"/>
                <a:gd name="connsiteX38" fmla="*/ 5295900 w 12077700"/>
                <a:gd name="connsiteY38" fmla="*/ 3340100 h 3340100"/>
                <a:gd name="connsiteX39" fmla="*/ 5562600 w 12077700"/>
                <a:gd name="connsiteY39" fmla="*/ 1371600 h 3340100"/>
                <a:gd name="connsiteX40" fmla="*/ 5651500 w 12077700"/>
                <a:gd name="connsiteY40" fmla="*/ 1397000 h 3340100"/>
                <a:gd name="connsiteX41" fmla="*/ 5689600 w 12077700"/>
                <a:gd name="connsiteY41" fmla="*/ 952500 h 3340100"/>
                <a:gd name="connsiteX42" fmla="*/ 5842000 w 12077700"/>
                <a:gd name="connsiteY42" fmla="*/ 2476500 h 3340100"/>
                <a:gd name="connsiteX43" fmla="*/ 5930900 w 12077700"/>
                <a:gd name="connsiteY43" fmla="*/ 2222500 h 3340100"/>
                <a:gd name="connsiteX44" fmla="*/ 6032500 w 12077700"/>
                <a:gd name="connsiteY44" fmla="*/ 2057400 h 3340100"/>
                <a:gd name="connsiteX45" fmla="*/ 6121400 w 12077700"/>
                <a:gd name="connsiteY45" fmla="*/ 2120900 h 3340100"/>
                <a:gd name="connsiteX46" fmla="*/ 6273800 w 12077700"/>
                <a:gd name="connsiteY46" fmla="*/ 1435100 h 3340100"/>
                <a:gd name="connsiteX47" fmla="*/ 6451600 w 12077700"/>
                <a:gd name="connsiteY47" fmla="*/ 2501900 h 3340100"/>
                <a:gd name="connsiteX48" fmla="*/ 6527800 w 12077700"/>
                <a:gd name="connsiteY48" fmla="*/ 2235200 h 3340100"/>
                <a:gd name="connsiteX49" fmla="*/ 6629400 w 12077700"/>
                <a:gd name="connsiteY49" fmla="*/ 2349500 h 3340100"/>
                <a:gd name="connsiteX50" fmla="*/ 6781800 w 12077700"/>
                <a:gd name="connsiteY50" fmla="*/ 1676400 h 3340100"/>
                <a:gd name="connsiteX51" fmla="*/ 6934200 w 12077700"/>
                <a:gd name="connsiteY51" fmla="*/ 2171700 h 3340100"/>
                <a:gd name="connsiteX52" fmla="*/ 6997700 w 12077700"/>
                <a:gd name="connsiteY52" fmla="*/ 1955800 h 3340100"/>
                <a:gd name="connsiteX53" fmla="*/ 7073900 w 12077700"/>
                <a:gd name="connsiteY53" fmla="*/ 1943100 h 3340100"/>
                <a:gd name="connsiteX54" fmla="*/ 7188200 w 12077700"/>
                <a:gd name="connsiteY54" fmla="*/ 2628900 h 3340100"/>
                <a:gd name="connsiteX55" fmla="*/ 7327900 w 12077700"/>
                <a:gd name="connsiteY55" fmla="*/ 2641600 h 3340100"/>
                <a:gd name="connsiteX56" fmla="*/ 7366000 w 12077700"/>
                <a:gd name="connsiteY56" fmla="*/ 2540000 h 3340100"/>
                <a:gd name="connsiteX57" fmla="*/ 7404100 w 12077700"/>
                <a:gd name="connsiteY57" fmla="*/ 2692400 h 3340100"/>
                <a:gd name="connsiteX58" fmla="*/ 7505700 w 12077700"/>
                <a:gd name="connsiteY58" fmla="*/ 2806700 h 3340100"/>
                <a:gd name="connsiteX59" fmla="*/ 7708900 w 12077700"/>
                <a:gd name="connsiteY59" fmla="*/ 279400 h 3340100"/>
                <a:gd name="connsiteX60" fmla="*/ 7810500 w 12077700"/>
                <a:gd name="connsiteY60" fmla="*/ 330200 h 3340100"/>
                <a:gd name="connsiteX61" fmla="*/ 7899400 w 12077700"/>
                <a:gd name="connsiteY61" fmla="*/ 952500 h 3340100"/>
                <a:gd name="connsiteX62" fmla="*/ 8140700 w 12077700"/>
                <a:gd name="connsiteY62" fmla="*/ 2692400 h 3340100"/>
                <a:gd name="connsiteX63" fmla="*/ 8293100 w 12077700"/>
                <a:gd name="connsiteY63" fmla="*/ 1612900 h 3340100"/>
                <a:gd name="connsiteX64" fmla="*/ 8382000 w 12077700"/>
                <a:gd name="connsiteY64" fmla="*/ 2082800 h 3340100"/>
                <a:gd name="connsiteX65" fmla="*/ 8483600 w 12077700"/>
                <a:gd name="connsiteY65" fmla="*/ 1689100 h 3340100"/>
                <a:gd name="connsiteX66" fmla="*/ 8534400 w 12077700"/>
                <a:gd name="connsiteY66" fmla="*/ 1257300 h 3340100"/>
                <a:gd name="connsiteX67" fmla="*/ 8597900 w 12077700"/>
                <a:gd name="connsiteY67" fmla="*/ 2197100 h 3340100"/>
                <a:gd name="connsiteX68" fmla="*/ 8712200 w 12077700"/>
                <a:gd name="connsiteY68" fmla="*/ 2527300 h 3340100"/>
                <a:gd name="connsiteX69" fmla="*/ 8801100 w 12077700"/>
                <a:gd name="connsiteY69" fmla="*/ 1968500 h 3340100"/>
                <a:gd name="connsiteX70" fmla="*/ 8928100 w 12077700"/>
                <a:gd name="connsiteY70" fmla="*/ 2146300 h 3340100"/>
                <a:gd name="connsiteX71" fmla="*/ 9080500 w 12077700"/>
                <a:gd name="connsiteY71" fmla="*/ 1257300 h 3340100"/>
                <a:gd name="connsiteX72" fmla="*/ 9220200 w 12077700"/>
                <a:gd name="connsiteY72" fmla="*/ 2171700 h 3340100"/>
                <a:gd name="connsiteX73" fmla="*/ 9271000 w 12077700"/>
                <a:gd name="connsiteY73" fmla="*/ 2044700 h 3340100"/>
                <a:gd name="connsiteX74" fmla="*/ 9309100 w 12077700"/>
                <a:gd name="connsiteY74" fmla="*/ 2171700 h 3340100"/>
                <a:gd name="connsiteX75" fmla="*/ 9347200 w 12077700"/>
                <a:gd name="connsiteY75" fmla="*/ 2032000 h 3340100"/>
                <a:gd name="connsiteX76" fmla="*/ 9499600 w 12077700"/>
                <a:gd name="connsiteY76" fmla="*/ 1317172 h 3340100"/>
                <a:gd name="connsiteX77" fmla="*/ 9635430 w 12077700"/>
                <a:gd name="connsiteY77" fmla="*/ 1210128 h 3340100"/>
                <a:gd name="connsiteX78" fmla="*/ 9664700 w 12077700"/>
                <a:gd name="connsiteY78" fmla="*/ 2159000 h 3340100"/>
                <a:gd name="connsiteX79" fmla="*/ 9715500 w 12077700"/>
                <a:gd name="connsiteY79" fmla="*/ 2362200 h 3340100"/>
                <a:gd name="connsiteX80" fmla="*/ 9804400 w 12077700"/>
                <a:gd name="connsiteY80" fmla="*/ 2184400 h 3340100"/>
                <a:gd name="connsiteX81" fmla="*/ 9906000 w 12077700"/>
                <a:gd name="connsiteY81" fmla="*/ 1917700 h 3340100"/>
                <a:gd name="connsiteX82" fmla="*/ 10071100 w 12077700"/>
                <a:gd name="connsiteY82" fmla="*/ 2184400 h 3340100"/>
                <a:gd name="connsiteX83" fmla="*/ 10223500 w 12077700"/>
                <a:gd name="connsiteY83" fmla="*/ 2336800 h 3340100"/>
                <a:gd name="connsiteX84" fmla="*/ 10452100 w 12077700"/>
                <a:gd name="connsiteY84" fmla="*/ 2603500 h 3340100"/>
                <a:gd name="connsiteX85" fmla="*/ 10668000 w 12077700"/>
                <a:gd name="connsiteY85" fmla="*/ 812800 h 3340100"/>
                <a:gd name="connsiteX86" fmla="*/ 10835857 w 12077700"/>
                <a:gd name="connsiteY86" fmla="*/ 190500 h 3340100"/>
                <a:gd name="connsiteX87" fmla="*/ 10922000 w 12077700"/>
                <a:gd name="connsiteY87" fmla="*/ 622300 h 3340100"/>
                <a:gd name="connsiteX88" fmla="*/ 11125200 w 12077700"/>
                <a:gd name="connsiteY88" fmla="*/ 2959100 h 3340100"/>
                <a:gd name="connsiteX89" fmla="*/ 11252200 w 12077700"/>
                <a:gd name="connsiteY89" fmla="*/ 2006600 h 3340100"/>
                <a:gd name="connsiteX90" fmla="*/ 11366500 w 12077700"/>
                <a:gd name="connsiteY90" fmla="*/ 1803400 h 3340100"/>
                <a:gd name="connsiteX91" fmla="*/ 11417300 w 12077700"/>
                <a:gd name="connsiteY91" fmla="*/ 1854200 h 3340100"/>
                <a:gd name="connsiteX92" fmla="*/ 11455400 w 12077700"/>
                <a:gd name="connsiteY92" fmla="*/ 1143000 h 3340100"/>
                <a:gd name="connsiteX93" fmla="*/ 11557000 w 12077700"/>
                <a:gd name="connsiteY93" fmla="*/ 1282700 h 3340100"/>
                <a:gd name="connsiteX94" fmla="*/ 11684000 w 12077700"/>
                <a:gd name="connsiteY94" fmla="*/ 2552700 h 3340100"/>
                <a:gd name="connsiteX95" fmla="*/ 11798300 w 12077700"/>
                <a:gd name="connsiteY95" fmla="*/ 2273300 h 3340100"/>
                <a:gd name="connsiteX96" fmla="*/ 11861800 w 12077700"/>
                <a:gd name="connsiteY96" fmla="*/ 2616200 h 3340100"/>
                <a:gd name="connsiteX97" fmla="*/ 12077700 w 12077700"/>
                <a:gd name="connsiteY97" fmla="*/ 1612900 h 3340100"/>
                <a:gd name="connsiteX0" fmla="*/ 0 w 11417300"/>
                <a:gd name="connsiteY0" fmla="*/ 787400 h 3340100"/>
                <a:gd name="connsiteX1" fmla="*/ 177800 w 11417300"/>
                <a:gd name="connsiteY1" fmla="*/ 2527300 h 3340100"/>
                <a:gd name="connsiteX2" fmla="*/ 304800 w 11417300"/>
                <a:gd name="connsiteY2" fmla="*/ 1270000 h 3340100"/>
                <a:gd name="connsiteX3" fmla="*/ 393700 w 11417300"/>
                <a:gd name="connsiteY3" fmla="*/ 1447800 h 3340100"/>
                <a:gd name="connsiteX4" fmla="*/ 457200 w 11417300"/>
                <a:gd name="connsiteY4" fmla="*/ 2120900 h 3340100"/>
                <a:gd name="connsiteX5" fmla="*/ 546100 w 11417300"/>
                <a:gd name="connsiteY5" fmla="*/ 1968500 h 3340100"/>
                <a:gd name="connsiteX6" fmla="*/ 571500 w 11417300"/>
                <a:gd name="connsiteY6" fmla="*/ 1803400 h 3340100"/>
                <a:gd name="connsiteX7" fmla="*/ 736600 w 11417300"/>
                <a:gd name="connsiteY7" fmla="*/ 2844800 h 3340100"/>
                <a:gd name="connsiteX8" fmla="*/ 838200 w 11417300"/>
                <a:gd name="connsiteY8" fmla="*/ 2235200 h 3340100"/>
                <a:gd name="connsiteX9" fmla="*/ 977900 w 11417300"/>
                <a:gd name="connsiteY9" fmla="*/ 2959100 h 3340100"/>
                <a:gd name="connsiteX10" fmla="*/ 1181100 w 11417300"/>
                <a:gd name="connsiteY10" fmla="*/ 1612900 h 3340100"/>
                <a:gd name="connsiteX11" fmla="*/ 1308100 w 11417300"/>
                <a:gd name="connsiteY11" fmla="*/ 2133600 h 3340100"/>
                <a:gd name="connsiteX12" fmla="*/ 1409700 w 11417300"/>
                <a:gd name="connsiteY12" fmla="*/ 2209800 h 3340100"/>
                <a:gd name="connsiteX13" fmla="*/ 1549400 w 11417300"/>
                <a:gd name="connsiteY13" fmla="*/ 1028700 h 3340100"/>
                <a:gd name="connsiteX14" fmla="*/ 1612900 w 11417300"/>
                <a:gd name="connsiteY14" fmla="*/ 558800 h 3340100"/>
                <a:gd name="connsiteX15" fmla="*/ 1778000 w 11417300"/>
                <a:gd name="connsiteY15" fmla="*/ 1244600 h 3340100"/>
                <a:gd name="connsiteX16" fmla="*/ 1841500 w 11417300"/>
                <a:gd name="connsiteY16" fmla="*/ 1790700 h 3340100"/>
                <a:gd name="connsiteX17" fmla="*/ 2019300 w 11417300"/>
                <a:gd name="connsiteY17" fmla="*/ 2857500 h 3340100"/>
                <a:gd name="connsiteX18" fmla="*/ 2146300 w 11417300"/>
                <a:gd name="connsiteY18" fmla="*/ 1612900 h 3340100"/>
                <a:gd name="connsiteX19" fmla="*/ 2387600 w 11417300"/>
                <a:gd name="connsiteY19" fmla="*/ 1231900 h 3340100"/>
                <a:gd name="connsiteX20" fmla="*/ 2451100 w 11417300"/>
                <a:gd name="connsiteY20" fmla="*/ 1701800 h 3340100"/>
                <a:gd name="connsiteX21" fmla="*/ 2590800 w 11417300"/>
                <a:gd name="connsiteY21" fmla="*/ 2527300 h 3340100"/>
                <a:gd name="connsiteX22" fmla="*/ 2705100 w 11417300"/>
                <a:gd name="connsiteY22" fmla="*/ 2108200 h 3340100"/>
                <a:gd name="connsiteX23" fmla="*/ 2971800 w 11417300"/>
                <a:gd name="connsiteY23" fmla="*/ 965200 h 3340100"/>
                <a:gd name="connsiteX24" fmla="*/ 3111500 w 11417300"/>
                <a:gd name="connsiteY24" fmla="*/ 2413000 h 3340100"/>
                <a:gd name="connsiteX25" fmla="*/ 3289300 w 11417300"/>
                <a:gd name="connsiteY25" fmla="*/ 2057400 h 3340100"/>
                <a:gd name="connsiteX26" fmla="*/ 3403600 w 11417300"/>
                <a:gd name="connsiteY26" fmla="*/ 2578100 h 3340100"/>
                <a:gd name="connsiteX27" fmla="*/ 3492500 w 11417300"/>
                <a:gd name="connsiteY27" fmla="*/ 2298700 h 3340100"/>
                <a:gd name="connsiteX28" fmla="*/ 3568700 w 11417300"/>
                <a:gd name="connsiteY28" fmla="*/ 2286000 h 3340100"/>
                <a:gd name="connsiteX29" fmla="*/ 3644900 w 11417300"/>
                <a:gd name="connsiteY29" fmla="*/ 2540000 h 3340100"/>
                <a:gd name="connsiteX30" fmla="*/ 3797300 w 11417300"/>
                <a:gd name="connsiteY30" fmla="*/ 1905000 h 3340100"/>
                <a:gd name="connsiteX31" fmla="*/ 3975100 w 11417300"/>
                <a:gd name="connsiteY31" fmla="*/ 2451100 h 3340100"/>
                <a:gd name="connsiteX32" fmla="*/ 4038600 w 11417300"/>
                <a:gd name="connsiteY32" fmla="*/ 2247900 h 3340100"/>
                <a:gd name="connsiteX33" fmla="*/ 4178300 w 11417300"/>
                <a:gd name="connsiteY33" fmla="*/ 190500 h 3340100"/>
                <a:gd name="connsiteX34" fmla="*/ 4241800 w 11417300"/>
                <a:gd name="connsiteY34" fmla="*/ 0 h 3340100"/>
                <a:gd name="connsiteX35" fmla="*/ 4368800 w 11417300"/>
                <a:gd name="connsiteY35" fmla="*/ 292100 h 3340100"/>
                <a:gd name="connsiteX36" fmla="*/ 4521200 w 11417300"/>
                <a:gd name="connsiteY36" fmla="*/ 1663700 h 3340100"/>
                <a:gd name="connsiteX37" fmla="*/ 4635500 w 11417300"/>
                <a:gd name="connsiteY37" fmla="*/ 3340100 h 3340100"/>
                <a:gd name="connsiteX38" fmla="*/ 4902200 w 11417300"/>
                <a:gd name="connsiteY38" fmla="*/ 1371600 h 3340100"/>
                <a:gd name="connsiteX39" fmla="*/ 4991100 w 11417300"/>
                <a:gd name="connsiteY39" fmla="*/ 1397000 h 3340100"/>
                <a:gd name="connsiteX40" fmla="*/ 5029200 w 11417300"/>
                <a:gd name="connsiteY40" fmla="*/ 952500 h 3340100"/>
                <a:gd name="connsiteX41" fmla="*/ 5181600 w 11417300"/>
                <a:gd name="connsiteY41" fmla="*/ 2476500 h 3340100"/>
                <a:gd name="connsiteX42" fmla="*/ 5270500 w 11417300"/>
                <a:gd name="connsiteY42" fmla="*/ 2222500 h 3340100"/>
                <a:gd name="connsiteX43" fmla="*/ 5372100 w 11417300"/>
                <a:gd name="connsiteY43" fmla="*/ 2057400 h 3340100"/>
                <a:gd name="connsiteX44" fmla="*/ 5461000 w 11417300"/>
                <a:gd name="connsiteY44" fmla="*/ 2120900 h 3340100"/>
                <a:gd name="connsiteX45" fmla="*/ 5613400 w 11417300"/>
                <a:gd name="connsiteY45" fmla="*/ 1435100 h 3340100"/>
                <a:gd name="connsiteX46" fmla="*/ 5791200 w 11417300"/>
                <a:gd name="connsiteY46" fmla="*/ 2501900 h 3340100"/>
                <a:gd name="connsiteX47" fmla="*/ 5867400 w 11417300"/>
                <a:gd name="connsiteY47" fmla="*/ 2235200 h 3340100"/>
                <a:gd name="connsiteX48" fmla="*/ 5969000 w 11417300"/>
                <a:gd name="connsiteY48" fmla="*/ 2349500 h 3340100"/>
                <a:gd name="connsiteX49" fmla="*/ 6121400 w 11417300"/>
                <a:gd name="connsiteY49" fmla="*/ 1676400 h 3340100"/>
                <a:gd name="connsiteX50" fmla="*/ 6273800 w 11417300"/>
                <a:gd name="connsiteY50" fmla="*/ 2171700 h 3340100"/>
                <a:gd name="connsiteX51" fmla="*/ 6337300 w 11417300"/>
                <a:gd name="connsiteY51" fmla="*/ 1955800 h 3340100"/>
                <a:gd name="connsiteX52" fmla="*/ 6413500 w 11417300"/>
                <a:gd name="connsiteY52" fmla="*/ 1943100 h 3340100"/>
                <a:gd name="connsiteX53" fmla="*/ 6527800 w 11417300"/>
                <a:gd name="connsiteY53" fmla="*/ 2628900 h 3340100"/>
                <a:gd name="connsiteX54" fmla="*/ 6667500 w 11417300"/>
                <a:gd name="connsiteY54" fmla="*/ 2641600 h 3340100"/>
                <a:gd name="connsiteX55" fmla="*/ 6705600 w 11417300"/>
                <a:gd name="connsiteY55" fmla="*/ 2540000 h 3340100"/>
                <a:gd name="connsiteX56" fmla="*/ 6743700 w 11417300"/>
                <a:gd name="connsiteY56" fmla="*/ 2692400 h 3340100"/>
                <a:gd name="connsiteX57" fmla="*/ 6845300 w 11417300"/>
                <a:gd name="connsiteY57" fmla="*/ 2806700 h 3340100"/>
                <a:gd name="connsiteX58" fmla="*/ 7048500 w 11417300"/>
                <a:gd name="connsiteY58" fmla="*/ 279400 h 3340100"/>
                <a:gd name="connsiteX59" fmla="*/ 7150100 w 11417300"/>
                <a:gd name="connsiteY59" fmla="*/ 330200 h 3340100"/>
                <a:gd name="connsiteX60" fmla="*/ 7239000 w 11417300"/>
                <a:gd name="connsiteY60" fmla="*/ 952500 h 3340100"/>
                <a:gd name="connsiteX61" fmla="*/ 7480300 w 11417300"/>
                <a:gd name="connsiteY61" fmla="*/ 2692400 h 3340100"/>
                <a:gd name="connsiteX62" fmla="*/ 7632700 w 11417300"/>
                <a:gd name="connsiteY62" fmla="*/ 1612900 h 3340100"/>
                <a:gd name="connsiteX63" fmla="*/ 7721600 w 11417300"/>
                <a:gd name="connsiteY63" fmla="*/ 2082800 h 3340100"/>
                <a:gd name="connsiteX64" fmla="*/ 7823200 w 11417300"/>
                <a:gd name="connsiteY64" fmla="*/ 1689100 h 3340100"/>
                <a:gd name="connsiteX65" fmla="*/ 7874000 w 11417300"/>
                <a:gd name="connsiteY65" fmla="*/ 1257300 h 3340100"/>
                <a:gd name="connsiteX66" fmla="*/ 7937500 w 11417300"/>
                <a:gd name="connsiteY66" fmla="*/ 2197100 h 3340100"/>
                <a:gd name="connsiteX67" fmla="*/ 8051800 w 11417300"/>
                <a:gd name="connsiteY67" fmla="*/ 2527300 h 3340100"/>
                <a:gd name="connsiteX68" fmla="*/ 8140700 w 11417300"/>
                <a:gd name="connsiteY68" fmla="*/ 1968500 h 3340100"/>
                <a:gd name="connsiteX69" fmla="*/ 8267700 w 11417300"/>
                <a:gd name="connsiteY69" fmla="*/ 2146300 h 3340100"/>
                <a:gd name="connsiteX70" fmla="*/ 8420100 w 11417300"/>
                <a:gd name="connsiteY70" fmla="*/ 1257300 h 3340100"/>
                <a:gd name="connsiteX71" fmla="*/ 8559800 w 11417300"/>
                <a:gd name="connsiteY71" fmla="*/ 2171700 h 3340100"/>
                <a:gd name="connsiteX72" fmla="*/ 8610600 w 11417300"/>
                <a:gd name="connsiteY72" fmla="*/ 2044700 h 3340100"/>
                <a:gd name="connsiteX73" fmla="*/ 8648700 w 11417300"/>
                <a:gd name="connsiteY73" fmla="*/ 2171700 h 3340100"/>
                <a:gd name="connsiteX74" fmla="*/ 8686800 w 11417300"/>
                <a:gd name="connsiteY74" fmla="*/ 2032000 h 3340100"/>
                <a:gd name="connsiteX75" fmla="*/ 8839200 w 11417300"/>
                <a:gd name="connsiteY75" fmla="*/ 1317172 h 3340100"/>
                <a:gd name="connsiteX76" fmla="*/ 8975030 w 11417300"/>
                <a:gd name="connsiteY76" fmla="*/ 1210128 h 3340100"/>
                <a:gd name="connsiteX77" fmla="*/ 9004300 w 11417300"/>
                <a:gd name="connsiteY77" fmla="*/ 2159000 h 3340100"/>
                <a:gd name="connsiteX78" fmla="*/ 9055100 w 11417300"/>
                <a:gd name="connsiteY78" fmla="*/ 2362200 h 3340100"/>
                <a:gd name="connsiteX79" fmla="*/ 9144000 w 11417300"/>
                <a:gd name="connsiteY79" fmla="*/ 2184400 h 3340100"/>
                <a:gd name="connsiteX80" fmla="*/ 9245600 w 11417300"/>
                <a:gd name="connsiteY80" fmla="*/ 1917700 h 3340100"/>
                <a:gd name="connsiteX81" fmla="*/ 9410700 w 11417300"/>
                <a:gd name="connsiteY81" fmla="*/ 2184400 h 3340100"/>
                <a:gd name="connsiteX82" fmla="*/ 9563100 w 11417300"/>
                <a:gd name="connsiteY82" fmla="*/ 2336800 h 3340100"/>
                <a:gd name="connsiteX83" fmla="*/ 9791700 w 11417300"/>
                <a:gd name="connsiteY83" fmla="*/ 2603500 h 3340100"/>
                <a:gd name="connsiteX84" fmla="*/ 10007600 w 11417300"/>
                <a:gd name="connsiteY84" fmla="*/ 812800 h 3340100"/>
                <a:gd name="connsiteX85" fmla="*/ 10175457 w 11417300"/>
                <a:gd name="connsiteY85" fmla="*/ 190500 h 3340100"/>
                <a:gd name="connsiteX86" fmla="*/ 10261600 w 11417300"/>
                <a:gd name="connsiteY86" fmla="*/ 622300 h 3340100"/>
                <a:gd name="connsiteX87" fmla="*/ 10464800 w 11417300"/>
                <a:gd name="connsiteY87" fmla="*/ 2959100 h 3340100"/>
                <a:gd name="connsiteX88" fmla="*/ 10591800 w 11417300"/>
                <a:gd name="connsiteY88" fmla="*/ 2006600 h 3340100"/>
                <a:gd name="connsiteX89" fmla="*/ 10706100 w 11417300"/>
                <a:gd name="connsiteY89" fmla="*/ 1803400 h 3340100"/>
                <a:gd name="connsiteX90" fmla="*/ 10756900 w 11417300"/>
                <a:gd name="connsiteY90" fmla="*/ 1854200 h 3340100"/>
                <a:gd name="connsiteX91" fmla="*/ 10795000 w 11417300"/>
                <a:gd name="connsiteY91" fmla="*/ 1143000 h 3340100"/>
                <a:gd name="connsiteX92" fmla="*/ 10896600 w 11417300"/>
                <a:gd name="connsiteY92" fmla="*/ 1282700 h 3340100"/>
                <a:gd name="connsiteX93" fmla="*/ 11023600 w 11417300"/>
                <a:gd name="connsiteY93" fmla="*/ 2552700 h 3340100"/>
                <a:gd name="connsiteX94" fmla="*/ 11137900 w 11417300"/>
                <a:gd name="connsiteY94" fmla="*/ 2273300 h 3340100"/>
                <a:gd name="connsiteX95" fmla="*/ 11201400 w 11417300"/>
                <a:gd name="connsiteY95" fmla="*/ 2616200 h 3340100"/>
                <a:gd name="connsiteX96" fmla="*/ 11417300 w 11417300"/>
                <a:gd name="connsiteY96" fmla="*/ 1612900 h 3340100"/>
                <a:gd name="connsiteX0" fmla="*/ 0 w 11239500"/>
                <a:gd name="connsiteY0" fmla="*/ 2527300 h 3340100"/>
                <a:gd name="connsiteX1" fmla="*/ 127000 w 11239500"/>
                <a:gd name="connsiteY1" fmla="*/ 1270000 h 3340100"/>
                <a:gd name="connsiteX2" fmla="*/ 215900 w 11239500"/>
                <a:gd name="connsiteY2" fmla="*/ 1447800 h 3340100"/>
                <a:gd name="connsiteX3" fmla="*/ 279400 w 11239500"/>
                <a:gd name="connsiteY3" fmla="*/ 2120900 h 3340100"/>
                <a:gd name="connsiteX4" fmla="*/ 368300 w 11239500"/>
                <a:gd name="connsiteY4" fmla="*/ 1968500 h 3340100"/>
                <a:gd name="connsiteX5" fmla="*/ 393700 w 11239500"/>
                <a:gd name="connsiteY5" fmla="*/ 1803400 h 3340100"/>
                <a:gd name="connsiteX6" fmla="*/ 558800 w 11239500"/>
                <a:gd name="connsiteY6" fmla="*/ 2844800 h 3340100"/>
                <a:gd name="connsiteX7" fmla="*/ 660400 w 11239500"/>
                <a:gd name="connsiteY7" fmla="*/ 2235200 h 3340100"/>
                <a:gd name="connsiteX8" fmla="*/ 800100 w 11239500"/>
                <a:gd name="connsiteY8" fmla="*/ 2959100 h 3340100"/>
                <a:gd name="connsiteX9" fmla="*/ 1003300 w 11239500"/>
                <a:gd name="connsiteY9" fmla="*/ 1612900 h 3340100"/>
                <a:gd name="connsiteX10" fmla="*/ 1130300 w 11239500"/>
                <a:gd name="connsiteY10" fmla="*/ 2133600 h 3340100"/>
                <a:gd name="connsiteX11" fmla="*/ 1231900 w 11239500"/>
                <a:gd name="connsiteY11" fmla="*/ 2209800 h 3340100"/>
                <a:gd name="connsiteX12" fmla="*/ 1371600 w 11239500"/>
                <a:gd name="connsiteY12" fmla="*/ 1028700 h 3340100"/>
                <a:gd name="connsiteX13" fmla="*/ 1435100 w 11239500"/>
                <a:gd name="connsiteY13" fmla="*/ 558800 h 3340100"/>
                <a:gd name="connsiteX14" fmla="*/ 1600200 w 11239500"/>
                <a:gd name="connsiteY14" fmla="*/ 1244600 h 3340100"/>
                <a:gd name="connsiteX15" fmla="*/ 1663700 w 11239500"/>
                <a:gd name="connsiteY15" fmla="*/ 1790700 h 3340100"/>
                <a:gd name="connsiteX16" fmla="*/ 1841500 w 11239500"/>
                <a:gd name="connsiteY16" fmla="*/ 2857500 h 3340100"/>
                <a:gd name="connsiteX17" fmla="*/ 1968500 w 11239500"/>
                <a:gd name="connsiteY17" fmla="*/ 1612900 h 3340100"/>
                <a:gd name="connsiteX18" fmla="*/ 2209800 w 11239500"/>
                <a:gd name="connsiteY18" fmla="*/ 1231900 h 3340100"/>
                <a:gd name="connsiteX19" fmla="*/ 2273300 w 11239500"/>
                <a:gd name="connsiteY19" fmla="*/ 1701800 h 3340100"/>
                <a:gd name="connsiteX20" fmla="*/ 2413000 w 11239500"/>
                <a:gd name="connsiteY20" fmla="*/ 2527300 h 3340100"/>
                <a:gd name="connsiteX21" fmla="*/ 2527300 w 11239500"/>
                <a:gd name="connsiteY21" fmla="*/ 2108200 h 3340100"/>
                <a:gd name="connsiteX22" fmla="*/ 2794000 w 11239500"/>
                <a:gd name="connsiteY22" fmla="*/ 965200 h 3340100"/>
                <a:gd name="connsiteX23" fmla="*/ 2933700 w 11239500"/>
                <a:gd name="connsiteY23" fmla="*/ 2413000 h 3340100"/>
                <a:gd name="connsiteX24" fmla="*/ 3111500 w 11239500"/>
                <a:gd name="connsiteY24" fmla="*/ 2057400 h 3340100"/>
                <a:gd name="connsiteX25" fmla="*/ 3225800 w 11239500"/>
                <a:gd name="connsiteY25" fmla="*/ 2578100 h 3340100"/>
                <a:gd name="connsiteX26" fmla="*/ 3314700 w 11239500"/>
                <a:gd name="connsiteY26" fmla="*/ 2298700 h 3340100"/>
                <a:gd name="connsiteX27" fmla="*/ 3390900 w 11239500"/>
                <a:gd name="connsiteY27" fmla="*/ 2286000 h 3340100"/>
                <a:gd name="connsiteX28" fmla="*/ 3467100 w 11239500"/>
                <a:gd name="connsiteY28" fmla="*/ 2540000 h 3340100"/>
                <a:gd name="connsiteX29" fmla="*/ 3619500 w 11239500"/>
                <a:gd name="connsiteY29" fmla="*/ 1905000 h 3340100"/>
                <a:gd name="connsiteX30" fmla="*/ 3797300 w 11239500"/>
                <a:gd name="connsiteY30" fmla="*/ 2451100 h 3340100"/>
                <a:gd name="connsiteX31" fmla="*/ 3860800 w 11239500"/>
                <a:gd name="connsiteY31" fmla="*/ 2247900 h 3340100"/>
                <a:gd name="connsiteX32" fmla="*/ 4000500 w 11239500"/>
                <a:gd name="connsiteY32" fmla="*/ 190500 h 3340100"/>
                <a:gd name="connsiteX33" fmla="*/ 4064000 w 11239500"/>
                <a:gd name="connsiteY33" fmla="*/ 0 h 3340100"/>
                <a:gd name="connsiteX34" fmla="*/ 4191000 w 11239500"/>
                <a:gd name="connsiteY34" fmla="*/ 292100 h 3340100"/>
                <a:gd name="connsiteX35" fmla="*/ 4343400 w 11239500"/>
                <a:gd name="connsiteY35" fmla="*/ 1663700 h 3340100"/>
                <a:gd name="connsiteX36" fmla="*/ 4457700 w 11239500"/>
                <a:gd name="connsiteY36" fmla="*/ 3340100 h 3340100"/>
                <a:gd name="connsiteX37" fmla="*/ 4724400 w 11239500"/>
                <a:gd name="connsiteY37" fmla="*/ 1371600 h 3340100"/>
                <a:gd name="connsiteX38" fmla="*/ 4813300 w 11239500"/>
                <a:gd name="connsiteY38" fmla="*/ 1397000 h 3340100"/>
                <a:gd name="connsiteX39" fmla="*/ 4851400 w 11239500"/>
                <a:gd name="connsiteY39" fmla="*/ 952500 h 3340100"/>
                <a:gd name="connsiteX40" fmla="*/ 5003800 w 11239500"/>
                <a:gd name="connsiteY40" fmla="*/ 2476500 h 3340100"/>
                <a:gd name="connsiteX41" fmla="*/ 5092700 w 11239500"/>
                <a:gd name="connsiteY41" fmla="*/ 2222500 h 3340100"/>
                <a:gd name="connsiteX42" fmla="*/ 5194300 w 11239500"/>
                <a:gd name="connsiteY42" fmla="*/ 2057400 h 3340100"/>
                <a:gd name="connsiteX43" fmla="*/ 5283200 w 11239500"/>
                <a:gd name="connsiteY43" fmla="*/ 2120900 h 3340100"/>
                <a:gd name="connsiteX44" fmla="*/ 5435600 w 11239500"/>
                <a:gd name="connsiteY44" fmla="*/ 1435100 h 3340100"/>
                <a:gd name="connsiteX45" fmla="*/ 5613400 w 11239500"/>
                <a:gd name="connsiteY45" fmla="*/ 2501900 h 3340100"/>
                <a:gd name="connsiteX46" fmla="*/ 5689600 w 11239500"/>
                <a:gd name="connsiteY46" fmla="*/ 2235200 h 3340100"/>
                <a:gd name="connsiteX47" fmla="*/ 5791200 w 11239500"/>
                <a:gd name="connsiteY47" fmla="*/ 2349500 h 3340100"/>
                <a:gd name="connsiteX48" fmla="*/ 5943600 w 11239500"/>
                <a:gd name="connsiteY48" fmla="*/ 1676400 h 3340100"/>
                <a:gd name="connsiteX49" fmla="*/ 6096000 w 11239500"/>
                <a:gd name="connsiteY49" fmla="*/ 2171700 h 3340100"/>
                <a:gd name="connsiteX50" fmla="*/ 6159500 w 11239500"/>
                <a:gd name="connsiteY50" fmla="*/ 1955800 h 3340100"/>
                <a:gd name="connsiteX51" fmla="*/ 6235700 w 11239500"/>
                <a:gd name="connsiteY51" fmla="*/ 1943100 h 3340100"/>
                <a:gd name="connsiteX52" fmla="*/ 6350000 w 11239500"/>
                <a:gd name="connsiteY52" fmla="*/ 2628900 h 3340100"/>
                <a:gd name="connsiteX53" fmla="*/ 6489700 w 11239500"/>
                <a:gd name="connsiteY53" fmla="*/ 2641600 h 3340100"/>
                <a:gd name="connsiteX54" fmla="*/ 6527800 w 11239500"/>
                <a:gd name="connsiteY54" fmla="*/ 2540000 h 3340100"/>
                <a:gd name="connsiteX55" fmla="*/ 6565900 w 11239500"/>
                <a:gd name="connsiteY55" fmla="*/ 2692400 h 3340100"/>
                <a:gd name="connsiteX56" fmla="*/ 6667500 w 11239500"/>
                <a:gd name="connsiteY56" fmla="*/ 2806700 h 3340100"/>
                <a:gd name="connsiteX57" fmla="*/ 6870700 w 11239500"/>
                <a:gd name="connsiteY57" fmla="*/ 279400 h 3340100"/>
                <a:gd name="connsiteX58" fmla="*/ 6972300 w 11239500"/>
                <a:gd name="connsiteY58" fmla="*/ 330200 h 3340100"/>
                <a:gd name="connsiteX59" fmla="*/ 7061200 w 11239500"/>
                <a:gd name="connsiteY59" fmla="*/ 952500 h 3340100"/>
                <a:gd name="connsiteX60" fmla="*/ 7302500 w 11239500"/>
                <a:gd name="connsiteY60" fmla="*/ 2692400 h 3340100"/>
                <a:gd name="connsiteX61" fmla="*/ 7454900 w 11239500"/>
                <a:gd name="connsiteY61" fmla="*/ 1612900 h 3340100"/>
                <a:gd name="connsiteX62" fmla="*/ 7543800 w 11239500"/>
                <a:gd name="connsiteY62" fmla="*/ 2082800 h 3340100"/>
                <a:gd name="connsiteX63" fmla="*/ 7645400 w 11239500"/>
                <a:gd name="connsiteY63" fmla="*/ 1689100 h 3340100"/>
                <a:gd name="connsiteX64" fmla="*/ 7696200 w 11239500"/>
                <a:gd name="connsiteY64" fmla="*/ 1257300 h 3340100"/>
                <a:gd name="connsiteX65" fmla="*/ 7759700 w 11239500"/>
                <a:gd name="connsiteY65" fmla="*/ 2197100 h 3340100"/>
                <a:gd name="connsiteX66" fmla="*/ 7874000 w 11239500"/>
                <a:gd name="connsiteY66" fmla="*/ 2527300 h 3340100"/>
                <a:gd name="connsiteX67" fmla="*/ 7962900 w 11239500"/>
                <a:gd name="connsiteY67" fmla="*/ 1968500 h 3340100"/>
                <a:gd name="connsiteX68" fmla="*/ 8089900 w 11239500"/>
                <a:gd name="connsiteY68" fmla="*/ 2146300 h 3340100"/>
                <a:gd name="connsiteX69" fmla="*/ 8242300 w 11239500"/>
                <a:gd name="connsiteY69" fmla="*/ 1257300 h 3340100"/>
                <a:gd name="connsiteX70" fmla="*/ 8382000 w 11239500"/>
                <a:gd name="connsiteY70" fmla="*/ 2171700 h 3340100"/>
                <a:gd name="connsiteX71" fmla="*/ 8432800 w 11239500"/>
                <a:gd name="connsiteY71" fmla="*/ 2044700 h 3340100"/>
                <a:gd name="connsiteX72" fmla="*/ 8470900 w 11239500"/>
                <a:gd name="connsiteY72" fmla="*/ 2171700 h 3340100"/>
                <a:gd name="connsiteX73" fmla="*/ 8509000 w 11239500"/>
                <a:gd name="connsiteY73" fmla="*/ 2032000 h 3340100"/>
                <a:gd name="connsiteX74" fmla="*/ 8661400 w 11239500"/>
                <a:gd name="connsiteY74" fmla="*/ 1317172 h 3340100"/>
                <a:gd name="connsiteX75" fmla="*/ 8797230 w 11239500"/>
                <a:gd name="connsiteY75" fmla="*/ 1210128 h 3340100"/>
                <a:gd name="connsiteX76" fmla="*/ 8826500 w 11239500"/>
                <a:gd name="connsiteY76" fmla="*/ 2159000 h 3340100"/>
                <a:gd name="connsiteX77" fmla="*/ 8877300 w 11239500"/>
                <a:gd name="connsiteY77" fmla="*/ 2362200 h 3340100"/>
                <a:gd name="connsiteX78" fmla="*/ 8966200 w 11239500"/>
                <a:gd name="connsiteY78" fmla="*/ 2184400 h 3340100"/>
                <a:gd name="connsiteX79" fmla="*/ 9067800 w 11239500"/>
                <a:gd name="connsiteY79" fmla="*/ 1917700 h 3340100"/>
                <a:gd name="connsiteX80" fmla="*/ 9232900 w 11239500"/>
                <a:gd name="connsiteY80" fmla="*/ 2184400 h 3340100"/>
                <a:gd name="connsiteX81" fmla="*/ 9385300 w 11239500"/>
                <a:gd name="connsiteY81" fmla="*/ 2336800 h 3340100"/>
                <a:gd name="connsiteX82" fmla="*/ 9613900 w 11239500"/>
                <a:gd name="connsiteY82" fmla="*/ 2603500 h 3340100"/>
                <a:gd name="connsiteX83" fmla="*/ 9829800 w 11239500"/>
                <a:gd name="connsiteY83" fmla="*/ 812800 h 3340100"/>
                <a:gd name="connsiteX84" fmla="*/ 9997657 w 11239500"/>
                <a:gd name="connsiteY84" fmla="*/ 190500 h 3340100"/>
                <a:gd name="connsiteX85" fmla="*/ 10083800 w 11239500"/>
                <a:gd name="connsiteY85" fmla="*/ 622300 h 3340100"/>
                <a:gd name="connsiteX86" fmla="*/ 10287000 w 11239500"/>
                <a:gd name="connsiteY86" fmla="*/ 2959100 h 3340100"/>
                <a:gd name="connsiteX87" fmla="*/ 10414000 w 11239500"/>
                <a:gd name="connsiteY87" fmla="*/ 2006600 h 3340100"/>
                <a:gd name="connsiteX88" fmla="*/ 10528300 w 11239500"/>
                <a:gd name="connsiteY88" fmla="*/ 1803400 h 3340100"/>
                <a:gd name="connsiteX89" fmla="*/ 10579100 w 11239500"/>
                <a:gd name="connsiteY89" fmla="*/ 1854200 h 3340100"/>
                <a:gd name="connsiteX90" fmla="*/ 10617200 w 11239500"/>
                <a:gd name="connsiteY90" fmla="*/ 1143000 h 3340100"/>
                <a:gd name="connsiteX91" fmla="*/ 10718800 w 11239500"/>
                <a:gd name="connsiteY91" fmla="*/ 1282700 h 3340100"/>
                <a:gd name="connsiteX92" fmla="*/ 10845800 w 11239500"/>
                <a:gd name="connsiteY92" fmla="*/ 2552700 h 3340100"/>
                <a:gd name="connsiteX93" fmla="*/ 10960100 w 11239500"/>
                <a:gd name="connsiteY93" fmla="*/ 2273300 h 3340100"/>
                <a:gd name="connsiteX94" fmla="*/ 11023600 w 11239500"/>
                <a:gd name="connsiteY94" fmla="*/ 2616200 h 3340100"/>
                <a:gd name="connsiteX95" fmla="*/ 11239500 w 11239500"/>
                <a:gd name="connsiteY9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8839200 w 11112500"/>
                <a:gd name="connsiteY77" fmla="*/ 2184400 h 3340100"/>
                <a:gd name="connsiteX78" fmla="*/ 8940800 w 11112500"/>
                <a:gd name="connsiteY78" fmla="*/ 1917700 h 3340100"/>
                <a:gd name="connsiteX79" fmla="*/ 9105900 w 11112500"/>
                <a:gd name="connsiteY79" fmla="*/ 2184400 h 3340100"/>
                <a:gd name="connsiteX80" fmla="*/ 9258300 w 11112500"/>
                <a:gd name="connsiteY80" fmla="*/ 2336800 h 3340100"/>
                <a:gd name="connsiteX81" fmla="*/ 9486900 w 11112500"/>
                <a:gd name="connsiteY81" fmla="*/ 2603500 h 3340100"/>
                <a:gd name="connsiteX82" fmla="*/ 9702800 w 11112500"/>
                <a:gd name="connsiteY82" fmla="*/ 812800 h 3340100"/>
                <a:gd name="connsiteX83" fmla="*/ 9870657 w 11112500"/>
                <a:gd name="connsiteY83" fmla="*/ 190500 h 3340100"/>
                <a:gd name="connsiteX84" fmla="*/ 9956800 w 11112500"/>
                <a:gd name="connsiteY84" fmla="*/ 622300 h 3340100"/>
                <a:gd name="connsiteX85" fmla="*/ 10160000 w 11112500"/>
                <a:gd name="connsiteY85" fmla="*/ 2959100 h 3340100"/>
                <a:gd name="connsiteX86" fmla="*/ 10287000 w 11112500"/>
                <a:gd name="connsiteY86" fmla="*/ 2006600 h 3340100"/>
                <a:gd name="connsiteX87" fmla="*/ 10401300 w 11112500"/>
                <a:gd name="connsiteY87" fmla="*/ 1803400 h 3340100"/>
                <a:gd name="connsiteX88" fmla="*/ 10452100 w 11112500"/>
                <a:gd name="connsiteY88" fmla="*/ 1854200 h 3340100"/>
                <a:gd name="connsiteX89" fmla="*/ 10490200 w 11112500"/>
                <a:gd name="connsiteY89" fmla="*/ 1143000 h 3340100"/>
                <a:gd name="connsiteX90" fmla="*/ 10591800 w 11112500"/>
                <a:gd name="connsiteY90" fmla="*/ 1282700 h 3340100"/>
                <a:gd name="connsiteX91" fmla="*/ 10718800 w 11112500"/>
                <a:gd name="connsiteY91" fmla="*/ 2552700 h 3340100"/>
                <a:gd name="connsiteX92" fmla="*/ 10833100 w 11112500"/>
                <a:gd name="connsiteY92" fmla="*/ 2273300 h 3340100"/>
                <a:gd name="connsiteX93" fmla="*/ 10896600 w 11112500"/>
                <a:gd name="connsiteY93" fmla="*/ 2616200 h 3340100"/>
                <a:gd name="connsiteX94" fmla="*/ 11112500 w 11112500"/>
                <a:gd name="connsiteY94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8839200 w 11112500"/>
                <a:gd name="connsiteY77" fmla="*/ 2184400 h 3340100"/>
                <a:gd name="connsiteX78" fmla="*/ 9105900 w 11112500"/>
                <a:gd name="connsiteY78" fmla="*/ 2184400 h 3340100"/>
                <a:gd name="connsiteX79" fmla="*/ 9258300 w 11112500"/>
                <a:gd name="connsiteY79" fmla="*/ 2336800 h 3340100"/>
                <a:gd name="connsiteX80" fmla="*/ 9486900 w 11112500"/>
                <a:gd name="connsiteY80" fmla="*/ 2603500 h 3340100"/>
                <a:gd name="connsiteX81" fmla="*/ 9702800 w 11112500"/>
                <a:gd name="connsiteY81" fmla="*/ 812800 h 3340100"/>
                <a:gd name="connsiteX82" fmla="*/ 9870657 w 11112500"/>
                <a:gd name="connsiteY82" fmla="*/ 190500 h 3340100"/>
                <a:gd name="connsiteX83" fmla="*/ 9956800 w 11112500"/>
                <a:gd name="connsiteY83" fmla="*/ 622300 h 3340100"/>
                <a:gd name="connsiteX84" fmla="*/ 10160000 w 11112500"/>
                <a:gd name="connsiteY84" fmla="*/ 2959100 h 3340100"/>
                <a:gd name="connsiteX85" fmla="*/ 10287000 w 11112500"/>
                <a:gd name="connsiteY85" fmla="*/ 2006600 h 3340100"/>
                <a:gd name="connsiteX86" fmla="*/ 10401300 w 11112500"/>
                <a:gd name="connsiteY86" fmla="*/ 1803400 h 3340100"/>
                <a:gd name="connsiteX87" fmla="*/ 10452100 w 11112500"/>
                <a:gd name="connsiteY87" fmla="*/ 1854200 h 3340100"/>
                <a:gd name="connsiteX88" fmla="*/ 10490200 w 11112500"/>
                <a:gd name="connsiteY88" fmla="*/ 1143000 h 3340100"/>
                <a:gd name="connsiteX89" fmla="*/ 10591800 w 11112500"/>
                <a:gd name="connsiteY89" fmla="*/ 1282700 h 3340100"/>
                <a:gd name="connsiteX90" fmla="*/ 10718800 w 11112500"/>
                <a:gd name="connsiteY90" fmla="*/ 2552700 h 3340100"/>
                <a:gd name="connsiteX91" fmla="*/ 10833100 w 11112500"/>
                <a:gd name="connsiteY91" fmla="*/ 2273300 h 3340100"/>
                <a:gd name="connsiteX92" fmla="*/ 10896600 w 11112500"/>
                <a:gd name="connsiteY92" fmla="*/ 2616200 h 3340100"/>
                <a:gd name="connsiteX93" fmla="*/ 11112500 w 11112500"/>
                <a:gd name="connsiteY93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9105900 w 11112500"/>
                <a:gd name="connsiteY77" fmla="*/ 2184400 h 3340100"/>
                <a:gd name="connsiteX78" fmla="*/ 9258300 w 11112500"/>
                <a:gd name="connsiteY78" fmla="*/ 2336800 h 3340100"/>
                <a:gd name="connsiteX79" fmla="*/ 9486900 w 11112500"/>
                <a:gd name="connsiteY79" fmla="*/ 2603500 h 3340100"/>
                <a:gd name="connsiteX80" fmla="*/ 9702800 w 11112500"/>
                <a:gd name="connsiteY80" fmla="*/ 812800 h 3340100"/>
                <a:gd name="connsiteX81" fmla="*/ 9870657 w 11112500"/>
                <a:gd name="connsiteY81" fmla="*/ 190500 h 3340100"/>
                <a:gd name="connsiteX82" fmla="*/ 9956800 w 11112500"/>
                <a:gd name="connsiteY82" fmla="*/ 622300 h 3340100"/>
                <a:gd name="connsiteX83" fmla="*/ 10160000 w 11112500"/>
                <a:gd name="connsiteY83" fmla="*/ 2959100 h 3340100"/>
                <a:gd name="connsiteX84" fmla="*/ 10287000 w 11112500"/>
                <a:gd name="connsiteY84" fmla="*/ 2006600 h 3340100"/>
                <a:gd name="connsiteX85" fmla="*/ 10401300 w 11112500"/>
                <a:gd name="connsiteY85" fmla="*/ 1803400 h 3340100"/>
                <a:gd name="connsiteX86" fmla="*/ 10452100 w 11112500"/>
                <a:gd name="connsiteY86" fmla="*/ 1854200 h 3340100"/>
                <a:gd name="connsiteX87" fmla="*/ 10490200 w 11112500"/>
                <a:gd name="connsiteY87" fmla="*/ 1143000 h 3340100"/>
                <a:gd name="connsiteX88" fmla="*/ 10591800 w 11112500"/>
                <a:gd name="connsiteY88" fmla="*/ 1282700 h 3340100"/>
                <a:gd name="connsiteX89" fmla="*/ 10718800 w 11112500"/>
                <a:gd name="connsiteY89" fmla="*/ 2552700 h 3340100"/>
                <a:gd name="connsiteX90" fmla="*/ 10833100 w 11112500"/>
                <a:gd name="connsiteY90" fmla="*/ 2273300 h 3340100"/>
                <a:gd name="connsiteX91" fmla="*/ 10896600 w 11112500"/>
                <a:gd name="connsiteY91" fmla="*/ 2616200 h 3340100"/>
                <a:gd name="connsiteX92" fmla="*/ 11112500 w 11112500"/>
                <a:gd name="connsiteY92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750300 w 11112500"/>
                <a:gd name="connsiteY75" fmla="*/ 2362200 h 3340100"/>
                <a:gd name="connsiteX76" fmla="*/ 9105900 w 11112500"/>
                <a:gd name="connsiteY76" fmla="*/ 2184400 h 3340100"/>
                <a:gd name="connsiteX77" fmla="*/ 9258300 w 11112500"/>
                <a:gd name="connsiteY77" fmla="*/ 2336800 h 3340100"/>
                <a:gd name="connsiteX78" fmla="*/ 9486900 w 11112500"/>
                <a:gd name="connsiteY78" fmla="*/ 2603500 h 3340100"/>
                <a:gd name="connsiteX79" fmla="*/ 9702800 w 11112500"/>
                <a:gd name="connsiteY79" fmla="*/ 812800 h 3340100"/>
                <a:gd name="connsiteX80" fmla="*/ 9870657 w 11112500"/>
                <a:gd name="connsiteY80" fmla="*/ 190500 h 3340100"/>
                <a:gd name="connsiteX81" fmla="*/ 9956800 w 11112500"/>
                <a:gd name="connsiteY81" fmla="*/ 622300 h 3340100"/>
                <a:gd name="connsiteX82" fmla="*/ 10160000 w 11112500"/>
                <a:gd name="connsiteY82" fmla="*/ 2959100 h 3340100"/>
                <a:gd name="connsiteX83" fmla="*/ 10287000 w 11112500"/>
                <a:gd name="connsiteY83" fmla="*/ 2006600 h 3340100"/>
                <a:gd name="connsiteX84" fmla="*/ 10401300 w 11112500"/>
                <a:gd name="connsiteY84" fmla="*/ 1803400 h 3340100"/>
                <a:gd name="connsiteX85" fmla="*/ 10452100 w 11112500"/>
                <a:gd name="connsiteY85" fmla="*/ 1854200 h 3340100"/>
                <a:gd name="connsiteX86" fmla="*/ 10490200 w 11112500"/>
                <a:gd name="connsiteY86" fmla="*/ 1143000 h 3340100"/>
                <a:gd name="connsiteX87" fmla="*/ 10591800 w 11112500"/>
                <a:gd name="connsiteY87" fmla="*/ 1282700 h 3340100"/>
                <a:gd name="connsiteX88" fmla="*/ 10718800 w 11112500"/>
                <a:gd name="connsiteY88" fmla="*/ 2552700 h 3340100"/>
                <a:gd name="connsiteX89" fmla="*/ 10833100 w 11112500"/>
                <a:gd name="connsiteY89" fmla="*/ 2273300 h 3340100"/>
                <a:gd name="connsiteX90" fmla="*/ 10896600 w 11112500"/>
                <a:gd name="connsiteY90" fmla="*/ 2616200 h 3340100"/>
                <a:gd name="connsiteX91" fmla="*/ 11112500 w 11112500"/>
                <a:gd name="connsiteY91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750300 w 11112500"/>
                <a:gd name="connsiteY74" fmla="*/ 2362200 h 3340100"/>
                <a:gd name="connsiteX75" fmla="*/ 9105900 w 11112500"/>
                <a:gd name="connsiteY75" fmla="*/ 2184400 h 3340100"/>
                <a:gd name="connsiteX76" fmla="*/ 9258300 w 11112500"/>
                <a:gd name="connsiteY76" fmla="*/ 2336800 h 3340100"/>
                <a:gd name="connsiteX77" fmla="*/ 9486900 w 11112500"/>
                <a:gd name="connsiteY77" fmla="*/ 2603500 h 3340100"/>
                <a:gd name="connsiteX78" fmla="*/ 9702800 w 11112500"/>
                <a:gd name="connsiteY78" fmla="*/ 812800 h 3340100"/>
                <a:gd name="connsiteX79" fmla="*/ 9870657 w 11112500"/>
                <a:gd name="connsiteY79" fmla="*/ 190500 h 3340100"/>
                <a:gd name="connsiteX80" fmla="*/ 9956800 w 11112500"/>
                <a:gd name="connsiteY80" fmla="*/ 622300 h 3340100"/>
                <a:gd name="connsiteX81" fmla="*/ 10160000 w 11112500"/>
                <a:gd name="connsiteY81" fmla="*/ 2959100 h 3340100"/>
                <a:gd name="connsiteX82" fmla="*/ 10287000 w 11112500"/>
                <a:gd name="connsiteY82" fmla="*/ 2006600 h 3340100"/>
                <a:gd name="connsiteX83" fmla="*/ 10401300 w 11112500"/>
                <a:gd name="connsiteY83" fmla="*/ 1803400 h 3340100"/>
                <a:gd name="connsiteX84" fmla="*/ 10452100 w 11112500"/>
                <a:gd name="connsiteY84" fmla="*/ 1854200 h 3340100"/>
                <a:gd name="connsiteX85" fmla="*/ 10490200 w 11112500"/>
                <a:gd name="connsiteY85" fmla="*/ 1143000 h 3340100"/>
                <a:gd name="connsiteX86" fmla="*/ 10591800 w 11112500"/>
                <a:gd name="connsiteY86" fmla="*/ 1282700 h 3340100"/>
                <a:gd name="connsiteX87" fmla="*/ 10718800 w 11112500"/>
                <a:gd name="connsiteY87" fmla="*/ 2552700 h 3340100"/>
                <a:gd name="connsiteX88" fmla="*/ 10833100 w 11112500"/>
                <a:gd name="connsiteY88" fmla="*/ 2273300 h 3340100"/>
                <a:gd name="connsiteX89" fmla="*/ 10896600 w 11112500"/>
                <a:gd name="connsiteY89" fmla="*/ 2616200 h 3340100"/>
                <a:gd name="connsiteX90" fmla="*/ 11112500 w 11112500"/>
                <a:gd name="connsiteY90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105900 w 11112500"/>
                <a:gd name="connsiteY74" fmla="*/ 2184400 h 3340100"/>
                <a:gd name="connsiteX75" fmla="*/ 9258300 w 11112500"/>
                <a:gd name="connsiteY75" fmla="*/ 2336800 h 3340100"/>
                <a:gd name="connsiteX76" fmla="*/ 9486900 w 11112500"/>
                <a:gd name="connsiteY76" fmla="*/ 2603500 h 3340100"/>
                <a:gd name="connsiteX77" fmla="*/ 9702800 w 11112500"/>
                <a:gd name="connsiteY77" fmla="*/ 812800 h 3340100"/>
                <a:gd name="connsiteX78" fmla="*/ 9870657 w 11112500"/>
                <a:gd name="connsiteY78" fmla="*/ 190500 h 3340100"/>
                <a:gd name="connsiteX79" fmla="*/ 9956800 w 11112500"/>
                <a:gd name="connsiteY79" fmla="*/ 622300 h 3340100"/>
                <a:gd name="connsiteX80" fmla="*/ 10160000 w 11112500"/>
                <a:gd name="connsiteY80" fmla="*/ 2959100 h 3340100"/>
                <a:gd name="connsiteX81" fmla="*/ 10287000 w 11112500"/>
                <a:gd name="connsiteY81" fmla="*/ 2006600 h 3340100"/>
                <a:gd name="connsiteX82" fmla="*/ 10401300 w 11112500"/>
                <a:gd name="connsiteY82" fmla="*/ 1803400 h 3340100"/>
                <a:gd name="connsiteX83" fmla="*/ 10452100 w 11112500"/>
                <a:gd name="connsiteY83" fmla="*/ 1854200 h 3340100"/>
                <a:gd name="connsiteX84" fmla="*/ 10490200 w 11112500"/>
                <a:gd name="connsiteY84" fmla="*/ 1143000 h 3340100"/>
                <a:gd name="connsiteX85" fmla="*/ 10591800 w 11112500"/>
                <a:gd name="connsiteY85" fmla="*/ 1282700 h 3340100"/>
                <a:gd name="connsiteX86" fmla="*/ 10718800 w 11112500"/>
                <a:gd name="connsiteY86" fmla="*/ 2552700 h 3340100"/>
                <a:gd name="connsiteX87" fmla="*/ 10833100 w 11112500"/>
                <a:gd name="connsiteY87" fmla="*/ 2273300 h 3340100"/>
                <a:gd name="connsiteX88" fmla="*/ 10896600 w 11112500"/>
                <a:gd name="connsiteY88" fmla="*/ 2616200 h 3340100"/>
                <a:gd name="connsiteX89" fmla="*/ 11112500 w 11112500"/>
                <a:gd name="connsiteY89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258300 w 11112500"/>
                <a:gd name="connsiteY74" fmla="*/ 2336800 h 3340100"/>
                <a:gd name="connsiteX75" fmla="*/ 9486900 w 11112500"/>
                <a:gd name="connsiteY75" fmla="*/ 2603500 h 3340100"/>
                <a:gd name="connsiteX76" fmla="*/ 9702800 w 11112500"/>
                <a:gd name="connsiteY76" fmla="*/ 812800 h 3340100"/>
                <a:gd name="connsiteX77" fmla="*/ 9870657 w 11112500"/>
                <a:gd name="connsiteY77" fmla="*/ 190500 h 3340100"/>
                <a:gd name="connsiteX78" fmla="*/ 9956800 w 11112500"/>
                <a:gd name="connsiteY78" fmla="*/ 622300 h 3340100"/>
                <a:gd name="connsiteX79" fmla="*/ 10160000 w 11112500"/>
                <a:gd name="connsiteY79" fmla="*/ 2959100 h 3340100"/>
                <a:gd name="connsiteX80" fmla="*/ 10287000 w 11112500"/>
                <a:gd name="connsiteY80" fmla="*/ 2006600 h 3340100"/>
                <a:gd name="connsiteX81" fmla="*/ 10401300 w 11112500"/>
                <a:gd name="connsiteY81" fmla="*/ 1803400 h 3340100"/>
                <a:gd name="connsiteX82" fmla="*/ 10452100 w 11112500"/>
                <a:gd name="connsiteY82" fmla="*/ 1854200 h 3340100"/>
                <a:gd name="connsiteX83" fmla="*/ 10490200 w 11112500"/>
                <a:gd name="connsiteY83" fmla="*/ 1143000 h 3340100"/>
                <a:gd name="connsiteX84" fmla="*/ 10591800 w 11112500"/>
                <a:gd name="connsiteY84" fmla="*/ 1282700 h 3340100"/>
                <a:gd name="connsiteX85" fmla="*/ 10718800 w 11112500"/>
                <a:gd name="connsiteY85" fmla="*/ 2552700 h 3340100"/>
                <a:gd name="connsiteX86" fmla="*/ 10833100 w 11112500"/>
                <a:gd name="connsiteY86" fmla="*/ 2273300 h 3340100"/>
                <a:gd name="connsiteX87" fmla="*/ 10896600 w 11112500"/>
                <a:gd name="connsiteY87" fmla="*/ 2616200 h 3340100"/>
                <a:gd name="connsiteX88" fmla="*/ 11112500 w 11112500"/>
                <a:gd name="connsiteY88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486900 w 11112500"/>
                <a:gd name="connsiteY74" fmla="*/ 2603500 h 3340100"/>
                <a:gd name="connsiteX75" fmla="*/ 9702800 w 11112500"/>
                <a:gd name="connsiteY75" fmla="*/ 812800 h 3340100"/>
                <a:gd name="connsiteX76" fmla="*/ 9870657 w 11112500"/>
                <a:gd name="connsiteY76" fmla="*/ 190500 h 3340100"/>
                <a:gd name="connsiteX77" fmla="*/ 9956800 w 11112500"/>
                <a:gd name="connsiteY77" fmla="*/ 622300 h 3340100"/>
                <a:gd name="connsiteX78" fmla="*/ 10160000 w 11112500"/>
                <a:gd name="connsiteY78" fmla="*/ 2959100 h 3340100"/>
                <a:gd name="connsiteX79" fmla="*/ 10287000 w 11112500"/>
                <a:gd name="connsiteY79" fmla="*/ 2006600 h 3340100"/>
                <a:gd name="connsiteX80" fmla="*/ 10401300 w 11112500"/>
                <a:gd name="connsiteY80" fmla="*/ 1803400 h 3340100"/>
                <a:gd name="connsiteX81" fmla="*/ 10452100 w 11112500"/>
                <a:gd name="connsiteY81" fmla="*/ 1854200 h 3340100"/>
                <a:gd name="connsiteX82" fmla="*/ 10490200 w 11112500"/>
                <a:gd name="connsiteY82" fmla="*/ 1143000 h 3340100"/>
                <a:gd name="connsiteX83" fmla="*/ 10591800 w 11112500"/>
                <a:gd name="connsiteY83" fmla="*/ 1282700 h 3340100"/>
                <a:gd name="connsiteX84" fmla="*/ 10718800 w 11112500"/>
                <a:gd name="connsiteY84" fmla="*/ 2552700 h 3340100"/>
                <a:gd name="connsiteX85" fmla="*/ 10833100 w 11112500"/>
                <a:gd name="connsiteY85" fmla="*/ 2273300 h 3340100"/>
                <a:gd name="connsiteX86" fmla="*/ 10896600 w 11112500"/>
                <a:gd name="connsiteY86" fmla="*/ 2616200 h 3340100"/>
                <a:gd name="connsiteX87" fmla="*/ 11112500 w 11112500"/>
                <a:gd name="connsiteY87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702800 w 11112500"/>
                <a:gd name="connsiteY74" fmla="*/ 812800 h 3340100"/>
                <a:gd name="connsiteX75" fmla="*/ 9870657 w 11112500"/>
                <a:gd name="connsiteY75" fmla="*/ 190500 h 3340100"/>
                <a:gd name="connsiteX76" fmla="*/ 9956800 w 11112500"/>
                <a:gd name="connsiteY76" fmla="*/ 622300 h 3340100"/>
                <a:gd name="connsiteX77" fmla="*/ 10160000 w 11112500"/>
                <a:gd name="connsiteY77" fmla="*/ 2959100 h 3340100"/>
                <a:gd name="connsiteX78" fmla="*/ 10287000 w 11112500"/>
                <a:gd name="connsiteY78" fmla="*/ 2006600 h 3340100"/>
                <a:gd name="connsiteX79" fmla="*/ 10401300 w 11112500"/>
                <a:gd name="connsiteY79" fmla="*/ 1803400 h 3340100"/>
                <a:gd name="connsiteX80" fmla="*/ 10452100 w 11112500"/>
                <a:gd name="connsiteY80" fmla="*/ 1854200 h 3340100"/>
                <a:gd name="connsiteX81" fmla="*/ 10490200 w 11112500"/>
                <a:gd name="connsiteY81" fmla="*/ 1143000 h 3340100"/>
                <a:gd name="connsiteX82" fmla="*/ 10591800 w 11112500"/>
                <a:gd name="connsiteY82" fmla="*/ 1282700 h 3340100"/>
                <a:gd name="connsiteX83" fmla="*/ 10718800 w 11112500"/>
                <a:gd name="connsiteY83" fmla="*/ 2552700 h 3340100"/>
                <a:gd name="connsiteX84" fmla="*/ 10833100 w 11112500"/>
                <a:gd name="connsiteY84" fmla="*/ 2273300 h 3340100"/>
                <a:gd name="connsiteX85" fmla="*/ 10896600 w 11112500"/>
                <a:gd name="connsiteY85" fmla="*/ 2616200 h 3340100"/>
                <a:gd name="connsiteX86" fmla="*/ 11112500 w 11112500"/>
                <a:gd name="connsiteY86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870657 w 11112500"/>
                <a:gd name="connsiteY74" fmla="*/ 190500 h 3340100"/>
                <a:gd name="connsiteX75" fmla="*/ 9956800 w 11112500"/>
                <a:gd name="connsiteY75" fmla="*/ 622300 h 3340100"/>
                <a:gd name="connsiteX76" fmla="*/ 10160000 w 11112500"/>
                <a:gd name="connsiteY76" fmla="*/ 2959100 h 3340100"/>
                <a:gd name="connsiteX77" fmla="*/ 10287000 w 11112500"/>
                <a:gd name="connsiteY77" fmla="*/ 2006600 h 3340100"/>
                <a:gd name="connsiteX78" fmla="*/ 10401300 w 11112500"/>
                <a:gd name="connsiteY78" fmla="*/ 1803400 h 3340100"/>
                <a:gd name="connsiteX79" fmla="*/ 10452100 w 11112500"/>
                <a:gd name="connsiteY79" fmla="*/ 1854200 h 3340100"/>
                <a:gd name="connsiteX80" fmla="*/ 10490200 w 11112500"/>
                <a:gd name="connsiteY80" fmla="*/ 1143000 h 3340100"/>
                <a:gd name="connsiteX81" fmla="*/ 10591800 w 11112500"/>
                <a:gd name="connsiteY81" fmla="*/ 1282700 h 3340100"/>
                <a:gd name="connsiteX82" fmla="*/ 10718800 w 11112500"/>
                <a:gd name="connsiteY82" fmla="*/ 2552700 h 3340100"/>
                <a:gd name="connsiteX83" fmla="*/ 10833100 w 11112500"/>
                <a:gd name="connsiteY83" fmla="*/ 2273300 h 3340100"/>
                <a:gd name="connsiteX84" fmla="*/ 10896600 w 11112500"/>
                <a:gd name="connsiteY84" fmla="*/ 2616200 h 3340100"/>
                <a:gd name="connsiteX85" fmla="*/ 11112500 w 11112500"/>
                <a:gd name="connsiteY8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956800 w 11112500"/>
                <a:gd name="connsiteY74" fmla="*/ 622300 h 3340100"/>
                <a:gd name="connsiteX75" fmla="*/ 10160000 w 11112500"/>
                <a:gd name="connsiteY75" fmla="*/ 2959100 h 3340100"/>
                <a:gd name="connsiteX76" fmla="*/ 10287000 w 11112500"/>
                <a:gd name="connsiteY76" fmla="*/ 2006600 h 3340100"/>
                <a:gd name="connsiteX77" fmla="*/ 10401300 w 11112500"/>
                <a:gd name="connsiteY77" fmla="*/ 1803400 h 3340100"/>
                <a:gd name="connsiteX78" fmla="*/ 10452100 w 11112500"/>
                <a:gd name="connsiteY78" fmla="*/ 1854200 h 3340100"/>
                <a:gd name="connsiteX79" fmla="*/ 10490200 w 11112500"/>
                <a:gd name="connsiteY79" fmla="*/ 1143000 h 3340100"/>
                <a:gd name="connsiteX80" fmla="*/ 10591800 w 11112500"/>
                <a:gd name="connsiteY80" fmla="*/ 1282700 h 3340100"/>
                <a:gd name="connsiteX81" fmla="*/ 10718800 w 11112500"/>
                <a:gd name="connsiteY81" fmla="*/ 2552700 h 3340100"/>
                <a:gd name="connsiteX82" fmla="*/ 10833100 w 11112500"/>
                <a:gd name="connsiteY82" fmla="*/ 2273300 h 3340100"/>
                <a:gd name="connsiteX83" fmla="*/ 10896600 w 11112500"/>
                <a:gd name="connsiteY83" fmla="*/ 2616200 h 3340100"/>
                <a:gd name="connsiteX84" fmla="*/ 11112500 w 11112500"/>
                <a:gd name="connsiteY84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160000 w 11112500"/>
                <a:gd name="connsiteY74" fmla="*/ 2959100 h 3340100"/>
                <a:gd name="connsiteX75" fmla="*/ 10287000 w 11112500"/>
                <a:gd name="connsiteY75" fmla="*/ 2006600 h 3340100"/>
                <a:gd name="connsiteX76" fmla="*/ 10401300 w 11112500"/>
                <a:gd name="connsiteY76" fmla="*/ 1803400 h 3340100"/>
                <a:gd name="connsiteX77" fmla="*/ 10452100 w 11112500"/>
                <a:gd name="connsiteY77" fmla="*/ 1854200 h 3340100"/>
                <a:gd name="connsiteX78" fmla="*/ 10490200 w 11112500"/>
                <a:gd name="connsiteY78" fmla="*/ 1143000 h 3340100"/>
                <a:gd name="connsiteX79" fmla="*/ 10591800 w 11112500"/>
                <a:gd name="connsiteY79" fmla="*/ 1282700 h 3340100"/>
                <a:gd name="connsiteX80" fmla="*/ 10718800 w 11112500"/>
                <a:gd name="connsiteY80" fmla="*/ 2552700 h 3340100"/>
                <a:gd name="connsiteX81" fmla="*/ 10833100 w 11112500"/>
                <a:gd name="connsiteY81" fmla="*/ 2273300 h 3340100"/>
                <a:gd name="connsiteX82" fmla="*/ 10896600 w 11112500"/>
                <a:gd name="connsiteY82" fmla="*/ 2616200 h 3340100"/>
                <a:gd name="connsiteX83" fmla="*/ 11112500 w 11112500"/>
                <a:gd name="connsiteY83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287000 w 11112500"/>
                <a:gd name="connsiteY74" fmla="*/ 2006600 h 3340100"/>
                <a:gd name="connsiteX75" fmla="*/ 10401300 w 11112500"/>
                <a:gd name="connsiteY75" fmla="*/ 1803400 h 3340100"/>
                <a:gd name="connsiteX76" fmla="*/ 10452100 w 11112500"/>
                <a:gd name="connsiteY76" fmla="*/ 1854200 h 3340100"/>
                <a:gd name="connsiteX77" fmla="*/ 10490200 w 11112500"/>
                <a:gd name="connsiteY77" fmla="*/ 1143000 h 3340100"/>
                <a:gd name="connsiteX78" fmla="*/ 10591800 w 11112500"/>
                <a:gd name="connsiteY78" fmla="*/ 1282700 h 3340100"/>
                <a:gd name="connsiteX79" fmla="*/ 10718800 w 11112500"/>
                <a:gd name="connsiteY79" fmla="*/ 2552700 h 3340100"/>
                <a:gd name="connsiteX80" fmla="*/ 10833100 w 11112500"/>
                <a:gd name="connsiteY80" fmla="*/ 2273300 h 3340100"/>
                <a:gd name="connsiteX81" fmla="*/ 10896600 w 11112500"/>
                <a:gd name="connsiteY81" fmla="*/ 2616200 h 3340100"/>
                <a:gd name="connsiteX82" fmla="*/ 11112500 w 11112500"/>
                <a:gd name="connsiteY82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01300 w 11112500"/>
                <a:gd name="connsiteY74" fmla="*/ 1803400 h 3340100"/>
                <a:gd name="connsiteX75" fmla="*/ 10452100 w 11112500"/>
                <a:gd name="connsiteY75" fmla="*/ 1854200 h 3340100"/>
                <a:gd name="connsiteX76" fmla="*/ 10490200 w 11112500"/>
                <a:gd name="connsiteY76" fmla="*/ 1143000 h 3340100"/>
                <a:gd name="connsiteX77" fmla="*/ 10591800 w 11112500"/>
                <a:gd name="connsiteY77" fmla="*/ 1282700 h 3340100"/>
                <a:gd name="connsiteX78" fmla="*/ 10718800 w 11112500"/>
                <a:gd name="connsiteY78" fmla="*/ 2552700 h 3340100"/>
                <a:gd name="connsiteX79" fmla="*/ 10833100 w 11112500"/>
                <a:gd name="connsiteY79" fmla="*/ 2273300 h 3340100"/>
                <a:gd name="connsiteX80" fmla="*/ 10896600 w 11112500"/>
                <a:gd name="connsiteY80" fmla="*/ 2616200 h 3340100"/>
                <a:gd name="connsiteX81" fmla="*/ 11112500 w 11112500"/>
                <a:gd name="connsiteY81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01300 w 11112500"/>
                <a:gd name="connsiteY74" fmla="*/ 1803400 h 3340100"/>
                <a:gd name="connsiteX75" fmla="*/ 10490200 w 11112500"/>
                <a:gd name="connsiteY75" fmla="*/ 1143000 h 3340100"/>
                <a:gd name="connsiteX76" fmla="*/ 10591800 w 11112500"/>
                <a:gd name="connsiteY76" fmla="*/ 1282700 h 3340100"/>
                <a:gd name="connsiteX77" fmla="*/ 10718800 w 11112500"/>
                <a:gd name="connsiteY77" fmla="*/ 2552700 h 3340100"/>
                <a:gd name="connsiteX78" fmla="*/ 10833100 w 11112500"/>
                <a:gd name="connsiteY78" fmla="*/ 2273300 h 3340100"/>
                <a:gd name="connsiteX79" fmla="*/ 10896600 w 11112500"/>
                <a:gd name="connsiteY79" fmla="*/ 2616200 h 3340100"/>
                <a:gd name="connsiteX80" fmla="*/ 11112500 w 11112500"/>
                <a:gd name="connsiteY80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90200 w 11112500"/>
                <a:gd name="connsiteY74" fmla="*/ 1143000 h 3340100"/>
                <a:gd name="connsiteX75" fmla="*/ 10591800 w 11112500"/>
                <a:gd name="connsiteY75" fmla="*/ 1282700 h 3340100"/>
                <a:gd name="connsiteX76" fmla="*/ 10718800 w 11112500"/>
                <a:gd name="connsiteY76" fmla="*/ 2552700 h 3340100"/>
                <a:gd name="connsiteX77" fmla="*/ 10833100 w 11112500"/>
                <a:gd name="connsiteY77" fmla="*/ 2273300 h 3340100"/>
                <a:gd name="connsiteX78" fmla="*/ 10896600 w 11112500"/>
                <a:gd name="connsiteY78" fmla="*/ 2616200 h 3340100"/>
                <a:gd name="connsiteX79" fmla="*/ 11112500 w 11112500"/>
                <a:gd name="connsiteY79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591800 w 11112500"/>
                <a:gd name="connsiteY74" fmla="*/ 1282700 h 3340100"/>
                <a:gd name="connsiteX75" fmla="*/ 10718800 w 11112500"/>
                <a:gd name="connsiteY75" fmla="*/ 2552700 h 3340100"/>
                <a:gd name="connsiteX76" fmla="*/ 10833100 w 11112500"/>
                <a:gd name="connsiteY76" fmla="*/ 2273300 h 3340100"/>
                <a:gd name="connsiteX77" fmla="*/ 10896600 w 11112500"/>
                <a:gd name="connsiteY77" fmla="*/ 2616200 h 3340100"/>
                <a:gd name="connsiteX78" fmla="*/ 11112500 w 11112500"/>
                <a:gd name="connsiteY78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718800 w 11112500"/>
                <a:gd name="connsiteY74" fmla="*/ 2552700 h 3340100"/>
                <a:gd name="connsiteX75" fmla="*/ 10833100 w 11112500"/>
                <a:gd name="connsiteY75" fmla="*/ 2273300 h 3340100"/>
                <a:gd name="connsiteX76" fmla="*/ 10896600 w 11112500"/>
                <a:gd name="connsiteY76" fmla="*/ 2616200 h 3340100"/>
                <a:gd name="connsiteX77" fmla="*/ 11112500 w 11112500"/>
                <a:gd name="connsiteY77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833100 w 11112500"/>
                <a:gd name="connsiteY74" fmla="*/ 2273300 h 3340100"/>
                <a:gd name="connsiteX75" fmla="*/ 10896600 w 11112500"/>
                <a:gd name="connsiteY75" fmla="*/ 2616200 h 3340100"/>
                <a:gd name="connsiteX76" fmla="*/ 11112500 w 11112500"/>
                <a:gd name="connsiteY76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896600 w 11112500"/>
                <a:gd name="connsiteY74" fmla="*/ 2616200 h 3340100"/>
                <a:gd name="connsiteX75" fmla="*/ 11112500 w 11112500"/>
                <a:gd name="connsiteY7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1112500 w 11112500"/>
                <a:gd name="connsiteY74" fmla="*/ 1612900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873500 w 8534400"/>
                <a:gd name="connsiteY31" fmla="*/ 190500 h 3340100"/>
                <a:gd name="connsiteX32" fmla="*/ 3937000 w 8534400"/>
                <a:gd name="connsiteY32" fmla="*/ 0 h 3340100"/>
                <a:gd name="connsiteX33" fmla="*/ 4064000 w 8534400"/>
                <a:gd name="connsiteY33" fmla="*/ 292100 h 3340100"/>
                <a:gd name="connsiteX34" fmla="*/ 4216400 w 8534400"/>
                <a:gd name="connsiteY34" fmla="*/ 1663700 h 3340100"/>
                <a:gd name="connsiteX35" fmla="*/ 4330700 w 8534400"/>
                <a:gd name="connsiteY35" fmla="*/ 3340100 h 3340100"/>
                <a:gd name="connsiteX36" fmla="*/ 4597400 w 8534400"/>
                <a:gd name="connsiteY36" fmla="*/ 1371600 h 3340100"/>
                <a:gd name="connsiteX37" fmla="*/ 4686300 w 8534400"/>
                <a:gd name="connsiteY37" fmla="*/ 1397000 h 3340100"/>
                <a:gd name="connsiteX38" fmla="*/ 4724400 w 8534400"/>
                <a:gd name="connsiteY38" fmla="*/ 952500 h 3340100"/>
                <a:gd name="connsiteX39" fmla="*/ 4876800 w 8534400"/>
                <a:gd name="connsiteY39" fmla="*/ 2476500 h 3340100"/>
                <a:gd name="connsiteX40" fmla="*/ 4965700 w 8534400"/>
                <a:gd name="connsiteY40" fmla="*/ 2222500 h 3340100"/>
                <a:gd name="connsiteX41" fmla="*/ 5067300 w 8534400"/>
                <a:gd name="connsiteY41" fmla="*/ 2057400 h 3340100"/>
                <a:gd name="connsiteX42" fmla="*/ 5156200 w 8534400"/>
                <a:gd name="connsiteY42" fmla="*/ 2120900 h 3340100"/>
                <a:gd name="connsiteX43" fmla="*/ 5308600 w 8534400"/>
                <a:gd name="connsiteY43" fmla="*/ 1435100 h 3340100"/>
                <a:gd name="connsiteX44" fmla="*/ 5486400 w 8534400"/>
                <a:gd name="connsiteY44" fmla="*/ 2501900 h 3340100"/>
                <a:gd name="connsiteX45" fmla="*/ 5562600 w 8534400"/>
                <a:gd name="connsiteY45" fmla="*/ 2235200 h 3340100"/>
                <a:gd name="connsiteX46" fmla="*/ 5664200 w 8534400"/>
                <a:gd name="connsiteY46" fmla="*/ 2349500 h 3340100"/>
                <a:gd name="connsiteX47" fmla="*/ 5816600 w 8534400"/>
                <a:gd name="connsiteY47" fmla="*/ 1676400 h 3340100"/>
                <a:gd name="connsiteX48" fmla="*/ 5969000 w 8534400"/>
                <a:gd name="connsiteY48" fmla="*/ 2171700 h 3340100"/>
                <a:gd name="connsiteX49" fmla="*/ 6032500 w 8534400"/>
                <a:gd name="connsiteY49" fmla="*/ 1955800 h 3340100"/>
                <a:gd name="connsiteX50" fmla="*/ 6108700 w 8534400"/>
                <a:gd name="connsiteY50" fmla="*/ 1943100 h 3340100"/>
                <a:gd name="connsiteX51" fmla="*/ 6223000 w 8534400"/>
                <a:gd name="connsiteY51" fmla="*/ 2628900 h 3340100"/>
                <a:gd name="connsiteX52" fmla="*/ 6362700 w 8534400"/>
                <a:gd name="connsiteY52" fmla="*/ 2641600 h 3340100"/>
                <a:gd name="connsiteX53" fmla="*/ 6400800 w 8534400"/>
                <a:gd name="connsiteY53" fmla="*/ 2540000 h 3340100"/>
                <a:gd name="connsiteX54" fmla="*/ 6438900 w 8534400"/>
                <a:gd name="connsiteY54" fmla="*/ 2692400 h 3340100"/>
                <a:gd name="connsiteX55" fmla="*/ 6540500 w 8534400"/>
                <a:gd name="connsiteY55" fmla="*/ 2806700 h 3340100"/>
                <a:gd name="connsiteX56" fmla="*/ 6743700 w 8534400"/>
                <a:gd name="connsiteY56" fmla="*/ 279400 h 3340100"/>
                <a:gd name="connsiteX57" fmla="*/ 6845300 w 8534400"/>
                <a:gd name="connsiteY57" fmla="*/ 330200 h 3340100"/>
                <a:gd name="connsiteX58" fmla="*/ 6934200 w 8534400"/>
                <a:gd name="connsiteY58" fmla="*/ 952500 h 3340100"/>
                <a:gd name="connsiteX59" fmla="*/ 7175500 w 8534400"/>
                <a:gd name="connsiteY59" fmla="*/ 2692400 h 3340100"/>
                <a:gd name="connsiteX60" fmla="*/ 7327900 w 8534400"/>
                <a:gd name="connsiteY60" fmla="*/ 1612900 h 3340100"/>
                <a:gd name="connsiteX61" fmla="*/ 7416800 w 8534400"/>
                <a:gd name="connsiteY61" fmla="*/ 2082800 h 3340100"/>
                <a:gd name="connsiteX62" fmla="*/ 7518400 w 8534400"/>
                <a:gd name="connsiteY62" fmla="*/ 1689100 h 3340100"/>
                <a:gd name="connsiteX63" fmla="*/ 7569200 w 8534400"/>
                <a:gd name="connsiteY63" fmla="*/ 1257300 h 3340100"/>
                <a:gd name="connsiteX64" fmla="*/ 7632700 w 8534400"/>
                <a:gd name="connsiteY64" fmla="*/ 2197100 h 3340100"/>
                <a:gd name="connsiteX65" fmla="*/ 7747000 w 8534400"/>
                <a:gd name="connsiteY65" fmla="*/ 2527300 h 3340100"/>
                <a:gd name="connsiteX66" fmla="*/ 7835900 w 8534400"/>
                <a:gd name="connsiteY66" fmla="*/ 1968500 h 3340100"/>
                <a:gd name="connsiteX67" fmla="*/ 7962900 w 8534400"/>
                <a:gd name="connsiteY67" fmla="*/ 2146300 h 3340100"/>
                <a:gd name="connsiteX68" fmla="*/ 8115300 w 8534400"/>
                <a:gd name="connsiteY68" fmla="*/ 1257300 h 3340100"/>
                <a:gd name="connsiteX69" fmla="*/ 8255000 w 8534400"/>
                <a:gd name="connsiteY69" fmla="*/ 2171700 h 3340100"/>
                <a:gd name="connsiteX70" fmla="*/ 8305800 w 8534400"/>
                <a:gd name="connsiteY70" fmla="*/ 2044700 h 3340100"/>
                <a:gd name="connsiteX71" fmla="*/ 8343900 w 8534400"/>
                <a:gd name="connsiteY71" fmla="*/ 2171700 h 3340100"/>
                <a:gd name="connsiteX72" fmla="*/ 8382000 w 8534400"/>
                <a:gd name="connsiteY72" fmla="*/ 2032000 h 3340100"/>
                <a:gd name="connsiteX73" fmla="*/ 8534400 w 8534400"/>
                <a:gd name="connsiteY73" fmla="*/ 1317172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937000 w 8534400"/>
                <a:gd name="connsiteY31" fmla="*/ 0 h 3340100"/>
                <a:gd name="connsiteX32" fmla="*/ 4064000 w 8534400"/>
                <a:gd name="connsiteY32" fmla="*/ 292100 h 3340100"/>
                <a:gd name="connsiteX33" fmla="*/ 4216400 w 8534400"/>
                <a:gd name="connsiteY33" fmla="*/ 1663700 h 3340100"/>
                <a:gd name="connsiteX34" fmla="*/ 4330700 w 8534400"/>
                <a:gd name="connsiteY34" fmla="*/ 3340100 h 3340100"/>
                <a:gd name="connsiteX35" fmla="*/ 4597400 w 8534400"/>
                <a:gd name="connsiteY35" fmla="*/ 1371600 h 3340100"/>
                <a:gd name="connsiteX36" fmla="*/ 4686300 w 8534400"/>
                <a:gd name="connsiteY36" fmla="*/ 1397000 h 3340100"/>
                <a:gd name="connsiteX37" fmla="*/ 4724400 w 8534400"/>
                <a:gd name="connsiteY37" fmla="*/ 952500 h 3340100"/>
                <a:gd name="connsiteX38" fmla="*/ 4876800 w 8534400"/>
                <a:gd name="connsiteY38" fmla="*/ 2476500 h 3340100"/>
                <a:gd name="connsiteX39" fmla="*/ 4965700 w 8534400"/>
                <a:gd name="connsiteY39" fmla="*/ 2222500 h 3340100"/>
                <a:gd name="connsiteX40" fmla="*/ 5067300 w 8534400"/>
                <a:gd name="connsiteY40" fmla="*/ 2057400 h 3340100"/>
                <a:gd name="connsiteX41" fmla="*/ 5156200 w 8534400"/>
                <a:gd name="connsiteY41" fmla="*/ 2120900 h 3340100"/>
                <a:gd name="connsiteX42" fmla="*/ 5308600 w 8534400"/>
                <a:gd name="connsiteY42" fmla="*/ 1435100 h 3340100"/>
                <a:gd name="connsiteX43" fmla="*/ 5486400 w 8534400"/>
                <a:gd name="connsiteY43" fmla="*/ 2501900 h 3340100"/>
                <a:gd name="connsiteX44" fmla="*/ 5562600 w 8534400"/>
                <a:gd name="connsiteY44" fmla="*/ 2235200 h 3340100"/>
                <a:gd name="connsiteX45" fmla="*/ 5664200 w 8534400"/>
                <a:gd name="connsiteY45" fmla="*/ 2349500 h 3340100"/>
                <a:gd name="connsiteX46" fmla="*/ 5816600 w 8534400"/>
                <a:gd name="connsiteY46" fmla="*/ 1676400 h 3340100"/>
                <a:gd name="connsiteX47" fmla="*/ 5969000 w 8534400"/>
                <a:gd name="connsiteY47" fmla="*/ 2171700 h 3340100"/>
                <a:gd name="connsiteX48" fmla="*/ 6032500 w 8534400"/>
                <a:gd name="connsiteY48" fmla="*/ 1955800 h 3340100"/>
                <a:gd name="connsiteX49" fmla="*/ 6108700 w 8534400"/>
                <a:gd name="connsiteY49" fmla="*/ 1943100 h 3340100"/>
                <a:gd name="connsiteX50" fmla="*/ 6223000 w 8534400"/>
                <a:gd name="connsiteY50" fmla="*/ 2628900 h 3340100"/>
                <a:gd name="connsiteX51" fmla="*/ 6362700 w 8534400"/>
                <a:gd name="connsiteY51" fmla="*/ 2641600 h 3340100"/>
                <a:gd name="connsiteX52" fmla="*/ 6400800 w 8534400"/>
                <a:gd name="connsiteY52" fmla="*/ 2540000 h 3340100"/>
                <a:gd name="connsiteX53" fmla="*/ 6438900 w 8534400"/>
                <a:gd name="connsiteY53" fmla="*/ 2692400 h 3340100"/>
                <a:gd name="connsiteX54" fmla="*/ 6540500 w 8534400"/>
                <a:gd name="connsiteY54" fmla="*/ 2806700 h 3340100"/>
                <a:gd name="connsiteX55" fmla="*/ 6743700 w 8534400"/>
                <a:gd name="connsiteY55" fmla="*/ 279400 h 3340100"/>
                <a:gd name="connsiteX56" fmla="*/ 6845300 w 8534400"/>
                <a:gd name="connsiteY56" fmla="*/ 330200 h 3340100"/>
                <a:gd name="connsiteX57" fmla="*/ 6934200 w 8534400"/>
                <a:gd name="connsiteY57" fmla="*/ 952500 h 3340100"/>
                <a:gd name="connsiteX58" fmla="*/ 7175500 w 8534400"/>
                <a:gd name="connsiteY58" fmla="*/ 2692400 h 3340100"/>
                <a:gd name="connsiteX59" fmla="*/ 7327900 w 8534400"/>
                <a:gd name="connsiteY59" fmla="*/ 1612900 h 3340100"/>
                <a:gd name="connsiteX60" fmla="*/ 7416800 w 8534400"/>
                <a:gd name="connsiteY60" fmla="*/ 2082800 h 3340100"/>
                <a:gd name="connsiteX61" fmla="*/ 7518400 w 8534400"/>
                <a:gd name="connsiteY61" fmla="*/ 1689100 h 3340100"/>
                <a:gd name="connsiteX62" fmla="*/ 7569200 w 8534400"/>
                <a:gd name="connsiteY62" fmla="*/ 1257300 h 3340100"/>
                <a:gd name="connsiteX63" fmla="*/ 7632700 w 8534400"/>
                <a:gd name="connsiteY63" fmla="*/ 2197100 h 3340100"/>
                <a:gd name="connsiteX64" fmla="*/ 7747000 w 8534400"/>
                <a:gd name="connsiteY64" fmla="*/ 2527300 h 3340100"/>
                <a:gd name="connsiteX65" fmla="*/ 7835900 w 8534400"/>
                <a:gd name="connsiteY65" fmla="*/ 1968500 h 3340100"/>
                <a:gd name="connsiteX66" fmla="*/ 7962900 w 8534400"/>
                <a:gd name="connsiteY66" fmla="*/ 2146300 h 3340100"/>
                <a:gd name="connsiteX67" fmla="*/ 8115300 w 8534400"/>
                <a:gd name="connsiteY67" fmla="*/ 1257300 h 3340100"/>
                <a:gd name="connsiteX68" fmla="*/ 8255000 w 8534400"/>
                <a:gd name="connsiteY68" fmla="*/ 2171700 h 3340100"/>
                <a:gd name="connsiteX69" fmla="*/ 8305800 w 8534400"/>
                <a:gd name="connsiteY69" fmla="*/ 2044700 h 3340100"/>
                <a:gd name="connsiteX70" fmla="*/ 8343900 w 8534400"/>
                <a:gd name="connsiteY70" fmla="*/ 2171700 h 3340100"/>
                <a:gd name="connsiteX71" fmla="*/ 8382000 w 8534400"/>
                <a:gd name="connsiteY71" fmla="*/ 2032000 h 3340100"/>
                <a:gd name="connsiteX72" fmla="*/ 8534400 w 8534400"/>
                <a:gd name="connsiteY72" fmla="*/ 1317172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937000 w 8534400"/>
                <a:gd name="connsiteY31" fmla="*/ 0 h 3340100"/>
                <a:gd name="connsiteX32" fmla="*/ 4216400 w 8534400"/>
                <a:gd name="connsiteY32" fmla="*/ 1663700 h 3340100"/>
                <a:gd name="connsiteX33" fmla="*/ 4330700 w 8534400"/>
                <a:gd name="connsiteY33" fmla="*/ 3340100 h 3340100"/>
                <a:gd name="connsiteX34" fmla="*/ 4597400 w 8534400"/>
                <a:gd name="connsiteY34" fmla="*/ 1371600 h 3340100"/>
                <a:gd name="connsiteX35" fmla="*/ 4686300 w 8534400"/>
                <a:gd name="connsiteY35" fmla="*/ 1397000 h 3340100"/>
                <a:gd name="connsiteX36" fmla="*/ 4724400 w 8534400"/>
                <a:gd name="connsiteY36" fmla="*/ 952500 h 3340100"/>
                <a:gd name="connsiteX37" fmla="*/ 4876800 w 8534400"/>
                <a:gd name="connsiteY37" fmla="*/ 2476500 h 3340100"/>
                <a:gd name="connsiteX38" fmla="*/ 4965700 w 8534400"/>
                <a:gd name="connsiteY38" fmla="*/ 2222500 h 3340100"/>
                <a:gd name="connsiteX39" fmla="*/ 5067300 w 8534400"/>
                <a:gd name="connsiteY39" fmla="*/ 2057400 h 3340100"/>
                <a:gd name="connsiteX40" fmla="*/ 5156200 w 8534400"/>
                <a:gd name="connsiteY40" fmla="*/ 2120900 h 3340100"/>
                <a:gd name="connsiteX41" fmla="*/ 5308600 w 8534400"/>
                <a:gd name="connsiteY41" fmla="*/ 1435100 h 3340100"/>
                <a:gd name="connsiteX42" fmla="*/ 5486400 w 8534400"/>
                <a:gd name="connsiteY42" fmla="*/ 2501900 h 3340100"/>
                <a:gd name="connsiteX43" fmla="*/ 5562600 w 8534400"/>
                <a:gd name="connsiteY43" fmla="*/ 2235200 h 3340100"/>
                <a:gd name="connsiteX44" fmla="*/ 5664200 w 8534400"/>
                <a:gd name="connsiteY44" fmla="*/ 2349500 h 3340100"/>
                <a:gd name="connsiteX45" fmla="*/ 5816600 w 8534400"/>
                <a:gd name="connsiteY45" fmla="*/ 1676400 h 3340100"/>
                <a:gd name="connsiteX46" fmla="*/ 5969000 w 8534400"/>
                <a:gd name="connsiteY46" fmla="*/ 2171700 h 3340100"/>
                <a:gd name="connsiteX47" fmla="*/ 6032500 w 8534400"/>
                <a:gd name="connsiteY47" fmla="*/ 1955800 h 3340100"/>
                <a:gd name="connsiteX48" fmla="*/ 6108700 w 8534400"/>
                <a:gd name="connsiteY48" fmla="*/ 1943100 h 3340100"/>
                <a:gd name="connsiteX49" fmla="*/ 6223000 w 8534400"/>
                <a:gd name="connsiteY49" fmla="*/ 2628900 h 3340100"/>
                <a:gd name="connsiteX50" fmla="*/ 6362700 w 8534400"/>
                <a:gd name="connsiteY50" fmla="*/ 2641600 h 3340100"/>
                <a:gd name="connsiteX51" fmla="*/ 6400800 w 8534400"/>
                <a:gd name="connsiteY51" fmla="*/ 2540000 h 3340100"/>
                <a:gd name="connsiteX52" fmla="*/ 6438900 w 8534400"/>
                <a:gd name="connsiteY52" fmla="*/ 2692400 h 3340100"/>
                <a:gd name="connsiteX53" fmla="*/ 6540500 w 8534400"/>
                <a:gd name="connsiteY53" fmla="*/ 2806700 h 3340100"/>
                <a:gd name="connsiteX54" fmla="*/ 6743700 w 8534400"/>
                <a:gd name="connsiteY54" fmla="*/ 279400 h 3340100"/>
                <a:gd name="connsiteX55" fmla="*/ 6845300 w 8534400"/>
                <a:gd name="connsiteY55" fmla="*/ 330200 h 3340100"/>
                <a:gd name="connsiteX56" fmla="*/ 6934200 w 8534400"/>
                <a:gd name="connsiteY56" fmla="*/ 952500 h 3340100"/>
                <a:gd name="connsiteX57" fmla="*/ 7175500 w 8534400"/>
                <a:gd name="connsiteY57" fmla="*/ 2692400 h 3340100"/>
                <a:gd name="connsiteX58" fmla="*/ 7327900 w 8534400"/>
                <a:gd name="connsiteY58" fmla="*/ 1612900 h 3340100"/>
                <a:gd name="connsiteX59" fmla="*/ 7416800 w 8534400"/>
                <a:gd name="connsiteY59" fmla="*/ 2082800 h 3340100"/>
                <a:gd name="connsiteX60" fmla="*/ 7518400 w 8534400"/>
                <a:gd name="connsiteY60" fmla="*/ 1689100 h 3340100"/>
                <a:gd name="connsiteX61" fmla="*/ 7569200 w 8534400"/>
                <a:gd name="connsiteY61" fmla="*/ 1257300 h 3340100"/>
                <a:gd name="connsiteX62" fmla="*/ 7632700 w 8534400"/>
                <a:gd name="connsiteY62" fmla="*/ 2197100 h 3340100"/>
                <a:gd name="connsiteX63" fmla="*/ 7747000 w 8534400"/>
                <a:gd name="connsiteY63" fmla="*/ 2527300 h 3340100"/>
                <a:gd name="connsiteX64" fmla="*/ 7835900 w 8534400"/>
                <a:gd name="connsiteY64" fmla="*/ 1968500 h 3340100"/>
                <a:gd name="connsiteX65" fmla="*/ 7962900 w 8534400"/>
                <a:gd name="connsiteY65" fmla="*/ 2146300 h 3340100"/>
                <a:gd name="connsiteX66" fmla="*/ 8115300 w 8534400"/>
                <a:gd name="connsiteY66" fmla="*/ 1257300 h 3340100"/>
                <a:gd name="connsiteX67" fmla="*/ 8255000 w 8534400"/>
                <a:gd name="connsiteY67" fmla="*/ 2171700 h 3340100"/>
                <a:gd name="connsiteX68" fmla="*/ 8305800 w 8534400"/>
                <a:gd name="connsiteY68" fmla="*/ 2044700 h 3340100"/>
                <a:gd name="connsiteX69" fmla="*/ 8343900 w 8534400"/>
                <a:gd name="connsiteY69" fmla="*/ 2171700 h 3340100"/>
                <a:gd name="connsiteX70" fmla="*/ 8382000 w 8534400"/>
                <a:gd name="connsiteY70" fmla="*/ 2032000 h 3340100"/>
                <a:gd name="connsiteX71" fmla="*/ 8534400 w 8534400"/>
                <a:gd name="connsiteY71" fmla="*/ 1317172 h 33401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263900 w 8534400"/>
                <a:gd name="connsiteY26" fmla="*/ 2184400 h 3238500"/>
                <a:gd name="connsiteX27" fmla="*/ 3340100 w 8534400"/>
                <a:gd name="connsiteY27" fmla="*/ 2438400 h 3238500"/>
                <a:gd name="connsiteX28" fmla="*/ 3492500 w 8534400"/>
                <a:gd name="connsiteY28" fmla="*/ 1803400 h 3238500"/>
                <a:gd name="connsiteX29" fmla="*/ 3670300 w 8534400"/>
                <a:gd name="connsiteY29" fmla="*/ 2349500 h 3238500"/>
                <a:gd name="connsiteX30" fmla="*/ 3733800 w 8534400"/>
                <a:gd name="connsiteY30" fmla="*/ 2146300 h 3238500"/>
                <a:gd name="connsiteX31" fmla="*/ 3915743 w 8534400"/>
                <a:gd name="connsiteY31" fmla="*/ 0 h 3238500"/>
                <a:gd name="connsiteX32" fmla="*/ 4216400 w 8534400"/>
                <a:gd name="connsiteY32" fmla="*/ 1562100 h 3238500"/>
                <a:gd name="connsiteX33" fmla="*/ 4330700 w 8534400"/>
                <a:gd name="connsiteY33" fmla="*/ 3238500 h 3238500"/>
                <a:gd name="connsiteX34" fmla="*/ 4597400 w 8534400"/>
                <a:gd name="connsiteY34" fmla="*/ 1270000 h 3238500"/>
                <a:gd name="connsiteX35" fmla="*/ 4686300 w 8534400"/>
                <a:gd name="connsiteY35" fmla="*/ 1295400 h 3238500"/>
                <a:gd name="connsiteX36" fmla="*/ 4724400 w 8534400"/>
                <a:gd name="connsiteY36" fmla="*/ 850900 h 3238500"/>
                <a:gd name="connsiteX37" fmla="*/ 4876800 w 8534400"/>
                <a:gd name="connsiteY37" fmla="*/ 2374900 h 3238500"/>
                <a:gd name="connsiteX38" fmla="*/ 4965700 w 8534400"/>
                <a:gd name="connsiteY38" fmla="*/ 2120900 h 3238500"/>
                <a:gd name="connsiteX39" fmla="*/ 5067300 w 8534400"/>
                <a:gd name="connsiteY39" fmla="*/ 1955800 h 3238500"/>
                <a:gd name="connsiteX40" fmla="*/ 5156200 w 8534400"/>
                <a:gd name="connsiteY40" fmla="*/ 2019300 h 3238500"/>
                <a:gd name="connsiteX41" fmla="*/ 5308600 w 8534400"/>
                <a:gd name="connsiteY41" fmla="*/ 1333500 h 3238500"/>
                <a:gd name="connsiteX42" fmla="*/ 5486400 w 8534400"/>
                <a:gd name="connsiteY42" fmla="*/ 2400300 h 3238500"/>
                <a:gd name="connsiteX43" fmla="*/ 5562600 w 8534400"/>
                <a:gd name="connsiteY43" fmla="*/ 2133600 h 3238500"/>
                <a:gd name="connsiteX44" fmla="*/ 5664200 w 8534400"/>
                <a:gd name="connsiteY44" fmla="*/ 2247900 h 3238500"/>
                <a:gd name="connsiteX45" fmla="*/ 5816600 w 8534400"/>
                <a:gd name="connsiteY45" fmla="*/ 1574800 h 3238500"/>
                <a:gd name="connsiteX46" fmla="*/ 5969000 w 8534400"/>
                <a:gd name="connsiteY46" fmla="*/ 2070100 h 3238500"/>
                <a:gd name="connsiteX47" fmla="*/ 6032500 w 8534400"/>
                <a:gd name="connsiteY47" fmla="*/ 1854200 h 3238500"/>
                <a:gd name="connsiteX48" fmla="*/ 6108700 w 8534400"/>
                <a:gd name="connsiteY48" fmla="*/ 1841500 h 3238500"/>
                <a:gd name="connsiteX49" fmla="*/ 6223000 w 8534400"/>
                <a:gd name="connsiteY49" fmla="*/ 2527300 h 3238500"/>
                <a:gd name="connsiteX50" fmla="*/ 6362700 w 8534400"/>
                <a:gd name="connsiteY50" fmla="*/ 2540000 h 3238500"/>
                <a:gd name="connsiteX51" fmla="*/ 6400800 w 8534400"/>
                <a:gd name="connsiteY51" fmla="*/ 2438400 h 3238500"/>
                <a:gd name="connsiteX52" fmla="*/ 6438900 w 8534400"/>
                <a:gd name="connsiteY52" fmla="*/ 2590800 h 3238500"/>
                <a:gd name="connsiteX53" fmla="*/ 6540500 w 8534400"/>
                <a:gd name="connsiteY53" fmla="*/ 2705100 h 3238500"/>
                <a:gd name="connsiteX54" fmla="*/ 6743700 w 8534400"/>
                <a:gd name="connsiteY54" fmla="*/ 177800 h 3238500"/>
                <a:gd name="connsiteX55" fmla="*/ 6845300 w 8534400"/>
                <a:gd name="connsiteY55" fmla="*/ 228600 h 3238500"/>
                <a:gd name="connsiteX56" fmla="*/ 6934200 w 8534400"/>
                <a:gd name="connsiteY56" fmla="*/ 850900 h 3238500"/>
                <a:gd name="connsiteX57" fmla="*/ 7175500 w 8534400"/>
                <a:gd name="connsiteY57" fmla="*/ 2590800 h 3238500"/>
                <a:gd name="connsiteX58" fmla="*/ 7327900 w 8534400"/>
                <a:gd name="connsiteY58" fmla="*/ 1511300 h 3238500"/>
                <a:gd name="connsiteX59" fmla="*/ 7416800 w 8534400"/>
                <a:gd name="connsiteY59" fmla="*/ 1981200 h 3238500"/>
                <a:gd name="connsiteX60" fmla="*/ 7518400 w 8534400"/>
                <a:gd name="connsiteY60" fmla="*/ 1587500 h 3238500"/>
                <a:gd name="connsiteX61" fmla="*/ 7569200 w 8534400"/>
                <a:gd name="connsiteY61" fmla="*/ 1155700 h 3238500"/>
                <a:gd name="connsiteX62" fmla="*/ 7632700 w 8534400"/>
                <a:gd name="connsiteY62" fmla="*/ 2095500 h 3238500"/>
                <a:gd name="connsiteX63" fmla="*/ 7747000 w 8534400"/>
                <a:gd name="connsiteY63" fmla="*/ 2425700 h 3238500"/>
                <a:gd name="connsiteX64" fmla="*/ 7835900 w 8534400"/>
                <a:gd name="connsiteY64" fmla="*/ 1866900 h 3238500"/>
                <a:gd name="connsiteX65" fmla="*/ 7962900 w 8534400"/>
                <a:gd name="connsiteY65" fmla="*/ 2044700 h 3238500"/>
                <a:gd name="connsiteX66" fmla="*/ 8115300 w 8534400"/>
                <a:gd name="connsiteY66" fmla="*/ 1155700 h 3238500"/>
                <a:gd name="connsiteX67" fmla="*/ 8255000 w 8534400"/>
                <a:gd name="connsiteY67" fmla="*/ 2070100 h 3238500"/>
                <a:gd name="connsiteX68" fmla="*/ 8305800 w 8534400"/>
                <a:gd name="connsiteY68" fmla="*/ 1943100 h 3238500"/>
                <a:gd name="connsiteX69" fmla="*/ 8343900 w 8534400"/>
                <a:gd name="connsiteY69" fmla="*/ 2070100 h 3238500"/>
                <a:gd name="connsiteX70" fmla="*/ 8382000 w 8534400"/>
                <a:gd name="connsiteY70" fmla="*/ 1930400 h 3238500"/>
                <a:gd name="connsiteX71" fmla="*/ 8534400 w 8534400"/>
                <a:gd name="connsiteY71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401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6400 w 8534400"/>
                <a:gd name="connsiteY31" fmla="*/ 15621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6400 w 8534400"/>
                <a:gd name="connsiteY31" fmla="*/ 15621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1750 w 8534400"/>
                <a:gd name="connsiteY31" fmla="*/ 10795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160600 w 8534400"/>
                <a:gd name="connsiteY31" fmla="*/ 108585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686300 w 8534400"/>
                <a:gd name="connsiteY34" fmla="*/ 1295400 h 3187700"/>
                <a:gd name="connsiteX35" fmla="*/ 4724400 w 8534400"/>
                <a:gd name="connsiteY35" fmla="*/ 850900 h 3187700"/>
                <a:gd name="connsiteX36" fmla="*/ 4876800 w 8534400"/>
                <a:gd name="connsiteY36" fmla="*/ 2374900 h 3187700"/>
                <a:gd name="connsiteX37" fmla="*/ 4965700 w 8534400"/>
                <a:gd name="connsiteY37" fmla="*/ 2120900 h 3187700"/>
                <a:gd name="connsiteX38" fmla="*/ 5067300 w 8534400"/>
                <a:gd name="connsiteY38" fmla="*/ 1955800 h 3187700"/>
                <a:gd name="connsiteX39" fmla="*/ 5156200 w 8534400"/>
                <a:gd name="connsiteY39" fmla="*/ 2019300 h 3187700"/>
                <a:gd name="connsiteX40" fmla="*/ 5308600 w 8534400"/>
                <a:gd name="connsiteY40" fmla="*/ 1333500 h 3187700"/>
                <a:gd name="connsiteX41" fmla="*/ 5486400 w 8534400"/>
                <a:gd name="connsiteY41" fmla="*/ 2400300 h 3187700"/>
                <a:gd name="connsiteX42" fmla="*/ 5562600 w 8534400"/>
                <a:gd name="connsiteY42" fmla="*/ 2133600 h 3187700"/>
                <a:gd name="connsiteX43" fmla="*/ 5664200 w 8534400"/>
                <a:gd name="connsiteY43" fmla="*/ 2247900 h 3187700"/>
                <a:gd name="connsiteX44" fmla="*/ 5816600 w 8534400"/>
                <a:gd name="connsiteY44" fmla="*/ 1574800 h 3187700"/>
                <a:gd name="connsiteX45" fmla="*/ 5969000 w 8534400"/>
                <a:gd name="connsiteY45" fmla="*/ 2070100 h 3187700"/>
                <a:gd name="connsiteX46" fmla="*/ 6032500 w 8534400"/>
                <a:gd name="connsiteY46" fmla="*/ 1854200 h 3187700"/>
                <a:gd name="connsiteX47" fmla="*/ 6108700 w 8534400"/>
                <a:gd name="connsiteY47" fmla="*/ 1841500 h 3187700"/>
                <a:gd name="connsiteX48" fmla="*/ 6223000 w 8534400"/>
                <a:gd name="connsiteY48" fmla="*/ 2527300 h 3187700"/>
                <a:gd name="connsiteX49" fmla="*/ 6362700 w 8534400"/>
                <a:gd name="connsiteY49" fmla="*/ 2540000 h 3187700"/>
                <a:gd name="connsiteX50" fmla="*/ 6400800 w 8534400"/>
                <a:gd name="connsiteY50" fmla="*/ 2438400 h 3187700"/>
                <a:gd name="connsiteX51" fmla="*/ 6438900 w 8534400"/>
                <a:gd name="connsiteY51" fmla="*/ 2590800 h 3187700"/>
                <a:gd name="connsiteX52" fmla="*/ 6540500 w 8534400"/>
                <a:gd name="connsiteY52" fmla="*/ 2705100 h 3187700"/>
                <a:gd name="connsiteX53" fmla="*/ 6743700 w 8534400"/>
                <a:gd name="connsiteY53" fmla="*/ 177800 h 3187700"/>
                <a:gd name="connsiteX54" fmla="*/ 6845300 w 8534400"/>
                <a:gd name="connsiteY54" fmla="*/ 228600 h 3187700"/>
                <a:gd name="connsiteX55" fmla="*/ 6934200 w 8534400"/>
                <a:gd name="connsiteY55" fmla="*/ 850900 h 3187700"/>
                <a:gd name="connsiteX56" fmla="*/ 7175500 w 8534400"/>
                <a:gd name="connsiteY56" fmla="*/ 2590800 h 3187700"/>
                <a:gd name="connsiteX57" fmla="*/ 7327900 w 8534400"/>
                <a:gd name="connsiteY57" fmla="*/ 1511300 h 3187700"/>
                <a:gd name="connsiteX58" fmla="*/ 7416800 w 8534400"/>
                <a:gd name="connsiteY58" fmla="*/ 1981200 h 3187700"/>
                <a:gd name="connsiteX59" fmla="*/ 7518400 w 8534400"/>
                <a:gd name="connsiteY59" fmla="*/ 1587500 h 3187700"/>
                <a:gd name="connsiteX60" fmla="*/ 7569200 w 8534400"/>
                <a:gd name="connsiteY60" fmla="*/ 1155700 h 3187700"/>
                <a:gd name="connsiteX61" fmla="*/ 7632700 w 8534400"/>
                <a:gd name="connsiteY61" fmla="*/ 2095500 h 3187700"/>
                <a:gd name="connsiteX62" fmla="*/ 7747000 w 8534400"/>
                <a:gd name="connsiteY62" fmla="*/ 2425700 h 3187700"/>
                <a:gd name="connsiteX63" fmla="*/ 7835900 w 8534400"/>
                <a:gd name="connsiteY63" fmla="*/ 1866900 h 3187700"/>
                <a:gd name="connsiteX64" fmla="*/ 7962900 w 8534400"/>
                <a:gd name="connsiteY64" fmla="*/ 2044700 h 3187700"/>
                <a:gd name="connsiteX65" fmla="*/ 8115300 w 8534400"/>
                <a:gd name="connsiteY65" fmla="*/ 1155700 h 3187700"/>
                <a:gd name="connsiteX66" fmla="*/ 8255000 w 8534400"/>
                <a:gd name="connsiteY66" fmla="*/ 2070100 h 3187700"/>
                <a:gd name="connsiteX67" fmla="*/ 8305800 w 8534400"/>
                <a:gd name="connsiteY67" fmla="*/ 1943100 h 3187700"/>
                <a:gd name="connsiteX68" fmla="*/ 8343900 w 8534400"/>
                <a:gd name="connsiteY68" fmla="*/ 2070100 h 3187700"/>
                <a:gd name="connsiteX69" fmla="*/ 8382000 w 8534400"/>
                <a:gd name="connsiteY69" fmla="*/ 1930400 h 3187700"/>
                <a:gd name="connsiteX70" fmla="*/ 8534400 w 8534400"/>
                <a:gd name="connsiteY70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724400 w 8534400"/>
                <a:gd name="connsiteY34" fmla="*/ 8509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816600 w 8534400"/>
                <a:gd name="connsiteY42" fmla="*/ 1574800 h 3187700"/>
                <a:gd name="connsiteX43" fmla="*/ 5969000 w 8534400"/>
                <a:gd name="connsiteY43" fmla="*/ 2070100 h 3187700"/>
                <a:gd name="connsiteX44" fmla="*/ 6032500 w 8534400"/>
                <a:gd name="connsiteY44" fmla="*/ 1854200 h 3187700"/>
                <a:gd name="connsiteX45" fmla="*/ 6108700 w 8534400"/>
                <a:gd name="connsiteY45" fmla="*/ 1841500 h 3187700"/>
                <a:gd name="connsiteX46" fmla="*/ 6223000 w 8534400"/>
                <a:gd name="connsiteY46" fmla="*/ 2527300 h 3187700"/>
                <a:gd name="connsiteX47" fmla="*/ 6362700 w 8534400"/>
                <a:gd name="connsiteY47" fmla="*/ 2540000 h 3187700"/>
                <a:gd name="connsiteX48" fmla="*/ 6400800 w 8534400"/>
                <a:gd name="connsiteY48" fmla="*/ 2438400 h 3187700"/>
                <a:gd name="connsiteX49" fmla="*/ 6438900 w 8534400"/>
                <a:gd name="connsiteY49" fmla="*/ 2590800 h 3187700"/>
                <a:gd name="connsiteX50" fmla="*/ 6540500 w 8534400"/>
                <a:gd name="connsiteY50" fmla="*/ 2705100 h 3187700"/>
                <a:gd name="connsiteX51" fmla="*/ 6743700 w 8534400"/>
                <a:gd name="connsiteY51" fmla="*/ 177800 h 3187700"/>
                <a:gd name="connsiteX52" fmla="*/ 6845300 w 8534400"/>
                <a:gd name="connsiteY52" fmla="*/ 228600 h 3187700"/>
                <a:gd name="connsiteX53" fmla="*/ 6934200 w 8534400"/>
                <a:gd name="connsiteY53" fmla="*/ 850900 h 3187700"/>
                <a:gd name="connsiteX54" fmla="*/ 7175500 w 8534400"/>
                <a:gd name="connsiteY54" fmla="*/ 2590800 h 3187700"/>
                <a:gd name="connsiteX55" fmla="*/ 7327900 w 8534400"/>
                <a:gd name="connsiteY55" fmla="*/ 1511300 h 3187700"/>
                <a:gd name="connsiteX56" fmla="*/ 7416800 w 8534400"/>
                <a:gd name="connsiteY56" fmla="*/ 1981200 h 3187700"/>
                <a:gd name="connsiteX57" fmla="*/ 7518400 w 8534400"/>
                <a:gd name="connsiteY57" fmla="*/ 1587500 h 3187700"/>
                <a:gd name="connsiteX58" fmla="*/ 7569200 w 8534400"/>
                <a:gd name="connsiteY58" fmla="*/ 1155700 h 3187700"/>
                <a:gd name="connsiteX59" fmla="*/ 7632700 w 8534400"/>
                <a:gd name="connsiteY59" fmla="*/ 2095500 h 3187700"/>
                <a:gd name="connsiteX60" fmla="*/ 7747000 w 8534400"/>
                <a:gd name="connsiteY60" fmla="*/ 2425700 h 3187700"/>
                <a:gd name="connsiteX61" fmla="*/ 7835900 w 8534400"/>
                <a:gd name="connsiteY61" fmla="*/ 1866900 h 3187700"/>
                <a:gd name="connsiteX62" fmla="*/ 7962900 w 8534400"/>
                <a:gd name="connsiteY62" fmla="*/ 2044700 h 3187700"/>
                <a:gd name="connsiteX63" fmla="*/ 8115300 w 8534400"/>
                <a:gd name="connsiteY63" fmla="*/ 1155700 h 3187700"/>
                <a:gd name="connsiteX64" fmla="*/ 8255000 w 8534400"/>
                <a:gd name="connsiteY64" fmla="*/ 2070100 h 3187700"/>
                <a:gd name="connsiteX65" fmla="*/ 8305800 w 8534400"/>
                <a:gd name="connsiteY65" fmla="*/ 1943100 h 3187700"/>
                <a:gd name="connsiteX66" fmla="*/ 8343900 w 8534400"/>
                <a:gd name="connsiteY66" fmla="*/ 2070100 h 3187700"/>
                <a:gd name="connsiteX67" fmla="*/ 8382000 w 8534400"/>
                <a:gd name="connsiteY67" fmla="*/ 1930400 h 3187700"/>
                <a:gd name="connsiteX68" fmla="*/ 8534400 w 8534400"/>
                <a:gd name="connsiteY68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308600 w 8534400"/>
                <a:gd name="connsiteY38" fmla="*/ 1333500 h 3187700"/>
                <a:gd name="connsiteX39" fmla="*/ 5486400 w 8534400"/>
                <a:gd name="connsiteY39" fmla="*/ 2400300 h 3187700"/>
                <a:gd name="connsiteX40" fmla="*/ 5562600 w 8534400"/>
                <a:gd name="connsiteY40" fmla="*/ 2133600 h 3187700"/>
                <a:gd name="connsiteX41" fmla="*/ 5816600 w 8534400"/>
                <a:gd name="connsiteY41" fmla="*/ 1574800 h 3187700"/>
                <a:gd name="connsiteX42" fmla="*/ 5969000 w 8534400"/>
                <a:gd name="connsiteY42" fmla="*/ 2070100 h 3187700"/>
                <a:gd name="connsiteX43" fmla="*/ 6032500 w 8534400"/>
                <a:gd name="connsiteY43" fmla="*/ 1854200 h 3187700"/>
                <a:gd name="connsiteX44" fmla="*/ 6108700 w 8534400"/>
                <a:gd name="connsiteY44" fmla="*/ 1841500 h 3187700"/>
                <a:gd name="connsiteX45" fmla="*/ 6223000 w 8534400"/>
                <a:gd name="connsiteY45" fmla="*/ 2527300 h 3187700"/>
                <a:gd name="connsiteX46" fmla="*/ 6362700 w 8534400"/>
                <a:gd name="connsiteY46" fmla="*/ 2540000 h 3187700"/>
                <a:gd name="connsiteX47" fmla="*/ 6400800 w 8534400"/>
                <a:gd name="connsiteY47" fmla="*/ 2438400 h 3187700"/>
                <a:gd name="connsiteX48" fmla="*/ 6438900 w 8534400"/>
                <a:gd name="connsiteY48" fmla="*/ 2590800 h 3187700"/>
                <a:gd name="connsiteX49" fmla="*/ 6540500 w 8534400"/>
                <a:gd name="connsiteY49" fmla="*/ 2705100 h 3187700"/>
                <a:gd name="connsiteX50" fmla="*/ 6743700 w 8534400"/>
                <a:gd name="connsiteY50" fmla="*/ 177800 h 3187700"/>
                <a:gd name="connsiteX51" fmla="*/ 6845300 w 8534400"/>
                <a:gd name="connsiteY51" fmla="*/ 228600 h 3187700"/>
                <a:gd name="connsiteX52" fmla="*/ 6934200 w 8534400"/>
                <a:gd name="connsiteY52" fmla="*/ 850900 h 3187700"/>
                <a:gd name="connsiteX53" fmla="*/ 7175500 w 8534400"/>
                <a:gd name="connsiteY53" fmla="*/ 2590800 h 3187700"/>
                <a:gd name="connsiteX54" fmla="*/ 7327900 w 8534400"/>
                <a:gd name="connsiteY54" fmla="*/ 1511300 h 3187700"/>
                <a:gd name="connsiteX55" fmla="*/ 7416800 w 8534400"/>
                <a:gd name="connsiteY55" fmla="*/ 1981200 h 3187700"/>
                <a:gd name="connsiteX56" fmla="*/ 7518400 w 8534400"/>
                <a:gd name="connsiteY56" fmla="*/ 1587500 h 3187700"/>
                <a:gd name="connsiteX57" fmla="*/ 7569200 w 8534400"/>
                <a:gd name="connsiteY57" fmla="*/ 1155700 h 3187700"/>
                <a:gd name="connsiteX58" fmla="*/ 7632700 w 8534400"/>
                <a:gd name="connsiteY58" fmla="*/ 2095500 h 3187700"/>
                <a:gd name="connsiteX59" fmla="*/ 7747000 w 8534400"/>
                <a:gd name="connsiteY59" fmla="*/ 2425700 h 3187700"/>
                <a:gd name="connsiteX60" fmla="*/ 7835900 w 8534400"/>
                <a:gd name="connsiteY60" fmla="*/ 1866900 h 3187700"/>
                <a:gd name="connsiteX61" fmla="*/ 7962900 w 8534400"/>
                <a:gd name="connsiteY61" fmla="*/ 2044700 h 3187700"/>
                <a:gd name="connsiteX62" fmla="*/ 8115300 w 8534400"/>
                <a:gd name="connsiteY62" fmla="*/ 1155700 h 3187700"/>
                <a:gd name="connsiteX63" fmla="*/ 8255000 w 8534400"/>
                <a:gd name="connsiteY63" fmla="*/ 2070100 h 3187700"/>
                <a:gd name="connsiteX64" fmla="*/ 8305800 w 8534400"/>
                <a:gd name="connsiteY64" fmla="*/ 1943100 h 3187700"/>
                <a:gd name="connsiteX65" fmla="*/ 8343900 w 8534400"/>
                <a:gd name="connsiteY65" fmla="*/ 2070100 h 3187700"/>
                <a:gd name="connsiteX66" fmla="*/ 8382000 w 8534400"/>
                <a:gd name="connsiteY66" fmla="*/ 1930400 h 3187700"/>
                <a:gd name="connsiteX67" fmla="*/ 8534400 w 8534400"/>
                <a:gd name="connsiteY67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364401 w 8534400"/>
                <a:gd name="connsiteY38" fmla="*/ 1149350 h 3187700"/>
                <a:gd name="connsiteX39" fmla="*/ 5486400 w 8534400"/>
                <a:gd name="connsiteY39" fmla="*/ 2400300 h 3187700"/>
                <a:gd name="connsiteX40" fmla="*/ 5562600 w 8534400"/>
                <a:gd name="connsiteY40" fmla="*/ 2133600 h 3187700"/>
                <a:gd name="connsiteX41" fmla="*/ 5816600 w 8534400"/>
                <a:gd name="connsiteY41" fmla="*/ 1574800 h 3187700"/>
                <a:gd name="connsiteX42" fmla="*/ 5969000 w 8534400"/>
                <a:gd name="connsiteY42" fmla="*/ 2070100 h 3187700"/>
                <a:gd name="connsiteX43" fmla="*/ 6032500 w 8534400"/>
                <a:gd name="connsiteY43" fmla="*/ 1854200 h 3187700"/>
                <a:gd name="connsiteX44" fmla="*/ 6108700 w 8534400"/>
                <a:gd name="connsiteY44" fmla="*/ 1841500 h 3187700"/>
                <a:gd name="connsiteX45" fmla="*/ 6223000 w 8534400"/>
                <a:gd name="connsiteY45" fmla="*/ 2527300 h 3187700"/>
                <a:gd name="connsiteX46" fmla="*/ 6362700 w 8534400"/>
                <a:gd name="connsiteY46" fmla="*/ 2540000 h 3187700"/>
                <a:gd name="connsiteX47" fmla="*/ 6400800 w 8534400"/>
                <a:gd name="connsiteY47" fmla="*/ 2438400 h 3187700"/>
                <a:gd name="connsiteX48" fmla="*/ 6438900 w 8534400"/>
                <a:gd name="connsiteY48" fmla="*/ 2590800 h 3187700"/>
                <a:gd name="connsiteX49" fmla="*/ 6540500 w 8534400"/>
                <a:gd name="connsiteY49" fmla="*/ 2705100 h 3187700"/>
                <a:gd name="connsiteX50" fmla="*/ 6743700 w 8534400"/>
                <a:gd name="connsiteY50" fmla="*/ 177800 h 3187700"/>
                <a:gd name="connsiteX51" fmla="*/ 6845300 w 8534400"/>
                <a:gd name="connsiteY51" fmla="*/ 228600 h 3187700"/>
                <a:gd name="connsiteX52" fmla="*/ 6934200 w 8534400"/>
                <a:gd name="connsiteY52" fmla="*/ 850900 h 3187700"/>
                <a:gd name="connsiteX53" fmla="*/ 7175500 w 8534400"/>
                <a:gd name="connsiteY53" fmla="*/ 2590800 h 3187700"/>
                <a:gd name="connsiteX54" fmla="*/ 7327900 w 8534400"/>
                <a:gd name="connsiteY54" fmla="*/ 1511300 h 3187700"/>
                <a:gd name="connsiteX55" fmla="*/ 7416800 w 8534400"/>
                <a:gd name="connsiteY55" fmla="*/ 1981200 h 3187700"/>
                <a:gd name="connsiteX56" fmla="*/ 7518400 w 8534400"/>
                <a:gd name="connsiteY56" fmla="*/ 1587500 h 3187700"/>
                <a:gd name="connsiteX57" fmla="*/ 7569200 w 8534400"/>
                <a:gd name="connsiteY57" fmla="*/ 1155700 h 3187700"/>
                <a:gd name="connsiteX58" fmla="*/ 7632700 w 8534400"/>
                <a:gd name="connsiteY58" fmla="*/ 2095500 h 3187700"/>
                <a:gd name="connsiteX59" fmla="*/ 7747000 w 8534400"/>
                <a:gd name="connsiteY59" fmla="*/ 2425700 h 3187700"/>
                <a:gd name="connsiteX60" fmla="*/ 7835900 w 8534400"/>
                <a:gd name="connsiteY60" fmla="*/ 1866900 h 3187700"/>
                <a:gd name="connsiteX61" fmla="*/ 7962900 w 8534400"/>
                <a:gd name="connsiteY61" fmla="*/ 2044700 h 3187700"/>
                <a:gd name="connsiteX62" fmla="*/ 8115300 w 8534400"/>
                <a:gd name="connsiteY62" fmla="*/ 1155700 h 3187700"/>
                <a:gd name="connsiteX63" fmla="*/ 8255000 w 8534400"/>
                <a:gd name="connsiteY63" fmla="*/ 2070100 h 3187700"/>
                <a:gd name="connsiteX64" fmla="*/ 8305800 w 8534400"/>
                <a:gd name="connsiteY64" fmla="*/ 1943100 h 3187700"/>
                <a:gd name="connsiteX65" fmla="*/ 8343900 w 8534400"/>
                <a:gd name="connsiteY65" fmla="*/ 2070100 h 3187700"/>
                <a:gd name="connsiteX66" fmla="*/ 8382000 w 8534400"/>
                <a:gd name="connsiteY66" fmla="*/ 1930400 h 3187700"/>
                <a:gd name="connsiteX67" fmla="*/ 8534400 w 8534400"/>
                <a:gd name="connsiteY67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00800 w 8534400"/>
                <a:gd name="connsiteY46" fmla="*/ 2438400 h 3187700"/>
                <a:gd name="connsiteX47" fmla="*/ 6438900 w 8534400"/>
                <a:gd name="connsiteY47" fmla="*/ 2590800 h 3187700"/>
                <a:gd name="connsiteX48" fmla="*/ 6540500 w 8534400"/>
                <a:gd name="connsiteY48" fmla="*/ 2705100 h 3187700"/>
                <a:gd name="connsiteX49" fmla="*/ 6743700 w 8534400"/>
                <a:gd name="connsiteY49" fmla="*/ 177800 h 3187700"/>
                <a:gd name="connsiteX50" fmla="*/ 6845300 w 8534400"/>
                <a:gd name="connsiteY50" fmla="*/ 228600 h 3187700"/>
                <a:gd name="connsiteX51" fmla="*/ 6934200 w 8534400"/>
                <a:gd name="connsiteY51" fmla="*/ 850900 h 3187700"/>
                <a:gd name="connsiteX52" fmla="*/ 7175500 w 8534400"/>
                <a:gd name="connsiteY52" fmla="*/ 2590800 h 3187700"/>
                <a:gd name="connsiteX53" fmla="*/ 7327900 w 8534400"/>
                <a:gd name="connsiteY53" fmla="*/ 1511300 h 3187700"/>
                <a:gd name="connsiteX54" fmla="*/ 7416800 w 8534400"/>
                <a:gd name="connsiteY54" fmla="*/ 1981200 h 3187700"/>
                <a:gd name="connsiteX55" fmla="*/ 7518400 w 8534400"/>
                <a:gd name="connsiteY55" fmla="*/ 1587500 h 3187700"/>
                <a:gd name="connsiteX56" fmla="*/ 7569200 w 8534400"/>
                <a:gd name="connsiteY56" fmla="*/ 1155700 h 3187700"/>
                <a:gd name="connsiteX57" fmla="*/ 7632700 w 8534400"/>
                <a:gd name="connsiteY57" fmla="*/ 2095500 h 3187700"/>
                <a:gd name="connsiteX58" fmla="*/ 7747000 w 8534400"/>
                <a:gd name="connsiteY58" fmla="*/ 2425700 h 3187700"/>
                <a:gd name="connsiteX59" fmla="*/ 7835900 w 8534400"/>
                <a:gd name="connsiteY59" fmla="*/ 1866900 h 3187700"/>
                <a:gd name="connsiteX60" fmla="*/ 7962900 w 8534400"/>
                <a:gd name="connsiteY60" fmla="*/ 2044700 h 3187700"/>
                <a:gd name="connsiteX61" fmla="*/ 8115300 w 8534400"/>
                <a:gd name="connsiteY61" fmla="*/ 1155700 h 3187700"/>
                <a:gd name="connsiteX62" fmla="*/ 8255000 w 8534400"/>
                <a:gd name="connsiteY62" fmla="*/ 2070100 h 3187700"/>
                <a:gd name="connsiteX63" fmla="*/ 8305800 w 8534400"/>
                <a:gd name="connsiteY63" fmla="*/ 1943100 h 3187700"/>
                <a:gd name="connsiteX64" fmla="*/ 8343900 w 8534400"/>
                <a:gd name="connsiteY64" fmla="*/ 2070100 h 3187700"/>
                <a:gd name="connsiteX65" fmla="*/ 8382000 w 8534400"/>
                <a:gd name="connsiteY65" fmla="*/ 1930400 h 3187700"/>
                <a:gd name="connsiteX66" fmla="*/ 8534400 w 8534400"/>
                <a:gd name="connsiteY66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00800 w 8534400"/>
                <a:gd name="connsiteY46" fmla="*/ 2438400 h 3187700"/>
                <a:gd name="connsiteX47" fmla="*/ 6438900 w 8534400"/>
                <a:gd name="connsiteY47" fmla="*/ 2590800 h 3187700"/>
                <a:gd name="connsiteX48" fmla="*/ 6540500 w 8534400"/>
                <a:gd name="connsiteY48" fmla="*/ 2705100 h 3187700"/>
                <a:gd name="connsiteX49" fmla="*/ 6743700 w 8534400"/>
                <a:gd name="connsiteY49" fmla="*/ 177800 h 3187700"/>
                <a:gd name="connsiteX50" fmla="*/ 6845300 w 8534400"/>
                <a:gd name="connsiteY50" fmla="*/ 228600 h 3187700"/>
                <a:gd name="connsiteX51" fmla="*/ 6934200 w 8534400"/>
                <a:gd name="connsiteY51" fmla="*/ 850900 h 3187700"/>
                <a:gd name="connsiteX52" fmla="*/ 7175500 w 8534400"/>
                <a:gd name="connsiteY52" fmla="*/ 2590800 h 3187700"/>
                <a:gd name="connsiteX53" fmla="*/ 7327900 w 8534400"/>
                <a:gd name="connsiteY53" fmla="*/ 1511300 h 3187700"/>
                <a:gd name="connsiteX54" fmla="*/ 7416800 w 8534400"/>
                <a:gd name="connsiteY54" fmla="*/ 1981200 h 3187700"/>
                <a:gd name="connsiteX55" fmla="*/ 7518400 w 8534400"/>
                <a:gd name="connsiteY55" fmla="*/ 1587500 h 3187700"/>
                <a:gd name="connsiteX56" fmla="*/ 7569200 w 8534400"/>
                <a:gd name="connsiteY56" fmla="*/ 1155700 h 3187700"/>
                <a:gd name="connsiteX57" fmla="*/ 7632700 w 8534400"/>
                <a:gd name="connsiteY57" fmla="*/ 2095500 h 3187700"/>
                <a:gd name="connsiteX58" fmla="*/ 7747000 w 8534400"/>
                <a:gd name="connsiteY58" fmla="*/ 2425700 h 3187700"/>
                <a:gd name="connsiteX59" fmla="*/ 7835900 w 8534400"/>
                <a:gd name="connsiteY59" fmla="*/ 1866900 h 3187700"/>
                <a:gd name="connsiteX60" fmla="*/ 7962900 w 8534400"/>
                <a:gd name="connsiteY60" fmla="*/ 2044700 h 3187700"/>
                <a:gd name="connsiteX61" fmla="*/ 8115300 w 8534400"/>
                <a:gd name="connsiteY61" fmla="*/ 1155700 h 3187700"/>
                <a:gd name="connsiteX62" fmla="*/ 8255000 w 8534400"/>
                <a:gd name="connsiteY62" fmla="*/ 2070100 h 3187700"/>
                <a:gd name="connsiteX63" fmla="*/ 8305800 w 8534400"/>
                <a:gd name="connsiteY63" fmla="*/ 1943100 h 3187700"/>
                <a:gd name="connsiteX64" fmla="*/ 8343900 w 8534400"/>
                <a:gd name="connsiteY64" fmla="*/ 2070100 h 3187700"/>
                <a:gd name="connsiteX65" fmla="*/ 8382000 w 8534400"/>
                <a:gd name="connsiteY65" fmla="*/ 1930400 h 3187700"/>
                <a:gd name="connsiteX66" fmla="*/ 8534400 w 8534400"/>
                <a:gd name="connsiteY66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38900 w 8534400"/>
                <a:gd name="connsiteY46" fmla="*/ 2590800 h 3187700"/>
                <a:gd name="connsiteX47" fmla="*/ 6540500 w 8534400"/>
                <a:gd name="connsiteY47" fmla="*/ 2705100 h 3187700"/>
                <a:gd name="connsiteX48" fmla="*/ 6743700 w 8534400"/>
                <a:gd name="connsiteY48" fmla="*/ 177800 h 3187700"/>
                <a:gd name="connsiteX49" fmla="*/ 6845300 w 8534400"/>
                <a:gd name="connsiteY49" fmla="*/ 228600 h 3187700"/>
                <a:gd name="connsiteX50" fmla="*/ 6934200 w 8534400"/>
                <a:gd name="connsiteY50" fmla="*/ 850900 h 3187700"/>
                <a:gd name="connsiteX51" fmla="*/ 7175500 w 8534400"/>
                <a:gd name="connsiteY51" fmla="*/ 2590800 h 3187700"/>
                <a:gd name="connsiteX52" fmla="*/ 7327900 w 8534400"/>
                <a:gd name="connsiteY52" fmla="*/ 1511300 h 3187700"/>
                <a:gd name="connsiteX53" fmla="*/ 7416800 w 8534400"/>
                <a:gd name="connsiteY53" fmla="*/ 1981200 h 3187700"/>
                <a:gd name="connsiteX54" fmla="*/ 7518400 w 8534400"/>
                <a:gd name="connsiteY54" fmla="*/ 1587500 h 3187700"/>
                <a:gd name="connsiteX55" fmla="*/ 7569200 w 8534400"/>
                <a:gd name="connsiteY55" fmla="*/ 1155700 h 3187700"/>
                <a:gd name="connsiteX56" fmla="*/ 7632700 w 8534400"/>
                <a:gd name="connsiteY56" fmla="*/ 2095500 h 3187700"/>
                <a:gd name="connsiteX57" fmla="*/ 7747000 w 8534400"/>
                <a:gd name="connsiteY57" fmla="*/ 2425700 h 3187700"/>
                <a:gd name="connsiteX58" fmla="*/ 7835900 w 8534400"/>
                <a:gd name="connsiteY58" fmla="*/ 1866900 h 3187700"/>
                <a:gd name="connsiteX59" fmla="*/ 7962900 w 8534400"/>
                <a:gd name="connsiteY59" fmla="*/ 2044700 h 3187700"/>
                <a:gd name="connsiteX60" fmla="*/ 8115300 w 8534400"/>
                <a:gd name="connsiteY60" fmla="*/ 1155700 h 3187700"/>
                <a:gd name="connsiteX61" fmla="*/ 8255000 w 8534400"/>
                <a:gd name="connsiteY61" fmla="*/ 2070100 h 3187700"/>
                <a:gd name="connsiteX62" fmla="*/ 8305800 w 8534400"/>
                <a:gd name="connsiteY62" fmla="*/ 1943100 h 3187700"/>
                <a:gd name="connsiteX63" fmla="*/ 8343900 w 8534400"/>
                <a:gd name="connsiteY63" fmla="*/ 2070100 h 3187700"/>
                <a:gd name="connsiteX64" fmla="*/ 8382000 w 8534400"/>
                <a:gd name="connsiteY64" fmla="*/ 1930400 h 3187700"/>
                <a:gd name="connsiteX65" fmla="*/ 8534400 w 8534400"/>
                <a:gd name="connsiteY65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540500 w 8534400"/>
                <a:gd name="connsiteY46" fmla="*/ 2705100 h 3187700"/>
                <a:gd name="connsiteX47" fmla="*/ 6743700 w 8534400"/>
                <a:gd name="connsiteY47" fmla="*/ 177800 h 3187700"/>
                <a:gd name="connsiteX48" fmla="*/ 6845300 w 8534400"/>
                <a:gd name="connsiteY48" fmla="*/ 228600 h 3187700"/>
                <a:gd name="connsiteX49" fmla="*/ 6934200 w 8534400"/>
                <a:gd name="connsiteY49" fmla="*/ 850900 h 3187700"/>
                <a:gd name="connsiteX50" fmla="*/ 7175500 w 8534400"/>
                <a:gd name="connsiteY50" fmla="*/ 2590800 h 3187700"/>
                <a:gd name="connsiteX51" fmla="*/ 7327900 w 8534400"/>
                <a:gd name="connsiteY51" fmla="*/ 1511300 h 3187700"/>
                <a:gd name="connsiteX52" fmla="*/ 7416800 w 8534400"/>
                <a:gd name="connsiteY52" fmla="*/ 1981200 h 3187700"/>
                <a:gd name="connsiteX53" fmla="*/ 7518400 w 8534400"/>
                <a:gd name="connsiteY53" fmla="*/ 1587500 h 3187700"/>
                <a:gd name="connsiteX54" fmla="*/ 7569200 w 8534400"/>
                <a:gd name="connsiteY54" fmla="*/ 1155700 h 3187700"/>
                <a:gd name="connsiteX55" fmla="*/ 7632700 w 8534400"/>
                <a:gd name="connsiteY55" fmla="*/ 2095500 h 3187700"/>
                <a:gd name="connsiteX56" fmla="*/ 7747000 w 8534400"/>
                <a:gd name="connsiteY56" fmla="*/ 2425700 h 3187700"/>
                <a:gd name="connsiteX57" fmla="*/ 7835900 w 8534400"/>
                <a:gd name="connsiteY57" fmla="*/ 1866900 h 3187700"/>
                <a:gd name="connsiteX58" fmla="*/ 7962900 w 8534400"/>
                <a:gd name="connsiteY58" fmla="*/ 2044700 h 3187700"/>
                <a:gd name="connsiteX59" fmla="*/ 8115300 w 8534400"/>
                <a:gd name="connsiteY59" fmla="*/ 1155700 h 3187700"/>
                <a:gd name="connsiteX60" fmla="*/ 8255000 w 8534400"/>
                <a:gd name="connsiteY60" fmla="*/ 2070100 h 3187700"/>
                <a:gd name="connsiteX61" fmla="*/ 8305800 w 8534400"/>
                <a:gd name="connsiteY61" fmla="*/ 1943100 h 3187700"/>
                <a:gd name="connsiteX62" fmla="*/ 8343900 w 8534400"/>
                <a:gd name="connsiteY62" fmla="*/ 2070100 h 3187700"/>
                <a:gd name="connsiteX63" fmla="*/ 8382000 w 8534400"/>
                <a:gd name="connsiteY63" fmla="*/ 1930400 h 3187700"/>
                <a:gd name="connsiteX64" fmla="*/ 8534400 w 8534400"/>
                <a:gd name="connsiteY64" fmla="*/ 1215572 h 318770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798801 w 8534400"/>
                <a:gd name="connsiteY34" fmla="*/ 800100 h 3172460"/>
                <a:gd name="connsiteX35" fmla="*/ 4876800 w 8534400"/>
                <a:gd name="connsiteY35" fmla="*/ 2374900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876800 w 8534400"/>
                <a:gd name="connsiteY35" fmla="*/ 2374900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915163 w 8534400"/>
                <a:gd name="connsiteY35" fmla="*/ 2379663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42180 w 8534400"/>
                <a:gd name="connsiteY43" fmla="*/ 128524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42180 w 8534400"/>
                <a:gd name="connsiteY43" fmla="*/ 128524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97981 w 8534400"/>
                <a:gd name="connsiteY43" fmla="*/ 122428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97981 w 8534400"/>
                <a:gd name="connsiteY43" fmla="*/ 1224280 h 3172460"/>
                <a:gd name="connsiteX44" fmla="*/ 6362700 w 8534400"/>
                <a:gd name="connsiteY44" fmla="*/ 2540000 h 3172460"/>
                <a:gd name="connsiteX45" fmla="*/ 6540500 w 8534400"/>
                <a:gd name="connsiteY45" fmla="*/ 2705100 h 3172460"/>
                <a:gd name="connsiteX46" fmla="*/ 6743700 w 8534400"/>
                <a:gd name="connsiteY46" fmla="*/ 177800 h 3172460"/>
                <a:gd name="connsiteX47" fmla="*/ 6845300 w 8534400"/>
                <a:gd name="connsiteY47" fmla="*/ 228600 h 3172460"/>
                <a:gd name="connsiteX48" fmla="*/ 6934200 w 8534400"/>
                <a:gd name="connsiteY48" fmla="*/ 850900 h 3172460"/>
                <a:gd name="connsiteX49" fmla="*/ 7175500 w 8534400"/>
                <a:gd name="connsiteY49" fmla="*/ 2590800 h 3172460"/>
                <a:gd name="connsiteX50" fmla="*/ 7327900 w 8534400"/>
                <a:gd name="connsiteY50" fmla="*/ 1511300 h 3172460"/>
                <a:gd name="connsiteX51" fmla="*/ 7416800 w 8534400"/>
                <a:gd name="connsiteY51" fmla="*/ 1981200 h 3172460"/>
                <a:gd name="connsiteX52" fmla="*/ 7518400 w 8534400"/>
                <a:gd name="connsiteY52" fmla="*/ 1587500 h 3172460"/>
                <a:gd name="connsiteX53" fmla="*/ 7569200 w 8534400"/>
                <a:gd name="connsiteY53" fmla="*/ 1155700 h 3172460"/>
                <a:gd name="connsiteX54" fmla="*/ 7632700 w 8534400"/>
                <a:gd name="connsiteY54" fmla="*/ 2095500 h 3172460"/>
                <a:gd name="connsiteX55" fmla="*/ 7747000 w 8534400"/>
                <a:gd name="connsiteY55" fmla="*/ 2425700 h 3172460"/>
                <a:gd name="connsiteX56" fmla="*/ 7835900 w 8534400"/>
                <a:gd name="connsiteY56" fmla="*/ 1866900 h 3172460"/>
                <a:gd name="connsiteX57" fmla="*/ 7962900 w 8534400"/>
                <a:gd name="connsiteY57" fmla="*/ 2044700 h 3172460"/>
                <a:gd name="connsiteX58" fmla="*/ 8115300 w 8534400"/>
                <a:gd name="connsiteY58" fmla="*/ 1155700 h 3172460"/>
                <a:gd name="connsiteX59" fmla="*/ 8255000 w 8534400"/>
                <a:gd name="connsiteY59" fmla="*/ 2070100 h 3172460"/>
                <a:gd name="connsiteX60" fmla="*/ 8305800 w 8534400"/>
                <a:gd name="connsiteY60" fmla="*/ 1943100 h 3172460"/>
                <a:gd name="connsiteX61" fmla="*/ 8343900 w 8534400"/>
                <a:gd name="connsiteY61" fmla="*/ 2070100 h 3172460"/>
                <a:gd name="connsiteX62" fmla="*/ 8382000 w 8534400"/>
                <a:gd name="connsiteY62" fmla="*/ 1930400 h 3172460"/>
                <a:gd name="connsiteX63" fmla="*/ 8534400 w 8534400"/>
                <a:gd name="connsiteY63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33484 w 8534400"/>
                <a:gd name="connsiteY22" fmla="*/ 2360168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3029141 w 8534400"/>
                <a:gd name="connsiteY23" fmla="*/ 1858264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88845 w 8534400"/>
                <a:gd name="connsiteY22" fmla="*/ 2384552 h 3172460"/>
                <a:gd name="connsiteX23" fmla="*/ 3029141 w 8534400"/>
                <a:gd name="connsiteY23" fmla="*/ 1858264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43900 w 8534400"/>
                <a:gd name="connsiteY58" fmla="*/ 2070100 h 3172460"/>
                <a:gd name="connsiteX59" fmla="*/ 8382000 w 8534400"/>
                <a:gd name="connsiteY59" fmla="*/ 1930400 h 3172460"/>
                <a:gd name="connsiteX60" fmla="*/ 8534400 w 8534400"/>
                <a:gd name="connsiteY60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82000 w 8534400"/>
                <a:gd name="connsiteY58" fmla="*/ 1930400 h 3172460"/>
                <a:gd name="connsiteX59" fmla="*/ 8534400 w 8534400"/>
                <a:gd name="connsiteY59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87580 w 8534400"/>
                <a:gd name="connsiteY58" fmla="*/ 1595120 h 3172460"/>
                <a:gd name="connsiteX59" fmla="*/ 8534400 w 8534400"/>
                <a:gd name="connsiteY59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87580 w 8534400"/>
                <a:gd name="connsiteY57" fmla="*/ 1595120 h 3172460"/>
                <a:gd name="connsiteX58" fmla="*/ 8534400 w 8534400"/>
                <a:gd name="connsiteY58" fmla="*/ 121557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387580 w 8562300"/>
                <a:gd name="connsiteY57" fmla="*/ 159512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370840 w 8562300"/>
                <a:gd name="connsiteY57" fmla="*/ 159512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409901 w 8562300"/>
                <a:gd name="connsiteY57" fmla="*/ 142748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7175500 w 8562300"/>
                <a:gd name="connsiteY44" fmla="*/ 2590800 h 3172460"/>
                <a:gd name="connsiteX45" fmla="*/ 7327900 w 8562300"/>
                <a:gd name="connsiteY45" fmla="*/ 1511300 h 3172460"/>
                <a:gd name="connsiteX46" fmla="*/ 7416800 w 8562300"/>
                <a:gd name="connsiteY46" fmla="*/ 1981200 h 3172460"/>
                <a:gd name="connsiteX47" fmla="*/ 7518400 w 8562300"/>
                <a:gd name="connsiteY47" fmla="*/ 1587500 h 3172460"/>
                <a:gd name="connsiteX48" fmla="*/ 7569200 w 8562300"/>
                <a:gd name="connsiteY48" fmla="*/ 1155700 h 3172460"/>
                <a:gd name="connsiteX49" fmla="*/ 7632700 w 8562300"/>
                <a:gd name="connsiteY49" fmla="*/ 2095500 h 3172460"/>
                <a:gd name="connsiteX50" fmla="*/ 7747000 w 8562300"/>
                <a:gd name="connsiteY50" fmla="*/ 2425700 h 3172460"/>
                <a:gd name="connsiteX51" fmla="*/ 7835900 w 8562300"/>
                <a:gd name="connsiteY51" fmla="*/ 1866900 h 3172460"/>
                <a:gd name="connsiteX52" fmla="*/ 7962900 w 8562300"/>
                <a:gd name="connsiteY52" fmla="*/ 2044700 h 3172460"/>
                <a:gd name="connsiteX53" fmla="*/ 8115300 w 8562300"/>
                <a:gd name="connsiteY53" fmla="*/ 1155700 h 3172460"/>
                <a:gd name="connsiteX54" fmla="*/ 8255000 w 8562300"/>
                <a:gd name="connsiteY54" fmla="*/ 2070100 h 3172460"/>
                <a:gd name="connsiteX55" fmla="*/ 8409901 w 8562300"/>
                <a:gd name="connsiteY55" fmla="*/ 1427480 h 3172460"/>
                <a:gd name="connsiteX56" fmla="*/ 8562300 w 8562300"/>
                <a:gd name="connsiteY56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38491 w 8562300"/>
                <a:gd name="connsiteY44" fmla="*/ 687578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900988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00988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8115300 w 8562300"/>
                <a:gd name="connsiteY53" fmla="*/ 1155700 h 3172460"/>
                <a:gd name="connsiteX54" fmla="*/ 8255000 w 8562300"/>
                <a:gd name="connsiteY54" fmla="*/ 2070100 h 3172460"/>
                <a:gd name="connsiteX55" fmla="*/ 8409901 w 8562300"/>
                <a:gd name="connsiteY55" fmla="*/ 1427480 h 3172460"/>
                <a:gd name="connsiteX56" fmla="*/ 8562300 w 8562300"/>
                <a:gd name="connsiteY56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69200 w 8562300"/>
                <a:gd name="connsiteY48" fmla="*/ 1155700 h 3172460"/>
                <a:gd name="connsiteX49" fmla="*/ 7632700 w 8562300"/>
                <a:gd name="connsiteY49" fmla="*/ 2095500 h 3172460"/>
                <a:gd name="connsiteX50" fmla="*/ 7747000 w 8562300"/>
                <a:gd name="connsiteY50" fmla="*/ 2425700 h 3172460"/>
                <a:gd name="connsiteX51" fmla="*/ 7835900 w 8562300"/>
                <a:gd name="connsiteY51" fmla="*/ 1866900 h 3172460"/>
                <a:gd name="connsiteX52" fmla="*/ 8115300 w 8562300"/>
                <a:gd name="connsiteY52" fmla="*/ 1155700 h 3172460"/>
                <a:gd name="connsiteX53" fmla="*/ 8255000 w 8562300"/>
                <a:gd name="connsiteY53" fmla="*/ 2070100 h 3172460"/>
                <a:gd name="connsiteX54" fmla="*/ 8409901 w 8562300"/>
                <a:gd name="connsiteY54" fmla="*/ 1427480 h 3172460"/>
                <a:gd name="connsiteX55" fmla="*/ 8562300 w 8562300"/>
                <a:gd name="connsiteY55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569200 w 8562300"/>
                <a:gd name="connsiteY47" fmla="*/ 1155700 h 3172460"/>
                <a:gd name="connsiteX48" fmla="*/ 7632700 w 8562300"/>
                <a:gd name="connsiteY48" fmla="*/ 2095500 h 3172460"/>
                <a:gd name="connsiteX49" fmla="*/ 7747000 w 8562300"/>
                <a:gd name="connsiteY49" fmla="*/ 2425700 h 3172460"/>
                <a:gd name="connsiteX50" fmla="*/ 7835900 w 8562300"/>
                <a:gd name="connsiteY50" fmla="*/ 1866900 h 3172460"/>
                <a:gd name="connsiteX51" fmla="*/ 8115300 w 8562300"/>
                <a:gd name="connsiteY51" fmla="*/ 1155700 h 3172460"/>
                <a:gd name="connsiteX52" fmla="*/ 8255000 w 8562300"/>
                <a:gd name="connsiteY52" fmla="*/ 2070100 h 3172460"/>
                <a:gd name="connsiteX53" fmla="*/ 8409901 w 8562300"/>
                <a:gd name="connsiteY53" fmla="*/ 1427480 h 3172460"/>
                <a:gd name="connsiteX54" fmla="*/ 8562300 w 8562300"/>
                <a:gd name="connsiteY54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569200 w 8562300"/>
                <a:gd name="connsiteY47" fmla="*/ 1155700 h 3172460"/>
                <a:gd name="connsiteX48" fmla="*/ 7632700 w 8562300"/>
                <a:gd name="connsiteY48" fmla="*/ 2095500 h 3172460"/>
                <a:gd name="connsiteX49" fmla="*/ 7747000 w 8562300"/>
                <a:gd name="connsiteY49" fmla="*/ 2425700 h 3172460"/>
                <a:gd name="connsiteX50" fmla="*/ 7835900 w 8562300"/>
                <a:gd name="connsiteY50" fmla="*/ 1866900 h 3172460"/>
                <a:gd name="connsiteX51" fmla="*/ 8115300 w 8562300"/>
                <a:gd name="connsiteY51" fmla="*/ 1155700 h 3172460"/>
                <a:gd name="connsiteX52" fmla="*/ 8255000 w 8562300"/>
                <a:gd name="connsiteY52" fmla="*/ 2070100 h 3172460"/>
                <a:gd name="connsiteX53" fmla="*/ 8409901 w 8562300"/>
                <a:gd name="connsiteY53" fmla="*/ 1427480 h 3172460"/>
                <a:gd name="connsiteX54" fmla="*/ 8562300 w 8562300"/>
                <a:gd name="connsiteY54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1003300 w 8562300"/>
                <a:gd name="connsiteY7" fmla="*/ 2032000 h 3172460"/>
                <a:gd name="connsiteX8" fmla="*/ 1104900 w 8562300"/>
                <a:gd name="connsiteY8" fmla="*/ 2108200 h 3172460"/>
                <a:gd name="connsiteX9" fmla="*/ 1244600 w 8562300"/>
                <a:gd name="connsiteY9" fmla="*/ 927100 h 3172460"/>
                <a:gd name="connsiteX10" fmla="*/ 1308100 w 8562300"/>
                <a:gd name="connsiteY10" fmla="*/ 457200 h 3172460"/>
                <a:gd name="connsiteX11" fmla="*/ 1473200 w 8562300"/>
                <a:gd name="connsiteY11" fmla="*/ 1143000 h 3172460"/>
                <a:gd name="connsiteX12" fmla="*/ 1536700 w 8562300"/>
                <a:gd name="connsiteY12" fmla="*/ 1689100 h 3172460"/>
                <a:gd name="connsiteX13" fmla="*/ 1714500 w 8562300"/>
                <a:gd name="connsiteY13" fmla="*/ 2755900 h 3172460"/>
                <a:gd name="connsiteX14" fmla="*/ 1841500 w 8562300"/>
                <a:gd name="connsiteY14" fmla="*/ 1511300 h 3172460"/>
                <a:gd name="connsiteX15" fmla="*/ 2082800 w 8562300"/>
                <a:gd name="connsiteY15" fmla="*/ 1130300 h 3172460"/>
                <a:gd name="connsiteX16" fmla="*/ 2146300 w 8562300"/>
                <a:gd name="connsiteY16" fmla="*/ 1600200 h 3172460"/>
                <a:gd name="connsiteX17" fmla="*/ 2286000 w 8562300"/>
                <a:gd name="connsiteY17" fmla="*/ 2425700 h 3172460"/>
                <a:gd name="connsiteX18" fmla="*/ 2400300 w 8562300"/>
                <a:gd name="connsiteY18" fmla="*/ 2006600 h 3172460"/>
                <a:gd name="connsiteX19" fmla="*/ 2667000 w 8562300"/>
                <a:gd name="connsiteY19" fmla="*/ 863600 h 3172460"/>
                <a:gd name="connsiteX20" fmla="*/ 2788845 w 8562300"/>
                <a:gd name="connsiteY20" fmla="*/ 2384552 h 3172460"/>
                <a:gd name="connsiteX21" fmla="*/ 3029141 w 8562300"/>
                <a:gd name="connsiteY21" fmla="*/ 1858264 h 3172460"/>
                <a:gd name="connsiteX22" fmla="*/ 3161297 w 8562300"/>
                <a:gd name="connsiteY22" fmla="*/ 2488692 h 3172460"/>
                <a:gd name="connsiteX23" fmla="*/ 3492500 w 8562300"/>
                <a:gd name="connsiteY23" fmla="*/ 1803400 h 3172460"/>
                <a:gd name="connsiteX24" fmla="*/ 3670300 w 8562300"/>
                <a:gd name="connsiteY24" fmla="*/ 2349500 h 3172460"/>
                <a:gd name="connsiteX25" fmla="*/ 3733800 w 8562300"/>
                <a:gd name="connsiteY25" fmla="*/ 2146300 h 3172460"/>
                <a:gd name="connsiteX26" fmla="*/ 3915743 w 8562300"/>
                <a:gd name="connsiteY26" fmla="*/ 0 h 3172460"/>
                <a:gd name="connsiteX27" fmla="*/ 4160600 w 8562300"/>
                <a:gd name="connsiteY27" fmla="*/ 1085850 h 3172460"/>
                <a:gd name="connsiteX28" fmla="*/ 4340000 w 8562300"/>
                <a:gd name="connsiteY28" fmla="*/ 3172460 h 3172460"/>
                <a:gd name="connsiteX29" fmla="*/ 4583450 w 8562300"/>
                <a:gd name="connsiteY29" fmla="*/ 1206500 h 3172460"/>
                <a:gd name="connsiteX30" fmla="*/ 4819727 w 8562300"/>
                <a:gd name="connsiteY30" fmla="*/ 823913 h 3172460"/>
                <a:gd name="connsiteX31" fmla="*/ 4915163 w 8562300"/>
                <a:gd name="connsiteY31" fmla="*/ 2379663 h 3172460"/>
                <a:gd name="connsiteX32" fmla="*/ 5095902 w 8562300"/>
                <a:gd name="connsiteY32" fmla="*/ 1730375 h 3172460"/>
                <a:gd name="connsiteX33" fmla="*/ 5364401 w 8562300"/>
                <a:gd name="connsiteY33" fmla="*/ 1149350 h 3172460"/>
                <a:gd name="connsiteX34" fmla="*/ 5486400 w 8562300"/>
                <a:gd name="connsiteY34" fmla="*/ 2400300 h 3172460"/>
                <a:gd name="connsiteX35" fmla="*/ 5562600 w 8562300"/>
                <a:gd name="connsiteY35" fmla="*/ 2133600 h 3172460"/>
                <a:gd name="connsiteX36" fmla="*/ 5816600 w 8562300"/>
                <a:gd name="connsiteY36" fmla="*/ 1574800 h 3172460"/>
                <a:gd name="connsiteX37" fmla="*/ 5969000 w 8562300"/>
                <a:gd name="connsiteY37" fmla="*/ 2070100 h 3172460"/>
                <a:gd name="connsiteX38" fmla="*/ 6054820 w 8562300"/>
                <a:gd name="connsiteY38" fmla="*/ 1518920 h 3172460"/>
                <a:gd name="connsiteX39" fmla="*/ 6197981 w 8562300"/>
                <a:gd name="connsiteY39" fmla="*/ 1224280 h 3172460"/>
                <a:gd name="connsiteX40" fmla="*/ 6362700 w 8562300"/>
                <a:gd name="connsiteY40" fmla="*/ 2540000 h 3172460"/>
                <a:gd name="connsiteX41" fmla="*/ 6540500 w 8562300"/>
                <a:gd name="connsiteY41" fmla="*/ 2705100 h 3172460"/>
                <a:gd name="connsiteX42" fmla="*/ 6761556 w 8562300"/>
                <a:gd name="connsiteY42" fmla="*/ 177800 h 3172460"/>
                <a:gd name="connsiteX43" fmla="*/ 6918845 w 8562300"/>
                <a:gd name="connsiteY43" fmla="*/ 675386 h 3172460"/>
                <a:gd name="connsiteX44" fmla="*/ 7175500 w 8562300"/>
                <a:gd name="connsiteY44" fmla="*/ 2590800 h 3172460"/>
                <a:gd name="connsiteX45" fmla="*/ 7327900 w 8562300"/>
                <a:gd name="connsiteY45" fmla="*/ 1511300 h 3172460"/>
                <a:gd name="connsiteX46" fmla="*/ 7569200 w 8562300"/>
                <a:gd name="connsiteY46" fmla="*/ 1155700 h 3172460"/>
                <a:gd name="connsiteX47" fmla="*/ 7632700 w 8562300"/>
                <a:gd name="connsiteY47" fmla="*/ 2095500 h 3172460"/>
                <a:gd name="connsiteX48" fmla="*/ 7747000 w 8562300"/>
                <a:gd name="connsiteY48" fmla="*/ 2425700 h 3172460"/>
                <a:gd name="connsiteX49" fmla="*/ 7835900 w 8562300"/>
                <a:gd name="connsiteY49" fmla="*/ 1866900 h 3172460"/>
                <a:gd name="connsiteX50" fmla="*/ 8115300 w 8562300"/>
                <a:gd name="connsiteY50" fmla="*/ 1155700 h 3172460"/>
                <a:gd name="connsiteX51" fmla="*/ 8255000 w 8562300"/>
                <a:gd name="connsiteY51" fmla="*/ 2070100 h 3172460"/>
                <a:gd name="connsiteX52" fmla="*/ 8409901 w 8562300"/>
                <a:gd name="connsiteY52" fmla="*/ 1427480 h 3172460"/>
                <a:gd name="connsiteX53" fmla="*/ 8562300 w 8562300"/>
                <a:gd name="connsiteY53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1003300 w 8562300"/>
                <a:gd name="connsiteY7" fmla="*/ 2032000 h 3172460"/>
                <a:gd name="connsiteX8" fmla="*/ 1244600 w 8562300"/>
                <a:gd name="connsiteY8" fmla="*/ 927100 h 3172460"/>
                <a:gd name="connsiteX9" fmla="*/ 1308100 w 8562300"/>
                <a:gd name="connsiteY9" fmla="*/ 457200 h 3172460"/>
                <a:gd name="connsiteX10" fmla="*/ 1473200 w 8562300"/>
                <a:gd name="connsiteY10" fmla="*/ 1143000 h 3172460"/>
                <a:gd name="connsiteX11" fmla="*/ 1536700 w 8562300"/>
                <a:gd name="connsiteY11" fmla="*/ 1689100 h 3172460"/>
                <a:gd name="connsiteX12" fmla="*/ 1714500 w 8562300"/>
                <a:gd name="connsiteY12" fmla="*/ 2755900 h 3172460"/>
                <a:gd name="connsiteX13" fmla="*/ 1841500 w 8562300"/>
                <a:gd name="connsiteY13" fmla="*/ 1511300 h 3172460"/>
                <a:gd name="connsiteX14" fmla="*/ 2082800 w 8562300"/>
                <a:gd name="connsiteY14" fmla="*/ 1130300 h 3172460"/>
                <a:gd name="connsiteX15" fmla="*/ 2146300 w 8562300"/>
                <a:gd name="connsiteY15" fmla="*/ 1600200 h 3172460"/>
                <a:gd name="connsiteX16" fmla="*/ 2286000 w 8562300"/>
                <a:gd name="connsiteY16" fmla="*/ 2425700 h 3172460"/>
                <a:gd name="connsiteX17" fmla="*/ 2400300 w 8562300"/>
                <a:gd name="connsiteY17" fmla="*/ 2006600 h 3172460"/>
                <a:gd name="connsiteX18" fmla="*/ 2667000 w 8562300"/>
                <a:gd name="connsiteY18" fmla="*/ 863600 h 3172460"/>
                <a:gd name="connsiteX19" fmla="*/ 2788845 w 8562300"/>
                <a:gd name="connsiteY19" fmla="*/ 2384552 h 3172460"/>
                <a:gd name="connsiteX20" fmla="*/ 3029141 w 8562300"/>
                <a:gd name="connsiteY20" fmla="*/ 1858264 h 3172460"/>
                <a:gd name="connsiteX21" fmla="*/ 3161297 w 8562300"/>
                <a:gd name="connsiteY21" fmla="*/ 2488692 h 3172460"/>
                <a:gd name="connsiteX22" fmla="*/ 3492500 w 8562300"/>
                <a:gd name="connsiteY22" fmla="*/ 1803400 h 3172460"/>
                <a:gd name="connsiteX23" fmla="*/ 3670300 w 8562300"/>
                <a:gd name="connsiteY23" fmla="*/ 2349500 h 3172460"/>
                <a:gd name="connsiteX24" fmla="*/ 3733800 w 8562300"/>
                <a:gd name="connsiteY24" fmla="*/ 2146300 h 3172460"/>
                <a:gd name="connsiteX25" fmla="*/ 3915743 w 8562300"/>
                <a:gd name="connsiteY25" fmla="*/ 0 h 3172460"/>
                <a:gd name="connsiteX26" fmla="*/ 4160600 w 8562300"/>
                <a:gd name="connsiteY26" fmla="*/ 1085850 h 3172460"/>
                <a:gd name="connsiteX27" fmla="*/ 4340000 w 8562300"/>
                <a:gd name="connsiteY27" fmla="*/ 3172460 h 3172460"/>
                <a:gd name="connsiteX28" fmla="*/ 4583450 w 8562300"/>
                <a:gd name="connsiteY28" fmla="*/ 1206500 h 3172460"/>
                <a:gd name="connsiteX29" fmla="*/ 4819727 w 8562300"/>
                <a:gd name="connsiteY29" fmla="*/ 823913 h 3172460"/>
                <a:gd name="connsiteX30" fmla="*/ 4915163 w 8562300"/>
                <a:gd name="connsiteY30" fmla="*/ 2379663 h 3172460"/>
                <a:gd name="connsiteX31" fmla="*/ 5095902 w 8562300"/>
                <a:gd name="connsiteY31" fmla="*/ 1730375 h 3172460"/>
                <a:gd name="connsiteX32" fmla="*/ 5364401 w 8562300"/>
                <a:gd name="connsiteY32" fmla="*/ 1149350 h 3172460"/>
                <a:gd name="connsiteX33" fmla="*/ 5486400 w 8562300"/>
                <a:gd name="connsiteY33" fmla="*/ 2400300 h 3172460"/>
                <a:gd name="connsiteX34" fmla="*/ 5562600 w 8562300"/>
                <a:gd name="connsiteY34" fmla="*/ 2133600 h 3172460"/>
                <a:gd name="connsiteX35" fmla="*/ 5816600 w 8562300"/>
                <a:gd name="connsiteY35" fmla="*/ 1574800 h 3172460"/>
                <a:gd name="connsiteX36" fmla="*/ 5969000 w 8562300"/>
                <a:gd name="connsiteY36" fmla="*/ 2070100 h 3172460"/>
                <a:gd name="connsiteX37" fmla="*/ 6054820 w 8562300"/>
                <a:gd name="connsiteY37" fmla="*/ 1518920 h 3172460"/>
                <a:gd name="connsiteX38" fmla="*/ 6197981 w 8562300"/>
                <a:gd name="connsiteY38" fmla="*/ 1224280 h 3172460"/>
                <a:gd name="connsiteX39" fmla="*/ 6362700 w 8562300"/>
                <a:gd name="connsiteY39" fmla="*/ 2540000 h 3172460"/>
                <a:gd name="connsiteX40" fmla="*/ 6540500 w 8562300"/>
                <a:gd name="connsiteY40" fmla="*/ 2705100 h 3172460"/>
                <a:gd name="connsiteX41" fmla="*/ 6761556 w 8562300"/>
                <a:gd name="connsiteY41" fmla="*/ 177800 h 3172460"/>
                <a:gd name="connsiteX42" fmla="*/ 6918845 w 8562300"/>
                <a:gd name="connsiteY42" fmla="*/ 675386 h 3172460"/>
                <a:gd name="connsiteX43" fmla="*/ 7175500 w 8562300"/>
                <a:gd name="connsiteY43" fmla="*/ 2590800 h 3172460"/>
                <a:gd name="connsiteX44" fmla="*/ 7327900 w 8562300"/>
                <a:gd name="connsiteY44" fmla="*/ 1511300 h 3172460"/>
                <a:gd name="connsiteX45" fmla="*/ 7569200 w 8562300"/>
                <a:gd name="connsiteY45" fmla="*/ 1155700 h 3172460"/>
                <a:gd name="connsiteX46" fmla="*/ 7632700 w 8562300"/>
                <a:gd name="connsiteY46" fmla="*/ 2095500 h 3172460"/>
                <a:gd name="connsiteX47" fmla="*/ 7747000 w 8562300"/>
                <a:gd name="connsiteY47" fmla="*/ 2425700 h 3172460"/>
                <a:gd name="connsiteX48" fmla="*/ 7835900 w 8562300"/>
                <a:gd name="connsiteY48" fmla="*/ 1866900 h 3172460"/>
                <a:gd name="connsiteX49" fmla="*/ 8115300 w 8562300"/>
                <a:gd name="connsiteY49" fmla="*/ 1155700 h 3172460"/>
                <a:gd name="connsiteX50" fmla="*/ 8255000 w 8562300"/>
                <a:gd name="connsiteY50" fmla="*/ 2070100 h 3172460"/>
                <a:gd name="connsiteX51" fmla="*/ 8409901 w 8562300"/>
                <a:gd name="connsiteY51" fmla="*/ 1427480 h 3172460"/>
                <a:gd name="connsiteX52" fmla="*/ 8562300 w 8562300"/>
                <a:gd name="connsiteY52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992140 w 8562300"/>
                <a:gd name="connsiteY7" fmla="*/ 2458720 h 3172460"/>
                <a:gd name="connsiteX8" fmla="*/ 1244600 w 8562300"/>
                <a:gd name="connsiteY8" fmla="*/ 927100 h 3172460"/>
                <a:gd name="connsiteX9" fmla="*/ 1308100 w 8562300"/>
                <a:gd name="connsiteY9" fmla="*/ 457200 h 3172460"/>
                <a:gd name="connsiteX10" fmla="*/ 1473200 w 8562300"/>
                <a:gd name="connsiteY10" fmla="*/ 1143000 h 3172460"/>
                <a:gd name="connsiteX11" fmla="*/ 1536700 w 8562300"/>
                <a:gd name="connsiteY11" fmla="*/ 1689100 h 3172460"/>
                <a:gd name="connsiteX12" fmla="*/ 1714500 w 8562300"/>
                <a:gd name="connsiteY12" fmla="*/ 2755900 h 3172460"/>
                <a:gd name="connsiteX13" fmla="*/ 1841500 w 8562300"/>
                <a:gd name="connsiteY13" fmla="*/ 1511300 h 3172460"/>
                <a:gd name="connsiteX14" fmla="*/ 2082800 w 8562300"/>
                <a:gd name="connsiteY14" fmla="*/ 1130300 h 3172460"/>
                <a:gd name="connsiteX15" fmla="*/ 2146300 w 8562300"/>
                <a:gd name="connsiteY15" fmla="*/ 1600200 h 3172460"/>
                <a:gd name="connsiteX16" fmla="*/ 2286000 w 8562300"/>
                <a:gd name="connsiteY16" fmla="*/ 2425700 h 3172460"/>
                <a:gd name="connsiteX17" fmla="*/ 2400300 w 8562300"/>
                <a:gd name="connsiteY17" fmla="*/ 2006600 h 3172460"/>
                <a:gd name="connsiteX18" fmla="*/ 2667000 w 8562300"/>
                <a:gd name="connsiteY18" fmla="*/ 863600 h 3172460"/>
                <a:gd name="connsiteX19" fmla="*/ 2788845 w 8562300"/>
                <a:gd name="connsiteY19" fmla="*/ 2384552 h 3172460"/>
                <a:gd name="connsiteX20" fmla="*/ 3029141 w 8562300"/>
                <a:gd name="connsiteY20" fmla="*/ 1858264 h 3172460"/>
                <a:gd name="connsiteX21" fmla="*/ 3161297 w 8562300"/>
                <a:gd name="connsiteY21" fmla="*/ 2488692 h 3172460"/>
                <a:gd name="connsiteX22" fmla="*/ 3492500 w 8562300"/>
                <a:gd name="connsiteY22" fmla="*/ 1803400 h 3172460"/>
                <a:gd name="connsiteX23" fmla="*/ 3670300 w 8562300"/>
                <a:gd name="connsiteY23" fmla="*/ 2349500 h 3172460"/>
                <a:gd name="connsiteX24" fmla="*/ 3733800 w 8562300"/>
                <a:gd name="connsiteY24" fmla="*/ 2146300 h 3172460"/>
                <a:gd name="connsiteX25" fmla="*/ 3915743 w 8562300"/>
                <a:gd name="connsiteY25" fmla="*/ 0 h 3172460"/>
                <a:gd name="connsiteX26" fmla="*/ 4160600 w 8562300"/>
                <a:gd name="connsiteY26" fmla="*/ 1085850 h 3172460"/>
                <a:gd name="connsiteX27" fmla="*/ 4340000 w 8562300"/>
                <a:gd name="connsiteY27" fmla="*/ 3172460 h 3172460"/>
                <a:gd name="connsiteX28" fmla="*/ 4583450 w 8562300"/>
                <a:gd name="connsiteY28" fmla="*/ 1206500 h 3172460"/>
                <a:gd name="connsiteX29" fmla="*/ 4819727 w 8562300"/>
                <a:gd name="connsiteY29" fmla="*/ 823913 h 3172460"/>
                <a:gd name="connsiteX30" fmla="*/ 4915163 w 8562300"/>
                <a:gd name="connsiteY30" fmla="*/ 2379663 h 3172460"/>
                <a:gd name="connsiteX31" fmla="*/ 5095902 w 8562300"/>
                <a:gd name="connsiteY31" fmla="*/ 1730375 h 3172460"/>
                <a:gd name="connsiteX32" fmla="*/ 5364401 w 8562300"/>
                <a:gd name="connsiteY32" fmla="*/ 1149350 h 3172460"/>
                <a:gd name="connsiteX33" fmla="*/ 5486400 w 8562300"/>
                <a:gd name="connsiteY33" fmla="*/ 2400300 h 3172460"/>
                <a:gd name="connsiteX34" fmla="*/ 5562600 w 8562300"/>
                <a:gd name="connsiteY34" fmla="*/ 2133600 h 3172460"/>
                <a:gd name="connsiteX35" fmla="*/ 5816600 w 8562300"/>
                <a:gd name="connsiteY35" fmla="*/ 1574800 h 3172460"/>
                <a:gd name="connsiteX36" fmla="*/ 5969000 w 8562300"/>
                <a:gd name="connsiteY36" fmla="*/ 2070100 h 3172460"/>
                <a:gd name="connsiteX37" fmla="*/ 6054820 w 8562300"/>
                <a:gd name="connsiteY37" fmla="*/ 1518920 h 3172460"/>
                <a:gd name="connsiteX38" fmla="*/ 6197981 w 8562300"/>
                <a:gd name="connsiteY38" fmla="*/ 1224280 h 3172460"/>
                <a:gd name="connsiteX39" fmla="*/ 6362700 w 8562300"/>
                <a:gd name="connsiteY39" fmla="*/ 2540000 h 3172460"/>
                <a:gd name="connsiteX40" fmla="*/ 6540500 w 8562300"/>
                <a:gd name="connsiteY40" fmla="*/ 2705100 h 3172460"/>
                <a:gd name="connsiteX41" fmla="*/ 6761556 w 8562300"/>
                <a:gd name="connsiteY41" fmla="*/ 177800 h 3172460"/>
                <a:gd name="connsiteX42" fmla="*/ 6918845 w 8562300"/>
                <a:gd name="connsiteY42" fmla="*/ 675386 h 3172460"/>
                <a:gd name="connsiteX43" fmla="*/ 7175500 w 8562300"/>
                <a:gd name="connsiteY43" fmla="*/ 2590800 h 3172460"/>
                <a:gd name="connsiteX44" fmla="*/ 7327900 w 8562300"/>
                <a:gd name="connsiteY44" fmla="*/ 1511300 h 3172460"/>
                <a:gd name="connsiteX45" fmla="*/ 7569200 w 8562300"/>
                <a:gd name="connsiteY45" fmla="*/ 1155700 h 3172460"/>
                <a:gd name="connsiteX46" fmla="*/ 7632700 w 8562300"/>
                <a:gd name="connsiteY46" fmla="*/ 2095500 h 3172460"/>
                <a:gd name="connsiteX47" fmla="*/ 7747000 w 8562300"/>
                <a:gd name="connsiteY47" fmla="*/ 2425700 h 3172460"/>
                <a:gd name="connsiteX48" fmla="*/ 7835900 w 8562300"/>
                <a:gd name="connsiteY48" fmla="*/ 1866900 h 3172460"/>
                <a:gd name="connsiteX49" fmla="*/ 8115300 w 8562300"/>
                <a:gd name="connsiteY49" fmla="*/ 1155700 h 3172460"/>
                <a:gd name="connsiteX50" fmla="*/ 8255000 w 8562300"/>
                <a:gd name="connsiteY50" fmla="*/ 2070100 h 3172460"/>
                <a:gd name="connsiteX51" fmla="*/ 8409901 w 8562300"/>
                <a:gd name="connsiteY51" fmla="*/ 1427480 h 3172460"/>
                <a:gd name="connsiteX52" fmla="*/ 8562300 w 8562300"/>
                <a:gd name="connsiteY52" fmla="*/ 1238432 h 3172460"/>
                <a:gd name="connsiteX0" fmla="*/ 0 w 8604150"/>
                <a:gd name="connsiteY0" fmla="*/ 1149350 h 3172460"/>
                <a:gd name="connsiteX1" fmla="*/ 130750 w 8604150"/>
                <a:gd name="connsiteY1" fmla="*/ 1346200 h 3172460"/>
                <a:gd name="connsiteX2" fmla="*/ 194250 w 8604150"/>
                <a:gd name="connsiteY2" fmla="*/ 2019300 h 3172460"/>
                <a:gd name="connsiteX3" fmla="*/ 386671 w 8604150"/>
                <a:gd name="connsiteY3" fmla="*/ 1000760 h 3172460"/>
                <a:gd name="connsiteX4" fmla="*/ 473650 w 8604150"/>
                <a:gd name="connsiteY4" fmla="*/ 2743200 h 3172460"/>
                <a:gd name="connsiteX5" fmla="*/ 575250 w 8604150"/>
                <a:gd name="connsiteY5" fmla="*/ 2133600 h 3172460"/>
                <a:gd name="connsiteX6" fmla="*/ 918150 w 8604150"/>
                <a:gd name="connsiteY6" fmla="*/ 1511300 h 3172460"/>
                <a:gd name="connsiteX7" fmla="*/ 1033990 w 8604150"/>
                <a:gd name="connsiteY7" fmla="*/ 2458720 h 3172460"/>
                <a:gd name="connsiteX8" fmla="*/ 1286450 w 8604150"/>
                <a:gd name="connsiteY8" fmla="*/ 927100 h 3172460"/>
                <a:gd name="connsiteX9" fmla="*/ 1349950 w 8604150"/>
                <a:gd name="connsiteY9" fmla="*/ 457200 h 3172460"/>
                <a:gd name="connsiteX10" fmla="*/ 1515050 w 8604150"/>
                <a:gd name="connsiteY10" fmla="*/ 1143000 h 3172460"/>
                <a:gd name="connsiteX11" fmla="*/ 1578550 w 8604150"/>
                <a:gd name="connsiteY11" fmla="*/ 1689100 h 3172460"/>
                <a:gd name="connsiteX12" fmla="*/ 1756350 w 8604150"/>
                <a:gd name="connsiteY12" fmla="*/ 2755900 h 3172460"/>
                <a:gd name="connsiteX13" fmla="*/ 1883350 w 8604150"/>
                <a:gd name="connsiteY13" fmla="*/ 1511300 h 3172460"/>
                <a:gd name="connsiteX14" fmla="*/ 2124650 w 8604150"/>
                <a:gd name="connsiteY14" fmla="*/ 1130300 h 3172460"/>
                <a:gd name="connsiteX15" fmla="*/ 2188150 w 8604150"/>
                <a:gd name="connsiteY15" fmla="*/ 1600200 h 3172460"/>
                <a:gd name="connsiteX16" fmla="*/ 2327850 w 8604150"/>
                <a:gd name="connsiteY16" fmla="*/ 2425700 h 3172460"/>
                <a:gd name="connsiteX17" fmla="*/ 2442150 w 8604150"/>
                <a:gd name="connsiteY17" fmla="*/ 2006600 h 3172460"/>
                <a:gd name="connsiteX18" fmla="*/ 2708850 w 8604150"/>
                <a:gd name="connsiteY18" fmla="*/ 863600 h 3172460"/>
                <a:gd name="connsiteX19" fmla="*/ 2830695 w 8604150"/>
                <a:gd name="connsiteY19" fmla="*/ 2384552 h 3172460"/>
                <a:gd name="connsiteX20" fmla="*/ 3070991 w 8604150"/>
                <a:gd name="connsiteY20" fmla="*/ 1858264 h 3172460"/>
                <a:gd name="connsiteX21" fmla="*/ 3203147 w 8604150"/>
                <a:gd name="connsiteY21" fmla="*/ 2488692 h 3172460"/>
                <a:gd name="connsiteX22" fmla="*/ 3534350 w 8604150"/>
                <a:gd name="connsiteY22" fmla="*/ 1803400 h 3172460"/>
                <a:gd name="connsiteX23" fmla="*/ 3712150 w 8604150"/>
                <a:gd name="connsiteY23" fmla="*/ 2349500 h 3172460"/>
                <a:gd name="connsiteX24" fmla="*/ 3775650 w 8604150"/>
                <a:gd name="connsiteY24" fmla="*/ 2146300 h 3172460"/>
                <a:gd name="connsiteX25" fmla="*/ 3957593 w 8604150"/>
                <a:gd name="connsiteY25" fmla="*/ 0 h 3172460"/>
                <a:gd name="connsiteX26" fmla="*/ 4202450 w 8604150"/>
                <a:gd name="connsiteY26" fmla="*/ 1085850 h 3172460"/>
                <a:gd name="connsiteX27" fmla="*/ 4381850 w 8604150"/>
                <a:gd name="connsiteY27" fmla="*/ 3172460 h 3172460"/>
                <a:gd name="connsiteX28" fmla="*/ 4625300 w 8604150"/>
                <a:gd name="connsiteY28" fmla="*/ 1206500 h 3172460"/>
                <a:gd name="connsiteX29" fmla="*/ 4861577 w 8604150"/>
                <a:gd name="connsiteY29" fmla="*/ 823913 h 3172460"/>
                <a:gd name="connsiteX30" fmla="*/ 4957013 w 8604150"/>
                <a:gd name="connsiteY30" fmla="*/ 2379663 h 3172460"/>
                <a:gd name="connsiteX31" fmla="*/ 5137752 w 8604150"/>
                <a:gd name="connsiteY31" fmla="*/ 1730375 h 3172460"/>
                <a:gd name="connsiteX32" fmla="*/ 5406251 w 8604150"/>
                <a:gd name="connsiteY32" fmla="*/ 1149350 h 3172460"/>
                <a:gd name="connsiteX33" fmla="*/ 5528250 w 8604150"/>
                <a:gd name="connsiteY33" fmla="*/ 2400300 h 3172460"/>
                <a:gd name="connsiteX34" fmla="*/ 5604450 w 8604150"/>
                <a:gd name="connsiteY34" fmla="*/ 2133600 h 3172460"/>
                <a:gd name="connsiteX35" fmla="*/ 5858450 w 8604150"/>
                <a:gd name="connsiteY35" fmla="*/ 1574800 h 3172460"/>
                <a:gd name="connsiteX36" fmla="*/ 6010850 w 8604150"/>
                <a:gd name="connsiteY36" fmla="*/ 2070100 h 3172460"/>
                <a:gd name="connsiteX37" fmla="*/ 6096670 w 8604150"/>
                <a:gd name="connsiteY37" fmla="*/ 1518920 h 3172460"/>
                <a:gd name="connsiteX38" fmla="*/ 6239831 w 8604150"/>
                <a:gd name="connsiteY38" fmla="*/ 1224280 h 3172460"/>
                <a:gd name="connsiteX39" fmla="*/ 6404550 w 8604150"/>
                <a:gd name="connsiteY39" fmla="*/ 2540000 h 3172460"/>
                <a:gd name="connsiteX40" fmla="*/ 6582350 w 8604150"/>
                <a:gd name="connsiteY40" fmla="*/ 2705100 h 3172460"/>
                <a:gd name="connsiteX41" fmla="*/ 6803406 w 8604150"/>
                <a:gd name="connsiteY41" fmla="*/ 177800 h 3172460"/>
                <a:gd name="connsiteX42" fmla="*/ 6960695 w 8604150"/>
                <a:gd name="connsiteY42" fmla="*/ 675386 h 3172460"/>
                <a:gd name="connsiteX43" fmla="*/ 7217350 w 8604150"/>
                <a:gd name="connsiteY43" fmla="*/ 2590800 h 3172460"/>
                <a:gd name="connsiteX44" fmla="*/ 7369750 w 8604150"/>
                <a:gd name="connsiteY44" fmla="*/ 1511300 h 3172460"/>
                <a:gd name="connsiteX45" fmla="*/ 7611050 w 8604150"/>
                <a:gd name="connsiteY45" fmla="*/ 1155700 h 3172460"/>
                <a:gd name="connsiteX46" fmla="*/ 7674550 w 8604150"/>
                <a:gd name="connsiteY46" fmla="*/ 2095500 h 3172460"/>
                <a:gd name="connsiteX47" fmla="*/ 7788850 w 8604150"/>
                <a:gd name="connsiteY47" fmla="*/ 2425700 h 3172460"/>
                <a:gd name="connsiteX48" fmla="*/ 7877750 w 8604150"/>
                <a:gd name="connsiteY48" fmla="*/ 1866900 h 3172460"/>
                <a:gd name="connsiteX49" fmla="*/ 8157150 w 8604150"/>
                <a:gd name="connsiteY49" fmla="*/ 1155700 h 3172460"/>
                <a:gd name="connsiteX50" fmla="*/ 8296850 w 8604150"/>
                <a:gd name="connsiteY50" fmla="*/ 2070100 h 3172460"/>
                <a:gd name="connsiteX51" fmla="*/ 8451751 w 8604150"/>
                <a:gd name="connsiteY51" fmla="*/ 1427480 h 3172460"/>
                <a:gd name="connsiteX52" fmla="*/ 8604150 w 8604150"/>
                <a:gd name="connsiteY52" fmla="*/ 1238432 h 31724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534350 w 8604150"/>
                <a:gd name="connsiteY22" fmla="*/ 18034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06251 w 8604150"/>
                <a:gd name="connsiteY32" fmla="*/ 11493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534350 w 8604150"/>
                <a:gd name="connsiteY22" fmla="*/ 18034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654750 w 8604150"/>
                <a:gd name="connsiteY24" fmla="*/ 212090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654750 w 8604150"/>
                <a:gd name="connsiteY24" fmla="*/ 2120900 h 3261360"/>
                <a:gd name="connsiteX25" fmla="*/ 39808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67439 w 8604150"/>
                <a:gd name="connsiteY22" fmla="*/ 231775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62789 w 8604150"/>
                <a:gd name="connsiteY22" fmla="*/ 24130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81390 w 8604150"/>
                <a:gd name="connsiteY22" fmla="*/ 24638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281390 w 8604150"/>
                <a:gd name="connsiteY22" fmla="*/ 24638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747751 w 8604150"/>
                <a:gd name="connsiteY25" fmla="*/ 21399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614500 w 8604150"/>
                <a:gd name="connsiteY24" fmla="*/ 238760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59401 w 8604150"/>
                <a:gd name="connsiteY25" fmla="*/ 2086768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62888 w 8604150"/>
                <a:gd name="connsiteY25" fmla="*/ 2079625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445999 w 8604150"/>
                <a:gd name="connsiteY22" fmla="*/ 1854200 h 3261360"/>
                <a:gd name="connsiteX23" fmla="*/ 3549399 w 8604150"/>
                <a:gd name="connsiteY23" fmla="*/ 2381250 h 3261360"/>
                <a:gd name="connsiteX24" fmla="*/ 3662888 w 8604150"/>
                <a:gd name="connsiteY24" fmla="*/ 2079625 h 3261360"/>
                <a:gd name="connsiteX25" fmla="*/ 39808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8604150" h="3261360">
                  <a:moveTo>
                    <a:pt x="0" y="1149350"/>
                  </a:moveTo>
                  <a:lnTo>
                    <a:pt x="130750" y="1346200"/>
                  </a:lnTo>
                  <a:lnTo>
                    <a:pt x="194250" y="2019300"/>
                  </a:lnTo>
                  <a:lnTo>
                    <a:pt x="386671" y="1000760"/>
                  </a:lnTo>
                  <a:lnTo>
                    <a:pt x="473650" y="2743200"/>
                  </a:lnTo>
                  <a:lnTo>
                    <a:pt x="575250" y="2133600"/>
                  </a:lnTo>
                  <a:lnTo>
                    <a:pt x="918150" y="1511300"/>
                  </a:lnTo>
                  <a:lnTo>
                    <a:pt x="1033990" y="2458720"/>
                  </a:lnTo>
                  <a:lnTo>
                    <a:pt x="1286450" y="927100"/>
                  </a:lnTo>
                  <a:lnTo>
                    <a:pt x="1349950" y="457200"/>
                  </a:lnTo>
                  <a:lnTo>
                    <a:pt x="1515050" y="1143000"/>
                  </a:lnTo>
                  <a:lnTo>
                    <a:pt x="1578550" y="1689100"/>
                  </a:lnTo>
                  <a:lnTo>
                    <a:pt x="1756350" y="2755900"/>
                  </a:lnTo>
                  <a:lnTo>
                    <a:pt x="1883350" y="1511300"/>
                  </a:lnTo>
                  <a:lnTo>
                    <a:pt x="2124650" y="1130300"/>
                  </a:lnTo>
                  <a:lnTo>
                    <a:pt x="2188150" y="1600200"/>
                  </a:lnTo>
                  <a:lnTo>
                    <a:pt x="2327850" y="2425700"/>
                  </a:lnTo>
                  <a:lnTo>
                    <a:pt x="2442150" y="2006600"/>
                  </a:lnTo>
                  <a:lnTo>
                    <a:pt x="2708850" y="863600"/>
                  </a:lnTo>
                  <a:lnTo>
                    <a:pt x="2830695" y="2384552"/>
                  </a:lnTo>
                  <a:lnTo>
                    <a:pt x="3070991" y="1858264"/>
                  </a:lnTo>
                  <a:lnTo>
                    <a:pt x="3189197" y="2475992"/>
                  </a:lnTo>
                  <a:lnTo>
                    <a:pt x="3445999" y="1854200"/>
                  </a:lnTo>
                  <a:lnTo>
                    <a:pt x="3549399" y="2381250"/>
                  </a:lnTo>
                  <a:lnTo>
                    <a:pt x="3662888" y="2079625"/>
                  </a:lnTo>
                  <a:lnTo>
                    <a:pt x="3980843" y="0"/>
                  </a:lnTo>
                  <a:lnTo>
                    <a:pt x="4202450" y="1085850"/>
                  </a:lnTo>
                  <a:lnTo>
                    <a:pt x="4381850" y="3261360"/>
                  </a:lnTo>
                  <a:lnTo>
                    <a:pt x="4625300" y="1206500"/>
                  </a:lnTo>
                  <a:lnTo>
                    <a:pt x="4861577" y="823913"/>
                  </a:lnTo>
                  <a:lnTo>
                    <a:pt x="4957013" y="2379663"/>
                  </a:lnTo>
                  <a:lnTo>
                    <a:pt x="5137752" y="1730375"/>
                  </a:lnTo>
                  <a:lnTo>
                    <a:pt x="5424851" y="958850"/>
                  </a:lnTo>
                  <a:lnTo>
                    <a:pt x="5528250" y="2400300"/>
                  </a:lnTo>
                  <a:lnTo>
                    <a:pt x="5604450" y="2133600"/>
                  </a:lnTo>
                  <a:lnTo>
                    <a:pt x="5858450" y="1574800"/>
                  </a:lnTo>
                  <a:lnTo>
                    <a:pt x="6010850" y="2070100"/>
                  </a:lnTo>
                  <a:lnTo>
                    <a:pt x="6096670" y="1518920"/>
                  </a:lnTo>
                  <a:lnTo>
                    <a:pt x="6239831" y="1224280"/>
                  </a:lnTo>
                  <a:lnTo>
                    <a:pt x="6404550" y="2540000"/>
                  </a:lnTo>
                  <a:lnTo>
                    <a:pt x="6582350" y="2705100"/>
                  </a:lnTo>
                  <a:lnTo>
                    <a:pt x="6803406" y="177800"/>
                  </a:lnTo>
                  <a:lnTo>
                    <a:pt x="6960695" y="675386"/>
                  </a:lnTo>
                  <a:lnTo>
                    <a:pt x="7217350" y="2590800"/>
                  </a:lnTo>
                  <a:lnTo>
                    <a:pt x="7369750" y="1511300"/>
                  </a:lnTo>
                  <a:lnTo>
                    <a:pt x="7611050" y="1155700"/>
                  </a:lnTo>
                  <a:lnTo>
                    <a:pt x="7674550" y="2095500"/>
                  </a:lnTo>
                  <a:lnTo>
                    <a:pt x="7788850" y="2425700"/>
                  </a:lnTo>
                  <a:lnTo>
                    <a:pt x="7877750" y="1866900"/>
                  </a:lnTo>
                  <a:lnTo>
                    <a:pt x="8157150" y="1155700"/>
                  </a:lnTo>
                  <a:lnTo>
                    <a:pt x="8296850" y="2070100"/>
                  </a:lnTo>
                  <a:lnTo>
                    <a:pt x="8451751" y="1427480"/>
                  </a:lnTo>
                  <a:lnTo>
                    <a:pt x="8604150" y="1238432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  <a:alpha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椭圆 62"/>
            <p:cNvSpPr>
              <a:spLocks noChangeAspect="1"/>
            </p:cNvSpPr>
            <p:nvPr/>
          </p:nvSpPr>
          <p:spPr>
            <a:xfrm rot="10680000">
              <a:off x="13140383" y="3722935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椭圆 63"/>
            <p:cNvSpPr>
              <a:spLocks noChangeAspect="1"/>
            </p:cNvSpPr>
            <p:nvPr/>
          </p:nvSpPr>
          <p:spPr>
            <a:xfrm rot="10680000">
              <a:off x="12920981" y="349707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椭圆 64"/>
            <p:cNvSpPr>
              <a:spLocks noChangeAspect="1"/>
            </p:cNvSpPr>
            <p:nvPr/>
          </p:nvSpPr>
          <p:spPr>
            <a:xfrm rot="10680000">
              <a:off x="11630882" y="3356062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椭圆 65"/>
            <p:cNvSpPr>
              <a:spLocks noChangeAspect="1"/>
            </p:cNvSpPr>
            <p:nvPr/>
          </p:nvSpPr>
          <p:spPr>
            <a:xfrm rot="10680000">
              <a:off x="10663952" y="3841571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椭圆 66"/>
            <p:cNvSpPr>
              <a:spLocks noChangeAspect="1"/>
            </p:cNvSpPr>
            <p:nvPr/>
          </p:nvSpPr>
          <p:spPr>
            <a:xfrm rot="10680000">
              <a:off x="10967297" y="4634932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椭圆 67"/>
            <p:cNvSpPr>
              <a:spLocks noChangeAspect="1"/>
            </p:cNvSpPr>
            <p:nvPr/>
          </p:nvSpPr>
          <p:spPr>
            <a:xfrm rot="10680000">
              <a:off x="10036676" y="3419391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椭圆 68"/>
            <p:cNvSpPr>
              <a:spLocks noChangeAspect="1"/>
            </p:cNvSpPr>
            <p:nvPr/>
          </p:nvSpPr>
          <p:spPr>
            <a:xfrm rot="10680000">
              <a:off x="9662150" y="3876554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椭圆 69"/>
            <p:cNvSpPr>
              <a:spLocks noChangeAspect="1"/>
            </p:cNvSpPr>
            <p:nvPr/>
          </p:nvSpPr>
          <p:spPr>
            <a:xfrm rot="10680000">
              <a:off x="8709800" y="4231392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" name="椭圆 70"/>
            <p:cNvSpPr>
              <a:spLocks noChangeAspect="1"/>
            </p:cNvSpPr>
            <p:nvPr/>
          </p:nvSpPr>
          <p:spPr>
            <a:xfrm rot="10680000">
              <a:off x="6651112" y="535512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椭圆 71"/>
            <p:cNvSpPr>
              <a:spLocks noChangeAspect="1"/>
            </p:cNvSpPr>
            <p:nvPr/>
          </p:nvSpPr>
          <p:spPr>
            <a:xfrm rot="10680000">
              <a:off x="6238137" y="4053511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椭圆 72"/>
            <p:cNvSpPr>
              <a:spLocks noChangeAspect="1"/>
            </p:cNvSpPr>
            <p:nvPr/>
          </p:nvSpPr>
          <p:spPr>
            <a:xfrm rot="10680000">
              <a:off x="5544269" y="3916953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椭圆 73"/>
            <p:cNvSpPr>
              <a:spLocks noChangeAspect="1"/>
            </p:cNvSpPr>
            <p:nvPr/>
          </p:nvSpPr>
          <p:spPr>
            <a:xfrm rot="10680000">
              <a:off x="5170476" y="439514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" name="椭圆 74"/>
            <p:cNvSpPr>
              <a:spLocks noChangeAspect="1"/>
            </p:cNvSpPr>
            <p:nvPr/>
          </p:nvSpPr>
          <p:spPr>
            <a:xfrm rot="10680000">
              <a:off x="4240916" y="425150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" name="椭圆 75"/>
            <p:cNvSpPr>
              <a:spLocks noChangeAspect="1"/>
            </p:cNvSpPr>
            <p:nvPr/>
          </p:nvSpPr>
          <p:spPr>
            <a:xfrm rot="10680000">
              <a:off x="3108948" y="363957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" name="椭圆 76"/>
            <p:cNvSpPr>
              <a:spLocks noChangeAspect="1"/>
            </p:cNvSpPr>
            <p:nvPr/>
          </p:nvSpPr>
          <p:spPr>
            <a:xfrm rot="10680000">
              <a:off x="2884296" y="4003449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椭圆 77"/>
            <p:cNvSpPr>
              <a:spLocks noChangeAspect="1"/>
            </p:cNvSpPr>
            <p:nvPr/>
          </p:nvSpPr>
          <p:spPr>
            <a:xfrm rot="10680000">
              <a:off x="2004084" y="530041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椭圆 78"/>
            <p:cNvSpPr>
              <a:spLocks noChangeAspect="1"/>
            </p:cNvSpPr>
            <p:nvPr/>
          </p:nvSpPr>
          <p:spPr>
            <a:xfrm rot="10680000">
              <a:off x="1721789" y="469869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" name="椭圆 79"/>
            <p:cNvSpPr>
              <a:spLocks noChangeAspect="1"/>
            </p:cNvSpPr>
            <p:nvPr/>
          </p:nvSpPr>
          <p:spPr>
            <a:xfrm rot="10680000">
              <a:off x="1017213" y="3729267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" name="椭圆 80"/>
            <p:cNvSpPr>
              <a:spLocks noChangeAspect="1"/>
            </p:cNvSpPr>
            <p:nvPr/>
          </p:nvSpPr>
          <p:spPr>
            <a:xfrm rot="10680000">
              <a:off x="631471" y="4194097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椭圆 81"/>
            <p:cNvSpPr>
              <a:spLocks noChangeAspect="1"/>
            </p:cNvSpPr>
            <p:nvPr/>
          </p:nvSpPr>
          <p:spPr>
            <a:xfrm rot="10680000">
              <a:off x="-263972" y="420526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" name="椭圆 82"/>
            <p:cNvSpPr>
              <a:spLocks noChangeAspect="1"/>
            </p:cNvSpPr>
            <p:nvPr/>
          </p:nvSpPr>
          <p:spPr>
            <a:xfrm rot="10680000">
              <a:off x="-763408" y="3881029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4" name="椭圆 83"/>
            <p:cNvSpPr>
              <a:spLocks noChangeAspect="1"/>
            </p:cNvSpPr>
            <p:nvPr/>
          </p:nvSpPr>
          <p:spPr>
            <a:xfrm rot="10680000">
              <a:off x="-1004892" y="4119164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5" name="椭圆 84"/>
            <p:cNvSpPr>
              <a:spLocks noChangeAspect="1"/>
            </p:cNvSpPr>
            <p:nvPr/>
          </p:nvSpPr>
          <p:spPr>
            <a:xfrm rot="10680000">
              <a:off x="12519685" y="3955169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椭圆 85"/>
            <p:cNvSpPr>
              <a:spLocks noChangeAspect="1"/>
            </p:cNvSpPr>
            <p:nvPr/>
          </p:nvSpPr>
          <p:spPr>
            <a:xfrm rot="10680000">
              <a:off x="12793253" y="2689924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" name="椭圆 86"/>
            <p:cNvSpPr>
              <a:spLocks noChangeAspect="1"/>
            </p:cNvSpPr>
            <p:nvPr/>
          </p:nvSpPr>
          <p:spPr>
            <a:xfrm rot="10680000">
              <a:off x="12304504" y="1849444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" name="椭圆 87"/>
            <p:cNvSpPr>
              <a:spLocks noChangeAspect="1"/>
            </p:cNvSpPr>
            <p:nvPr/>
          </p:nvSpPr>
          <p:spPr>
            <a:xfrm rot="10680000">
              <a:off x="12169010" y="2573899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9" name="椭圆 88"/>
            <p:cNvSpPr>
              <a:spLocks noChangeAspect="1"/>
            </p:cNvSpPr>
            <p:nvPr/>
          </p:nvSpPr>
          <p:spPr>
            <a:xfrm rot="10680000">
              <a:off x="11395613" y="2210035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0" name="椭圆 89"/>
            <p:cNvSpPr>
              <a:spLocks noChangeAspect="1"/>
            </p:cNvSpPr>
            <p:nvPr/>
          </p:nvSpPr>
          <p:spPr>
            <a:xfrm rot="10680000">
              <a:off x="10197922" y="189773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1" name="椭圆 90"/>
            <p:cNvSpPr>
              <a:spLocks noChangeAspect="1"/>
            </p:cNvSpPr>
            <p:nvPr/>
          </p:nvSpPr>
          <p:spPr>
            <a:xfrm rot="10680000">
              <a:off x="9271450" y="233589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2" name="椭圆 91"/>
            <p:cNvSpPr>
              <a:spLocks noChangeAspect="1"/>
            </p:cNvSpPr>
            <p:nvPr/>
          </p:nvSpPr>
          <p:spPr>
            <a:xfrm rot="10680000">
              <a:off x="8446939" y="2404883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3" name="椭圆 92"/>
            <p:cNvSpPr>
              <a:spLocks noChangeAspect="1"/>
            </p:cNvSpPr>
            <p:nvPr/>
          </p:nvSpPr>
          <p:spPr>
            <a:xfrm rot="10680000">
              <a:off x="8075463" y="3059103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4" name="椭圆 93"/>
            <p:cNvSpPr>
              <a:spLocks noChangeAspect="1"/>
            </p:cNvSpPr>
            <p:nvPr/>
          </p:nvSpPr>
          <p:spPr>
            <a:xfrm rot="10680000">
              <a:off x="7850461" y="2316607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5" name="椭圆 94"/>
            <p:cNvSpPr>
              <a:spLocks noChangeAspect="1"/>
            </p:cNvSpPr>
            <p:nvPr/>
          </p:nvSpPr>
          <p:spPr>
            <a:xfrm rot="10680000">
              <a:off x="7451382" y="308472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6" name="椭圆 95"/>
            <p:cNvSpPr>
              <a:spLocks noChangeAspect="1"/>
            </p:cNvSpPr>
            <p:nvPr/>
          </p:nvSpPr>
          <p:spPr>
            <a:xfrm rot="10680000">
              <a:off x="7258238" y="2459797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7" name="椭圆 96"/>
            <p:cNvSpPr>
              <a:spLocks noChangeAspect="1"/>
            </p:cNvSpPr>
            <p:nvPr/>
          </p:nvSpPr>
          <p:spPr>
            <a:xfrm rot="10680000">
              <a:off x="7082373" y="282292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8" name="椭圆 97"/>
            <p:cNvSpPr>
              <a:spLocks noChangeAspect="1"/>
            </p:cNvSpPr>
            <p:nvPr/>
          </p:nvSpPr>
          <p:spPr>
            <a:xfrm rot="10680000">
              <a:off x="5852982" y="143287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9" name="椭圆 98"/>
            <p:cNvSpPr>
              <a:spLocks noChangeAspect="1"/>
            </p:cNvSpPr>
            <p:nvPr/>
          </p:nvSpPr>
          <p:spPr>
            <a:xfrm rot="10680000">
              <a:off x="4944580" y="2530984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" name="椭圆 99"/>
            <p:cNvSpPr>
              <a:spLocks noChangeAspect="1"/>
            </p:cNvSpPr>
            <p:nvPr/>
          </p:nvSpPr>
          <p:spPr>
            <a:xfrm rot="10680000">
              <a:off x="4684443" y="330382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1" name="椭圆 100"/>
            <p:cNvSpPr>
              <a:spLocks noChangeAspect="1"/>
            </p:cNvSpPr>
            <p:nvPr/>
          </p:nvSpPr>
          <p:spPr>
            <a:xfrm rot="10680000">
              <a:off x="4005489" y="254195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2" name="椭圆 101"/>
            <p:cNvSpPr>
              <a:spLocks noChangeAspect="1"/>
            </p:cNvSpPr>
            <p:nvPr/>
          </p:nvSpPr>
          <p:spPr>
            <a:xfrm rot="10680000">
              <a:off x="3888552" y="287680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3" name="椭圆 102"/>
            <p:cNvSpPr>
              <a:spLocks noChangeAspect="1"/>
            </p:cNvSpPr>
            <p:nvPr/>
          </p:nvSpPr>
          <p:spPr>
            <a:xfrm rot="10680000">
              <a:off x="3498445" y="3545575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" name="椭圆 103"/>
            <p:cNvSpPr>
              <a:spLocks noChangeAspect="1"/>
            </p:cNvSpPr>
            <p:nvPr/>
          </p:nvSpPr>
          <p:spPr>
            <a:xfrm rot="10680000">
              <a:off x="3223090" y="2961797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5" name="椭圆 104"/>
            <p:cNvSpPr>
              <a:spLocks noChangeAspect="1"/>
            </p:cNvSpPr>
            <p:nvPr/>
          </p:nvSpPr>
          <p:spPr>
            <a:xfrm rot="10680000">
              <a:off x="2561219" y="2425972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6" name="椭圆 105"/>
            <p:cNvSpPr>
              <a:spLocks noChangeAspect="1"/>
            </p:cNvSpPr>
            <p:nvPr/>
          </p:nvSpPr>
          <p:spPr>
            <a:xfrm rot="10680000">
              <a:off x="2255895" y="2233732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7" name="椭圆 106"/>
            <p:cNvSpPr>
              <a:spLocks noChangeAspect="1"/>
            </p:cNvSpPr>
            <p:nvPr/>
          </p:nvSpPr>
          <p:spPr>
            <a:xfrm rot="10680000">
              <a:off x="1220535" y="239852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8" name="椭圆 107"/>
            <p:cNvSpPr>
              <a:spLocks noChangeAspect="1"/>
            </p:cNvSpPr>
            <p:nvPr/>
          </p:nvSpPr>
          <p:spPr>
            <a:xfrm rot="10680000">
              <a:off x="481632" y="302786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9" name="椭圆 108"/>
            <p:cNvSpPr>
              <a:spLocks noChangeAspect="1"/>
            </p:cNvSpPr>
            <p:nvPr/>
          </p:nvSpPr>
          <p:spPr>
            <a:xfrm rot="10680000">
              <a:off x="284276" y="263851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0" name="椭圆 109"/>
            <p:cNvSpPr>
              <a:spLocks noChangeAspect="1"/>
            </p:cNvSpPr>
            <p:nvPr/>
          </p:nvSpPr>
          <p:spPr>
            <a:xfrm rot="10680000">
              <a:off x="161758" y="3323269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1" name="椭圆 110"/>
            <p:cNvSpPr>
              <a:spLocks noChangeAspect="1"/>
            </p:cNvSpPr>
            <p:nvPr/>
          </p:nvSpPr>
          <p:spPr>
            <a:xfrm rot="10680000">
              <a:off x="-535115" y="310065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2" name="矩形 111"/>
          <p:cNvSpPr/>
          <p:nvPr/>
        </p:nvSpPr>
        <p:spPr>
          <a:xfrm>
            <a:off x="-42976800" y="-29362400"/>
            <a:ext cx="2336800" cy="2336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3" name="矩形 112"/>
          <p:cNvSpPr/>
          <p:nvPr/>
        </p:nvSpPr>
        <p:spPr>
          <a:xfrm>
            <a:off x="52933600" y="-29362400"/>
            <a:ext cx="2336800" cy="2336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4" name="矩形 113"/>
          <p:cNvSpPr/>
          <p:nvPr/>
        </p:nvSpPr>
        <p:spPr>
          <a:xfrm>
            <a:off x="52933600" y="32918400"/>
            <a:ext cx="2336800" cy="2336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5" name="矩形 114"/>
          <p:cNvSpPr/>
          <p:nvPr/>
        </p:nvSpPr>
        <p:spPr>
          <a:xfrm>
            <a:off x="-41656000" y="32918400"/>
            <a:ext cx="2336800" cy="2336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9" name="文本框 218"/>
          <p:cNvSpPr txBox="1"/>
          <p:nvPr/>
        </p:nvSpPr>
        <p:spPr>
          <a:xfrm>
            <a:off x="3038540" y="3136612"/>
            <a:ext cx="10647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 smtClean="0">
                <a:solidFill>
                  <a:schemeClr val="bg1"/>
                </a:solidFill>
                <a:latin typeface="Segoe UI Light" panose="020B0502040204020203" pitchFamily="34" charset="0"/>
                <a:ea typeface="方正兰亭超细黑简体" panose="02000000000000000000" pitchFamily="2" charset="-122"/>
                <a:cs typeface="Segoe UI Light" panose="020B0502040204020203" pitchFamily="34" charset="0"/>
              </a:rPr>
              <a:t>PART</a:t>
            </a:r>
            <a:endParaRPr lang="zh-CN" altLang="en-US" sz="3200" dirty="0">
              <a:solidFill>
                <a:schemeClr val="bg1"/>
              </a:solidFill>
              <a:latin typeface="Segoe UI Light" panose="020B0502040204020203" pitchFamily="34" charset="0"/>
              <a:ea typeface="方正兰亭超细黑简体" panose="02000000000000000000" pitchFamily="2" charset="-122"/>
              <a:cs typeface="Segoe UI Light" panose="020B0502040204020203" pitchFamily="34" charset="0"/>
            </a:endParaRPr>
          </a:p>
        </p:txBody>
      </p:sp>
      <p:sp>
        <p:nvSpPr>
          <p:cNvPr id="220" name="等腰三角形 219"/>
          <p:cNvSpPr/>
          <p:nvPr/>
        </p:nvSpPr>
        <p:spPr>
          <a:xfrm rot="5400000">
            <a:off x="4108944" y="3350993"/>
            <a:ext cx="180976" cy="156014"/>
          </a:xfrm>
          <a:prstGeom prst="triangle">
            <a:avLst/>
          </a:prstGeom>
          <a:solidFill>
            <a:srgbClr val="09152D"/>
          </a:solidFill>
          <a:ln w="63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1" name="文本框 220"/>
          <p:cNvSpPr txBox="1"/>
          <p:nvPr/>
        </p:nvSpPr>
        <p:spPr>
          <a:xfrm>
            <a:off x="8128000" y="3075057"/>
            <a:ext cx="8509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 smtClean="0">
                <a:solidFill>
                  <a:srgbClr val="E83766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02</a:t>
            </a:r>
            <a:endParaRPr lang="zh-CN" altLang="en-US" sz="4000" dirty="0">
              <a:solidFill>
                <a:srgbClr val="E83766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222" name="等腰三角形 221"/>
          <p:cNvSpPr/>
          <p:nvPr/>
        </p:nvSpPr>
        <p:spPr>
          <a:xfrm rot="16200000" flipH="1">
            <a:off x="7934993" y="3350993"/>
            <a:ext cx="180976" cy="156014"/>
          </a:xfrm>
          <a:prstGeom prst="triangle">
            <a:avLst/>
          </a:prstGeom>
          <a:solidFill>
            <a:srgbClr val="09152D"/>
          </a:solidFill>
          <a:ln w="6350">
            <a:solidFill>
              <a:srgbClr val="E837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3" name="文本框 222"/>
          <p:cNvSpPr txBox="1"/>
          <p:nvPr/>
        </p:nvSpPr>
        <p:spPr>
          <a:xfrm>
            <a:off x="9012163" y="3142338"/>
            <a:ext cx="3229941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400" dirty="0" smtClean="0">
                <a:solidFill>
                  <a:srgbClr val="55E1DB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Lorem ipsum </a:t>
            </a:r>
            <a:r>
              <a:rPr lang="en-US" altLang="zh-CN" sz="14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dolor sit </a:t>
            </a:r>
            <a:r>
              <a:rPr lang="en-US" altLang="zh-CN" sz="1400" dirty="0" err="1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amet</a:t>
            </a:r>
            <a:r>
              <a:rPr lang="en-US" altLang="zh-CN" sz="14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, </a:t>
            </a:r>
            <a:r>
              <a:rPr lang="en-US" altLang="zh-CN" sz="1400" dirty="0" err="1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consectetuer</a:t>
            </a:r>
            <a:r>
              <a:rPr lang="en-US" altLang="zh-CN" sz="14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1400" dirty="0" err="1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adipiscing</a:t>
            </a:r>
            <a:r>
              <a:rPr lang="en-US" altLang="zh-CN" sz="14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elit. </a:t>
            </a:r>
          </a:p>
        </p:txBody>
      </p:sp>
      <p:cxnSp>
        <p:nvCxnSpPr>
          <p:cNvPr id="225" name="直接连接符 224"/>
          <p:cNvCxnSpPr/>
          <p:nvPr/>
        </p:nvCxnSpPr>
        <p:spPr>
          <a:xfrm>
            <a:off x="8983876" y="3213100"/>
            <a:ext cx="0" cy="39528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直接连接符 230"/>
          <p:cNvCxnSpPr/>
          <p:nvPr/>
        </p:nvCxnSpPr>
        <p:spPr>
          <a:xfrm flipH="1">
            <a:off x="4973638" y="6362700"/>
            <a:ext cx="776259" cy="739775"/>
          </a:xfrm>
          <a:prstGeom prst="line">
            <a:avLst/>
          </a:prstGeom>
          <a:ln w="12700">
            <a:gradFill>
              <a:gsLst>
                <a:gs pos="0">
                  <a:srgbClr val="55E1DB"/>
                </a:gs>
                <a:gs pos="100000">
                  <a:srgbClr val="55E1DB">
                    <a:alpha val="0"/>
                  </a:srgbClr>
                </a:gs>
              </a:gsLst>
              <a:lin ang="0" scaled="0"/>
            </a:gra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直接连接符 234"/>
          <p:cNvCxnSpPr/>
          <p:nvPr/>
        </p:nvCxnSpPr>
        <p:spPr>
          <a:xfrm flipH="1">
            <a:off x="4423245" y="5880100"/>
            <a:ext cx="1380938" cy="1316037"/>
          </a:xfrm>
          <a:prstGeom prst="line">
            <a:avLst/>
          </a:prstGeom>
          <a:ln w="12700">
            <a:gradFill>
              <a:gsLst>
                <a:gs pos="0">
                  <a:srgbClr val="55E1DB"/>
                </a:gs>
                <a:gs pos="100000">
                  <a:srgbClr val="55E1DB">
                    <a:alpha val="0"/>
                  </a:srgbClr>
                </a:gs>
              </a:gsLst>
              <a:lin ang="0" scaled="0"/>
            </a:gra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直接连接符 236"/>
          <p:cNvCxnSpPr/>
          <p:nvPr/>
        </p:nvCxnSpPr>
        <p:spPr>
          <a:xfrm flipH="1">
            <a:off x="5556277" y="5624513"/>
            <a:ext cx="703586" cy="670517"/>
          </a:xfrm>
          <a:prstGeom prst="line">
            <a:avLst/>
          </a:prstGeom>
          <a:ln w="12700">
            <a:solidFill>
              <a:srgbClr val="E83766"/>
            </a:solidFill>
            <a:headEnd type="none" w="sm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直接连接符 238"/>
          <p:cNvCxnSpPr/>
          <p:nvPr/>
        </p:nvCxnSpPr>
        <p:spPr>
          <a:xfrm flipH="1">
            <a:off x="6096000" y="5405755"/>
            <a:ext cx="682598" cy="650515"/>
          </a:xfrm>
          <a:prstGeom prst="line">
            <a:avLst/>
          </a:prstGeom>
          <a:ln w="12700">
            <a:solidFill>
              <a:schemeClr val="bg1"/>
            </a:solidFill>
            <a:prstDash val="dash"/>
            <a:headEnd type="non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直接连接符 239"/>
          <p:cNvCxnSpPr/>
          <p:nvPr/>
        </p:nvCxnSpPr>
        <p:spPr>
          <a:xfrm flipH="1">
            <a:off x="5545139" y="5254625"/>
            <a:ext cx="1587498" cy="1512887"/>
          </a:xfrm>
          <a:prstGeom prst="line">
            <a:avLst/>
          </a:prstGeom>
          <a:ln w="12700">
            <a:gradFill>
              <a:gsLst>
                <a:gs pos="0">
                  <a:srgbClr val="55E1DB"/>
                </a:gs>
                <a:gs pos="100000">
                  <a:srgbClr val="55E1DB">
                    <a:alpha val="0"/>
                  </a:srgbClr>
                </a:gs>
              </a:gsLst>
              <a:lin ang="0" scaled="0"/>
            </a:gra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7" name="等腰三角形 246"/>
          <p:cNvSpPr/>
          <p:nvPr/>
        </p:nvSpPr>
        <p:spPr>
          <a:xfrm rot="13594993">
            <a:off x="5898050" y="6194829"/>
            <a:ext cx="70894" cy="61114"/>
          </a:xfrm>
          <a:prstGeom prst="triangle">
            <a:avLst/>
          </a:prstGeom>
          <a:noFill/>
          <a:ln w="12700">
            <a:solidFill>
              <a:srgbClr val="E837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14" name="直接连接符 313"/>
          <p:cNvCxnSpPr/>
          <p:nvPr/>
        </p:nvCxnSpPr>
        <p:spPr>
          <a:xfrm>
            <a:off x="-669925" y="1292938"/>
            <a:ext cx="3842987" cy="2471416"/>
          </a:xfrm>
          <a:prstGeom prst="line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>
                    <a:alpha val="30000"/>
                  </a:schemeClr>
                </a:gs>
              </a:gsLst>
              <a:lin ang="5400000" scaled="1"/>
            </a:gra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7" name="直接连接符 316"/>
          <p:cNvCxnSpPr/>
          <p:nvPr/>
        </p:nvCxnSpPr>
        <p:spPr>
          <a:xfrm>
            <a:off x="4942703" y="1458097"/>
            <a:ext cx="6266370" cy="4226419"/>
          </a:xfrm>
          <a:prstGeom prst="line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>
                    <a:alpha val="30000"/>
                  </a:schemeClr>
                </a:gs>
              </a:gsLst>
              <a:lin ang="5400000" scaled="1"/>
            </a:gra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9" name="组合 318"/>
          <p:cNvGrpSpPr/>
          <p:nvPr/>
        </p:nvGrpSpPr>
        <p:grpSpPr>
          <a:xfrm rot="2475188" flipV="1">
            <a:off x="-2322842" y="4809904"/>
            <a:ext cx="7996670" cy="2243804"/>
            <a:chOff x="-1004892" y="1432878"/>
            <a:chExt cx="14210347" cy="3987314"/>
          </a:xfrm>
        </p:grpSpPr>
        <p:sp>
          <p:nvSpPr>
            <p:cNvPr id="320" name="任意多边形 319"/>
            <p:cNvSpPr/>
            <p:nvPr/>
          </p:nvSpPr>
          <p:spPr>
            <a:xfrm rot="10680000">
              <a:off x="-997029" y="1476740"/>
              <a:ext cx="14158787" cy="3930074"/>
            </a:xfrm>
            <a:custGeom>
              <a:avLst/>
              <a:gdLst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845800 w 12153900"/>
                <a:gd name="connsiteY92" fmla="*/ 406400 h 3530600"/>
                <a:gd name="connsiteX93" fmla="*/ 10896600 w 12153900"/>
                <a:gd name="connsiteY93" fmla="*/ 12700 h 3530600"/>
                <a:gd name="connsiteX94" fmla="*/ 10998200 w 12153900"/>
                <a:gd name="connsiteY94" fmla="*/ 787400 h 3530600"/>
                <a:gd name="connsiteX95" fmla="*/ 11201400 w 12153900"/>
                <a:gd name="connsiteY95" fmla="*/ 3124200 h 3530600"/>
                <a:gd name="connsiteX96" fmla="*/ 11328400 w 12153900"/>
                <a:gd name="connsiteY96" fmla="*/ 2171700 h 3530600"/>
                <a:gd name="connsiteX97" fmla="*/ 11442700 w 12153900"/>
                <a:gd name="connsiteY97" fmla="*/ 1968500 h 3530600"/>
                <a:gd name="connsiteX98" fmla="*/ 11493500 w 12153900"/>
                <a:gd name="connsiteY98" fmla="*/ 2019300 h 3530600"/>
                <a:gd name="connsiteX99" fmla="*/ 11531600 w 12153900"/>
                <a:gd name="connsiteY99" fmla="*/ 1308100 h 3530600"/>
                <a:gd name="connsiteX100" fmla="*/ 11633200 w 12153900"/>
                <a:gd name="connsiteY100" fmla="*/ 1447800 h 3530600"/>
                <a:gd name="connsiteX101" fmla="*/ 11760200 w 12153900"/>
                <a:gd name="connsiteY101" fmla="*/ 2717800 h 3530600"/>
                <a:gd name="connsiteX102" fmla="*/ 11874500 w 12153900"/>
                <a:gd name="connsiteY102" fmla="*/ 2438400 h 3530600"/>
                <a:gd name="connsiteX103" fmla="*/ 11938000 w 12153900"/>
                <a:gd name="connsiteY103" fmla="*/ 2781300 h 3530600"/>
                <a:gd name="connsiteX104" fmla="*/ 12153900 w 12153900"/>
                <a:gd name="connsiteY104" fmla="*/ 1778000 h 3530600"/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896600 w 12153900"/>
                <a:gd name="connsiteY92" fmla="*/ 12700 h 3530600"/>
                <a:gd name="connsiteX93" fmla="*/ 10998200 w 12153900"/>
                <a:gd name="connsiteY93" fmla="*/ 787400 h 3530600"/>
                <a:gd name="connsiteX94" fmla="*/ 11201400 w 12153900"/>
                <a:gd name="connsiteY94" fmla="*/ 3124200 h 3530600"/>
                <a:gd name="connsiteX95" fmla="*/ 11328400 w 12153900"/>
                <a:gd name="connsiteY95" fmla="*/ 2171700 h 3530600"/>
                <a:gd name="connsiteX96" fmla="*/ 11442700 w 12153900"/>
                <a:gd name="connsiteY96" fmla="*/ 1968500 h 3530600"/>
                <a:gd name="connsiteX97" fmla="*/ 11493500 w 12153900"/>
                <a:gd name="connsiteY97" fmla="*/ 2019300 h 3530600"/>
                <a:gd name="connsiteX98" fmla="*/ 11531600 w 12153900"/>
                <a:gd name="connsiteY98" fmla="*/ 1308100 h 3530600"/>
                <a:gd name="connsiteX99" fmla="*/ 11633200 w 12153900"/>
                <a:gd name="connsiteY99" fmla="*/ 1447800 h 3530600"/>
                <a:gd name="connsiteX100" fmla="*/ 11760200 w 12153900"/>
                <a:gd name="connsiteY100" fmla="*/ 2717800 h 3530600"/>
                <a:gd name="connsiteX101" fmla="*/ 11874500 w 12153900"/>
                <a:gd name="connsiteY101" fmla="*/ 2438400 h 3530600"/>
                <a:gd name="connsiteX102" fmla="*/ 11938000 w 12153900"/>
                <a:gd name="connsiteY102" fmla="*/ 2781300 h 3530600"/>
                <a:gd name="connsiteX103" fmla="*/ 12153900 w 12153900"/>
                <a:gd name="connsiteY103" fmla="*/ 1778000 h 3530600"/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998200 w 12153900"/>
                <a:gd name="connsiteY92" fmla="*/ 787400 h 3530600"/>
                <a:gd name="connsiteX93" fmla="*/ 11201400 w 12153900"/>
                <a:gd name="connsiteY93" fmla="*/ 3124200 h 3530600"/>
                <a:gd name="connsiteX94" fmla="*/ 11328400 w 12153900"/>
                <a:gd name="connsiteY94" fmla="*/ 2171700 h 3530600"/>
                <a:gd name="connsiteX95" fmla="*/ 11442700 w 12153900"/>
                <a:gd name="connsiteY95" fmla="*/ 1968500 h 3530600"/>
                <a:gd name="connsiteX96" fmla="*/ 11493500 w 12153900"/>
                <a:gd name="connsiteY96" fmla="*/ 2019300 h 3530600"/>
                <a:gd name="connsiteX97" fmla="*/ 11531600 w 12153900"/>
                <a:gd name="connsiteY97" fmla="*/ 1308100 h 3530600"/>
                <a:gd name="connsiteX98" fmla="*/ 11633200 w 12153900"/>
                <a:gd name="connsiteY98" fmla="*/ 1447800 h 3530600"/>
                <a:gd name="connsiteX99" fmla="*/ 11760200 w 12153900"/>
                <a:gd name="connsiteY99" fmla="*/ 2717800 h 3530600"/>
                <a:gd name="connsiteX100" fmla="*/ 11874500 w 12153900"/>
                <a:gd name="connsiteY100" fmla="*/ 2438400 h 3530600"/>
                <a:gd name="connsiteX101" fmla="*/ 11938000 w 12153900"/>
                <a:gd name="connsiteY101" fmla="*/ 2781300 h 3530600"/>
                <a:gd name="connsiteX102" fmla="*/ 12153900 w 12153900"/>
                <a:gd name="connsiteY102" fmla="*/ 1778000 h 35306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2565400 h 3365500"/>
                <a:gd name="connsiteX82" fmla="*/ 9626600 w 12153900"/>
                <a:gd name="connsiteY82" fmla="*/ 2400300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1317172 h 3365500"/>
                <a:gd name="connsiteX82" fmla="*/ 9626600 w 12153900"/>
                <a:gd name="connsiteY82" fmla="*/ 2400300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1317172 h 3365500"/>
                <a:gd name="connsiteX82" fmla="*/ 9711630 w 12153900"/>
                <a:gd name="connsiteY82" fmla="*/ 1210128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077700"/>
                <a:gd name="connsiteY0" fmla="*/ 1778000 h 3365500"/>
                <a:gd name="connsiteX1" fmla="*/ 63500 w 12077700"/>
                <a:gd name="connsiteY1" fmla="*/ 1320800 h 3365500"/>
                <a:gd name="connsiteX2" fmla="*/ 241300 w 12077700"/>
                <a:gd name="connsiteY2" fmla="*/ 3365500 h 3365500"/>
                <a:gd name="connsiteX3" fmla="*/ 419100 w 12077700"/>
                <a:gd name="connsiteY3" fmla="*/ 1511300 h 3365500"/>
                <a:gd name="connsiteX4" fmla="*/ 508000 w 12077700"/>
                <a:gd name="connsiteY4" fmla="*/ 2159000 h 3365500"/>
                <a:gd name="connsiteX5" fmla="*/ 660400 w 12077700"/>
                <a:gd name="connsiteY5" fmla="*/ 787400 h 3365500"/>
                <a:gd name="connsiteX6" fmla="*/ 838200 w 12077700"/>
                <a:gd name="connsiteY6" fmla="*/ 2527300 h 3365500"/>
                <a:gd name="connsiteX7" fmla="*/ 965200 w 12077700"/>
                <a:gd name="connsiteY7" fmla="*/ 1270000 h 3365500"/>
                <a:gd name="connsiteX8" fmla="*/ 1054100 w 12077700"/>
                <a:gd name="connsiteY8" fmla="*/ 1447800 h 3365500"/>
                <a:gd name="connsiteX9" fmla="*/ 1117600 w 12077700"/>
                <a:gd name="connsiteY9" fmla="*/ 2120900 h 3365500"/>
                <a:gd name="connsiteX10" fmla="*/ 1206500 w 12077700"/>
                <a:gd name="connsiteY10" fmla="*/ 1968500 h 3365500"/>
                <a:gd name="connsiteX11" fmla="*/ 1231900 w 12077700"/>
                <a:gd name="connsiteY11" fmla="*/ 1803400 h 3365500"/>
                <a:gd name="connsiteX12" fmla="*/ 1397000 w 12077700"/>
                <a:gd name="connsiteY12" fmla="*/ 2844800 h 3365500"/>
                <a:gd name="connsiteX13" fmla="*/ 1498600 w 12077700"/>
                <a:gd name="connsiteY13" fmla="*/ 2235200 h 3365500"/>
                <a:gd name="connsiteX14" fmla="*/ 1638300 w 12077700"/>
                <a:gd name="connsiteY14" fmla="*/ 2959100 h 3365500"/>
                <a:gd name="connsiteX15" fmla="*/ 1841500 w 12077700"/>
                <a:gd name="connsiteY15" fmla="*/ 1612900 h 3365500"/>
                <a:gd name="connsiteX16" fmla="*/ 1968500 w 12077700"/>
                <a:gd name="connsiteY16" fmla="*/ 2133600 h 3365500"/>
                <a:gd name="connsiteX17" fmla="*/ 2070100 w 12077700"/>
                <a:gd name="connsiteY17" fmla="*/ 2209800 h 3365500"/>
                <a:gd name="connsiteX18" fmla="*/ 2209800 w 12077700"/>
                <a:gd name="connsiteY18" fmla="*/ 1028700 h 3365500"/>
                <a:gd name="connsiteX19" fmla="*/ 2273300 w 12077700"/>
                <a:gd name="connsiteY19" fmla="*/ 558800 h 3365500"/>
                <a:gd name="connsiteX20" fmla="*/ 2438400 w 12077700"/>
                <a:gd name="connsiteY20" fmla="*/ 1244600 h 3365500"/>
                <a:gd name="connsiteX21" fmla="*/ 2501900 w 12077700"/>
                <a:gd name="connsiteY21" fmla="*/ 1790700 h 3365500"/>
                <a:gd name="connsiteX22" fmla="*/ 2679700 w 12077700"/>
                <a:gd name="connsiteY22" fmla="*/ 2857500 h 3365500"/>
                <a:gd name="connsiteX23" fmla="*/ 2806700 w 12077700"/>
                <a:gd name="connsiteY23" fmla="*/ 1612900 h 3365500"/>
                <a:gd name="connsiteX24" fmla="*/ 3048000 w 12077700"/>
                <a:gd name="connsiteY24" fmla="*/ 1231900 h 3365500"/>
                <a:gd name="connsiteX25" fmla="*/ 3111500 w 12077700"/>
                <a:gd name="connsiteY25" fmla="*/ 1701800 h 3365500"/>
                <a:gd name="connsiteX26" fmla="*/ 3251200 w 12077700"/>
                <a:gd name="connsiteY26" fmla="*/ 2527300 h 3365500"/>
                <a:gd name="connsiteX27" fmla="*/ 3365500 w 12077700"/>
                <a:gd name="connsiteY27" fmla="*/ 2108200 h 3365500"/>
                <a:gd name="connsiteX28" fmla="*/ 3632200 w 12077700"/>
                <a:gd name="connsiteY28" fmla="*/ 965200 h 3365500"/>
                <a:gd name="connsiteX29" fmla="*/ 3771900 w 12077700"/>
                <a:gd name="connsiteY29" fmla="*/ 2413000 h 3365500"/>
                <a:gd name="connsiteX30" fmla="*/ 3949700 w 12077700"/>
                <a:gd name="connsiteY30" fmla="*/ 2057400 h 3365500"/>
                <a:gd name="connsiteX31" fmla="*/ 4064000 w 12077700"/>
                <a:gd name="connsiteY31" fmla="*/ 2578100 h 3365500"/>
                <a:gd name="connsiteX32" fmla="*/ 4152900 w 12077700"/>
                <a:gd name="connsiteY32" fmla="*/ 2298700 h 3365500"/>
                <a:gd name="connsiteX33" fmla="*/ 4229100 w 12077700"/>
                <a:gd name="connsiteY33" fmla="*/ 2286000 h 3365500"/>
                <a:gd name="connsiteX34" fmla="*/ 4305300 w 12077700"/>
                <a:gd name="connsiteY34" fmla="*/ 2540000 h 3365500"/>
                <a:gd name="connsiteX35" fmla="*/ 4457700 w 12077700"/>
                <a:gd name="connsiteY35" fmla="*/ 1905000 h 3365500"/>
                <a:gd name="connsiteX36" fmla="*/ 4635500 w 12077700"/>
                <a:gd name="connsiteY36" fmla="*/ 2451100 h 3365500"/>
                <a:gd name="connsiteX37" fmla="*/ 4699000 w 12077700"/>
                <a:gd name="connsiteY37" fmla="*/ 2247900 h 3365500"/>
                <a:gd name="connsiteX38" fmla="*/ 4838700 w 12077700"/>
                <a:gd name="connsiteY38" fmla="*/ 190500 h 3365500"/>
                <a:gd name="connsiteX39" fmla="*/ 4902200 w 12077700"/>
                <a:gd name="connsiteY39" fmla="*/ 0 h 3365500"/>
                <a:gd name="connsiteX40" fmla="*/ 5029200 w 12077700"/>
                <a:gd name="connsiteY40" fmla="*/ 292100 h 3365500"/>
                <a:gd name="connsiteX41" fmla="*/ 5181600 w 12077700"/>
                <a:gd name="connsiteY41" fmla="*/ 1663700 h 3365500"/>
                <a:gd name="connsiteX42" fmla="*/ 5295900 w 12077700"/>
                <a:gd name="connsiteY42" fmla="*/ 3340100 h 3365500"/>
                <a:gd name="connsiteX43" fmla="*/ 5562600 w 12077700"/>
                <a:gd name="connsiteY43" fmla="*/ 1371600 h 3365500"/>
                <a:gd name="connsiteX44" fmla="*/ 5651500 w 12077700"/>
                <a:gd name="connsiteY44" fmla="*/ 1397000 h 3365500"/>
                <a:gd name="connsiteX45" fmla="*/ 5689600 w 12077700"/>
                <a:gd name="connsiteY45" fmla="*/ 952500 h 3365500"/>
                <a:gd name="connsiteX46" fmla="*/ 5842000 w 12077700"/>
                <a:gd name="connsiteY46" fmla="*/ 2476500 h 3365500"/>
                <a:gd name="connsiteX47" fmla="*/ 5930900 w 12077700"/>
                <a:gd name="connsiteY47" fmla="*/ 2222500 h 3365500"/>
                <a:gd name="connsiteX48" fmla="*/ 6032500 w 12077700"/>
                <a:gd name="connsiteY48" fmla="*/ 2057400 h 3365500"/>
                <a:gd name="connsiteX49" fmla="*/ 6121400 w 12077700"/>
                <a:gd name="connsiteY49" fmla="*/ 2120900 h 3365500"/>
                <a:gd name="connsiteX50" fmla="*/ 6273800 w 12077700"/>
                <a:gd name="connsiteY50" fmla="*/ 1435100 h 3365500"/>
                <a:gd name="connsiteX51" fmla="*/ 6451600 w 12077700"/>
                <a:gd name="connsiteY51" fmla="*/ 2501900 h 3365500"/>
                <a:gd name="connsiteX52" fmla="*/ 6527800 w 12077700"/>
                <a:gd name="connsiteY52" fmla="*/ 2235200 h 3365500"/>
                <a:gd name="connsiteX53" fmla="*/ 6629400 w 12077700"/>
                <a:gd name="connsiteY53" fmla="*/ 2349500 h 3365500"/>
                <a:gd name="connsiteX54" fmla="*/ 6781800 w 12077700"/>
                <a:gd name="connsiteY54" fmla="*/ 1676400 h 3365500"/>
                <a:gd name="connsiteX55" fmla="*/ 6934200 w 12077700"/>
                <a:gd name="connsiteY55" fmla="*/ 2171700 h 3365500"/>
                <a:gd name="connsiteX56" fmla="*/ 6997700 w 12077700"/>
                <a:gd name="connsiteY56" fmla="*/ 1955800 h 3365500"/>
                <a:gd name="connsiteX57" fmla="*/ 7073900 w 12077700"/>
                <a:gd name="connsiteY57" fmla="*/ 1943100 h 3365500"/>
                <a:gd name="connsiteX58" fmla="*/ 7188200 w 12077700"/>
                <a:gd name="connsiteY58" fmla="*/ 2628900 h 3365500"/>
                <a:gd name="connsiteX59" fmla="*/ 7327900 w 12077700"/>
                <a:gd name="connsiteY59" fmla="*/ 2641600 h 3365500"/>
                <a:gd name="connsiteX60" fmla="*/ 7366000 w 12077700"/>
                <a:gd name="connsiteY60" fmla="*/ 2540000 h 3365500"/>
                <a:gd name="connsiteX61" fmla="*/ 7404100 w 12077700"/>
                <a:gd name="connsiteY61" fmla="*/ 2692400 h 3365500"/>
                <a:gd name="connsiteX62" fmla="*/ 7505700 w 12077700"/>
                <a:gd name="connsiteY62" fmla="*/ 2806700 h 3365500"/>
                <a:gd name="connsiteX63" fmla="*/ 7708900 w 12077700"/>
                <a:gd name="connsiteY63" fmla="*/ 279400 h 3365500"/>
                <a:gd name="connsiteX64" fmla="*/ 7810500 w 12077700"/>
                <a:gd name="connsiteY64" fmla="*/ 330200 h 3365500"/>
                <a:gd name="connsiteX65" fmla="*/ 7899400 w 12077700"/>
                <a:gd name="connsiteY65" fmla="*/ 952500 h 3365500"/>
                <a:gd name="connsiteX66" fmla="*/ 8140700 w 12077700"/>
                <a:gd name="connsiteY66" fmla="*/ 2692400 h 3365500"/>
                <a:gd name="connsiteX67" fmla="*/ 8293100 w 12077700"/>
                <a:gd name="connsiteY67" fmla="*/ 1612900 h 3365500"/>
                <a:gd name="connsiteX68" fmla="*/ 8382000 w 12077700"/>
                <a:gd name="connsiteY68" fmla="*/ 2082800 h 3365500"/>
                <a:gd name="connsiteX69" fmla="*/ 8483600 w 12077700"/>
                <a:gd name="connsiteY69" fmla="*/ 1689100 h 3365500"/>
                <a:gd name="connsiteX70" fmla="*/ 8534400 w 12077700"/>
                <a:gd name="connsiteY70" fmla="*/ 1257300 h 3365500"/>
                <a:gd name="connsiteX71" fmla="*/ 8597900 w 12077700"/>
                <a:gd name="connsiteY71" fmla="*/ 2197100 h 3365500"/>
                <a:gd name="connsiteX72" fmla="*/ 8712200 w 12077700"/>
                <a:gd name="connsiteY72" fmla="*/ 2527300 h 3365500"/>
                <a:gd name="connsiteX73" fmla="*/ 8801100 w 12077700"/>
                <a:gd name="connsiteY73" fmla="*/ 1968500 h 3365500"/>
                <a:gd name="connsiteX74" fmla="*/ 8928100 w 12077700"/>
                <a:gd name="connsiteY74" fmla="*/ 2146300 h 3365500"/>
                <a:gd name="connsiteX75" fmla="*/ 9080500 w 12077700"/>
                <a:gd name="connsiteY75" fmla="*/ 1257300 h 3365500"/>
                <a:gd name="connsiteX76" fmla="*/ 9220200 w 12077700"/>
                <a:gd name="connsiteY76" fmla="*/ 2171700 h 3365500"/>
                <a:gd name="connsiteX77" fmla="*/ 9271000 w 12077700"/>
                <a:gd name="connsiteY77" fmla="*/ 2044700 h 3365500"/>
                <a:gd name="connsiteX78" fmla="*/ 9309100 w 12077700"/>
                <a:gd name="connsiteY78" fmla="*/ 2171700 h 3365500"/>
                <a:gd name="connsiteX79" fmla="*/ 9347200 w 12077700"/>
                <a:gd name="connsiteY79" fmla="*/ 2032000 h 3365500"/>
                <a:gd name="connsiteX80" fmla="*/ 9499600 w 12077700"/>
                <a:gd name="connsiteY80" fmla="*/ 1317172 h 3365500"/>
                <a:gd name="connsiteX81" fmla="*/ 9635430 w 12077700"/>
                <a:gd name="connsiteY81" fmla="*/ 1210128 h 3365500"/>
                <a:gd name="connsiteX82" fmla="*/ 9664700 w 12077700"/>
                <a:gd name="connsiteY82" fmla="*/ 2159000 h 3365500"/>
                <a:gd name="connsiteX83" fmla="*/ 9715500 w 12077700"/>
                <a:gd name="connsiteY83" fmla="*/ 2362200 h 3365500"/>
                <a:gd name="connsiteX84" fmla="*/ 9804400 w 12077700"/>
                <a:gd name="connsiteY84" fmla="*/ 2184400 h 3365500"/>
                <a:gd name="connsiteX85" fmla="*/ 9906000 w 12077700"/>
                <a:gd name="connsiteY85" fmla="*/ 1917700 h 3365500"/>
                <a:gd name="connsiteX86" fmla="*/ 10071100 w 12077700"/>
                <a:gd name="connsiteY86" fmla="*/ 2184400 h 3365500"/>
                <a:gd name="connsiteX87" fmla="*/ 10223500 w 12077700"/>
                <a:gd name="connsiteY87" fmla="*/ 2336800 h 3365500"/>
                <a:gd name="connsiteX88" fmla="*/ 10452100 w 12077700"/>
                <a:gd name="connsiteY88" fmla="*/ 2603500 h 3365500"/>
                <a:gd name="connsiteX89" fmla="*/ 10668000 w 12077700"/>
                <a:gd name="connsiteY89" fmla="*/ 812800 h 3365500"/>
                <a:gd name="connsiteX90" fmla="*/ 10835857 w 12077700"/>
                <a:gd name="connsiteY90" fmla="*/ 190500 h 3365500"/>
                <a:gd name="connsiteX91" fmla="*/ 10922000 w 12077700"/>
                <a:gd name="connsiteY91" fmla="*/ 622300 h 3365500"/>
                <a:gd name="connsiteX92" fmla="*/ 11125200 w 12077700"/>
                <a:gd name="connsiteY92" fmla="*/ 2959100 h 3365500"/>
                <a:gd name="connsiteX93" fmla="*/ 11252200 w 12077700"/>
                <a:gd name="connsiteY93" fmla="*/ 2006600 h 3365500"/>
                <a:gd name="connsiteX94" fmla="*/ 11366500 w 12077700"/>
                <a:gd name="connsiteY94" fmla="*/ 1803400 h 3365500"/>
                <a:gd name="connsiteX95" fmla="*/ 11417300 w 12077700"/>
                <a:gd name="connsiteY95" fmla="*/ 1854200 h 3365500"/>
                <a:gd name="connsiteX96" fmla="*/ 11455400 w 12077700"/>
                <a:gd name="connsiteY96" fmla="*/ 1143000 h 3365500"/>
                <a:gd name="connsiteX97" fmla="*/ 11557000 w 12077700"/>
                <a:gd name="connsiteY97" fmla="*/ 1282700 h 3365500"/>
                <a:gd name="connsiteX98" fmla="*/ 11684000 w 12077700"/>
                <a:gd name="connsiteY98" fmla="*/ 2552700 h 3365500"/>
                <a:gd name="connsiteX99" fmla="*/ 11798300 w 12077700"/>
                <a:gd name="connsiteY99" fmla="*/ 2273300 h 3365500"/>
                <a:gd name="connsiteX100" fmla="*/ 11861800 w 12077700"/>
                <a:gd name="connsiteY100" fmla="*/ 2616200 h 3365500"/>
                <a:gd name="connsiteX101" fmla="*/ 12077700 w 12077700"/>
                <a:gd name="connsiteY101" fmla="*/ 1612900 h 3365500"/>
                <a:gd name="connsiteX0" fmla="*/ 0 w 12077700"/>
                <a:gd name="connsiteY0" fmla="*/ 1778000 h 3340100"/>
                <a:gd name="connsiteX1" fmla="*/ 63500 w 12077700"/>
                <a:gd name="connsiteY1" fmla="*/ 1320800 h 3340100"/>
                <a:gd name="connsiteX2" fmla="*/ 419100 w 12077700"/>
                <a:gd name="connsiteY2" fmla="*/ 1511300 h 3340100"/>
                <a:gd name="connsiteX3" fmla="*/ 508000 w 12077700"/>
                <a:gd name="connsiteY3" fmla="*/ 2159000 h 3340100"/>
                <a:gd name="connsiteX4" fmla="*/ 660400 w 12077700"/>
                <a:gd name="connsiteY4" fmla="*/ 787400 h 3340100"/>
                <a:gd name="connsiteX5" fmla="*/ 838200 w 12077700"/>
                <a:gd name="connsiteY5" fmla="*/ 2527300 h 3340100"/>
                <a:gd name="connsiteX6" fmla="*/ 965200 w 12077700"/>
                <a:gd name="connsiteY6" fmla="*/ 1270000 h 3340100"/>
                <a:gd name="connsiteX7" fmla="*/ 1054100 w 12077700"/>
                <a:gd name="connsiteY7" fmla="*/ 1447800 h 3340100"/>
                <a:gd name="connsiteX8" fmla="*/ 1117600 w 12077700"/>
                <a:gd name="connsiteY8" fmla="*/ 2120900 h 3340100"/>
                <a:gd name="connsiteX9" fmla="*/ 1206500 w 12077700"/>
                <a:gd name="connsiteY9" fmla="*/ 1968500 h 3340100"/>
                <a:gd name="connsiteX10" fmla="*/ 1231900 w 12077700"/>
                <a:gd name="connsiteY10" fmla="*/ 1803400 h 3340100"/>
                <a:gd name="connsiteX11" fmla="*/ 1397000 w 12077700"/>
                <a:gd name="connsiteY11" fmla="*/ 2844800 h 3340100"/>
                <a:gd name="connsiteX12" fmla="*/ 1498600 w 12077700"/>
                <a:gd name="connsiteY12" fmla="*/ 2235200 h 3340100"/>
                <a:gd name="connsiteX13" fmla="*/ 1638300 w 12077700"/>
                <a:gd name="connsiteY13" fmla="*/ 2959100 h 3340100"/>
                <a:gd name="connsiteX14" fmla="*/ 1841500 w 12077700"/>
                <a:gd name="connsiteY14" fmla="*/ 1612900 h 3340100"/>
                <a:gd name="connsiteX15" fmla="*/ 1968500 w 12077700"/>
                <a:gd name="connsiteY15" fmla="*/ 2133600 h 3340100"/>
                <a:gd name="connsiteX16" fmla="*/ 2070100 w 12077700"/>
                <a:gd name="connsiteY16" fmla="*/ 2209800 h 3340100"/>
                <a:gd name="connsiteX17" fmla="*/ 2209800 w 12077700"/>
                <a:gd name="connsiteY17" fmla="*/ 1028700 h 3340100"/>
                <a:gd name="connsiteX18" fmla="*/ 2273300 w 12077700"/>
                <a:gd name="connsiteY18" fmla="*/ 558800 h 3340100"/>
                <a:gd name="connsiteX19" fmla="*/ 2438400 w 12077700"/>
                <a:gd name="connsiteY19" fmla="*/ 1244600 h 3340100"/>
                <a:gd name="connsiteX20" fmla="*/ 2501900 w 12077700"/>
                <a:gd name="connsiteY20" fmla="*/ 1790700 h 3340100"/>
                <a:gd name="connsiteX21" fmla="*/ 2679700 w 12077700"/>
                <a:gd name="connsiteY21" fmla="*/ 2857500 h 3340100"/>
                <a:gd name="connsiteX22" fmla="*/ 2806700 w 12077700"/>
                <a:gd name="connsiteY22" fmla="*/ 1612900 h 3340100"/>
                <a:gd name="connsiteX23" fmla="*/ 3048000 w 12077700"/>
                <a:gd name="connsiteY23" fmla="*/ 1231900 h 3340100"/>
                <a:gd name="connsiteX24" fmla="*/ 3111500 w 12077700"/>
                <a:gd name="connsiteY24" fmla="*/ 1701800 h 3340100"/>
                <a:gd name="connsiteX25" fmla="*/ 3251200 w 12077700"/>
                <a:gd name="connsiteY25" fmla="*/ 2527300 h 3340100"/>
                <a:gd name="connsiteX26" fmla="*/ 3365500 w 12077700"/>
                <a:gd name="connsiteY26" fmla="*/ 2108200 h 3340100"/>
                <a:gd name="connsiteX27" fmla="*/ 3632200 w 12077700"/>
                <a:gd name="connsiteY27" fmla="*/ 965200 h 3340100"/>
                <a:gd name="connsiteX28" fmla="*/ 3771900 w 12077700"/>
                <a:gd name="connsiteY28" fmla="*/ 2413000 h 3340100"/>
                <a:gd name="connsiteX29" fmla="*/ 3949700 w 12077700"/>
                <a:gd name="connsiteY29" fmla="*/ 2057400 h 3340100"/>
                <a:gd name="connsiteX30" fmla="*/ 4064000 w 12077700"/>
                <a:gd name="connsiteY30" fmla="*/ 2578100 h 3340100"/>
                <a:gd name="connsiteX31" fmla="*/ 4152900 w 12077700"/>
                <a:gd name="connsiteY31" fmla="*/ 2298700 h 3340100"/>
                <a:gd name="connsiteX32" fmla="*/ 4229100 w 12077700"/>
                <a:gd name="connsiteY32" fmla="*/ 2286000 h 3340100"/>
                <a:gd name="connsiteX33" fmla="*/ 4305300 w 12077700"/>
                <a:gd name="connsiteY33" fmla="*/ 2540000 h 3340100"/>
                <a:gd name="connsiteX34" fmla="*/ 4457700 w 12077700"/>
                <a:gd name="connsiteY34" fmla="*/ 1905000 h 3340100"/>
                <a:gd name="connsiteX35" fmla="*/ 4635500 w 12077700"/>
                <a:gd name="connsiteY35" fmla="*/ 2451100 h 3340100"/>
                <a:gd name="connsiteX36" fmla="*/ 4699000 w 12077700"/>
                <a:gd name="connsiteY36" fmla="*/ 2247900 h 3340100"/>
                <a:gd name="connsiteX37" fmla="*/ 4838700 w 12077700"/>
                <a:gd name="connsiteY37" fmla="*/ 190500 h 3340100"/>
                <a:gd name="connsiteX38" fmla="*/ 4902200 w 12077700"/>
                <a:gd name="connsiteY38" fmla="*/ 0 h 3340100"/>
                <a:gd name="connsiteX39" fmla="*/ 5029200 w 12077700"/>
                <a:gd name="connsiteY39" fmla="*/ 292100 h 3340100"/>
                <a:gd name="connsiteX40" fmla="*/ 5181600 w 12077700"/>
                <a:gd name="connsiteY40" fmla="*/ 1663700 h 3340100"/>
                <a:gd name="connsiteX41" fmla="*/ 5295900 w 12077700"/>
                <a:gd name="connsiteY41" fmla="*/ 3340100 h 3340100"/>
                <a:gd name="connsiteX42" fmla="*/ 5562600 w 12077700"/>
                <a:gd name="connsiteY42" fmla="*/ 1371600 h 3340100"/>
                <a:gd name="connsiteX43" fmla="*/ 5651500 w 12077700"/>
                <a:gd name="connsiteY43" fmla="*/ 1397000 h 3340100"/>
                <a:gd name="connsiteX44" fmla="*/ 5689600 w 12077700"/>
                <a:gd name="connsiteY44" fmla="*/ 952500 h 3340100"/>
                <a:gd name="connsiteX45" fmla="*/ 5842000 w 12077700"/>
                <a:gd name="connsiteY45" fmla="*/ 2476500 h 3340100"/>
                <a:gd name="connsiteX46" fmla="*/ 5930900 w 12077700"/>
                <a:gd name="connsiteY46" fmla="*/ 2222500 h 3340100"/>
                <a:gd name="connsiteX47" fmla="*/ 6032500 w 12077700"/>
                <a:gd name="connsiteY47" fmla="*/ 2057400 h 3340100"/>
                <a:gd name="connsiteX48" fmla="*/ 6121400 w 12077700"/>
                <a:gd name="connsiteY48" fmla="*/ 2120900 h 3340100"/>
                <a:gd name="connsiteX49" fmla="*/ 6273800 w 12077700"/>
                <a:gd name="connsiteY49" fmla="*/ 1435100 h 3340100"/>
                <a:gd name="connsiteX50" fmla="*/ 6451600 w 12077700"/>
                <a:gd name="connsiteY50" fmla="*/ 2501900 h 3340100"/>
                <a:gd name="connsiteX51" fmla="*/ 6527800 w 12077700"/>
                <a:gd name="connsiteY51" fmla="*/ 2235200 h 3340100"/>
                <a:gd name="connsiteX52" fmla="*/ 6629400 w 12077700"/>
                <a:gd name="connsiteY52" fmla="*/ 2349500 h 3340100"/>
                <a:gd name="connsiteX53" fmla="*/ 6781800 w 12077700"/>
                <a:gd name="connsiteY53" fmla="*/ 1676400 h 3340100"/>
                <a:gd name="connsiteX54" fmla="*/ 6934200 w 12077700"/>
                <a:gd name="connsiteY54" fmla="*/ 2171700 h 3340100"/>
                <a:gd name="connsiteX55" fmla="*/ 6997700 w 12077700"/>
                <a:gd name="connsiteY55" fmla="*/ 1955800 h 3340100"/>
                <a:gd name="connsiteX56" fmla="*/ 7073900 w 12077700"/>
                <a:gd name="connsiteY56" fmla="*/ 1943100 h 3340100"/>
                <a:gd name="connsiteX57" fmla="*/ 7188200 w 12077700"/>
                <a:gd name="connsiteY57" fmla="*/ 2628900 h 3340100"/>
                <a:gd name="connsiteX58" fmla="*/ 7327900 w 12077700"/>
                <a:gd name="connsiteY58" fmla="*/ 2641600 h 3340100"/>
                <a:gd name="connsiteX59" fmla="*/ 7366000 w 12077700"/>
                <a:gd name="connsiteY59" fmla="*/ 2540000 h 3340100"/>
                <a:gd name="connsiteX60" fmla="*/ 7404100 w 12077700"/>
                <a:gd name="connsiteY60" fmla="*/ 2692400 h 3340100"/>
                <a:gd name="connsiteX61" fmla="*/ 7505700 w 12077700"/>
                <a:gd name="connsiteY61" fmla="*/ 2806700 h 3340100"/>
                <a:gd name="connsiteX62" fmla="*/ 7708900 w 12077700"/>
                <a:gd name="connsiteY62" fmla="*/ 279400 h 3340100"/>
                <a:gd name="connsiteX63" fmla="*/ 7810500 w 12077700"/>
                <a:gd name="connsiteY63" fmla="*/ 330200 h 3340100"/>
                <a:gd name="connsiteX64" fmla="*/ 7899400 w 12077700"/>
                <a:gd name="connsiteY64" fmla="*/ 952500 h 3340100"/>
                <a:gd name="connsiteX65" fmla="*/ 8140700 w 12077700"/>
                <a:gd name="connsiteY65" fmla="*/ 2692400 h 3340100"/>
                <a:gd name="connsiteX66" fmla="*/ 8293100 w 12077700"/>
                <a:gd name="connsiteY66" fmla="*/ 1612900 h 3340100"/>
                <a:gd name="connsiteX67" fmla="*/ 8382000 w 12077700"/>
                <a:gd name="connsiteY67" fmla="*/ 2082800 h 3340100"/>
                <a:gd name="connsiteX68" fmla="*/ 8483600 w 12077700"/>
                <a:gd name="connsiteY68" fmla="*/ 1689100 h 3340100"/>
                <a:gd name="connsiteX69" fmla="*/ 8534400 w 12077700"/>
                <a:gd name="connsiteY69" fmla="*/ 1257300 h 3340100"/>
                <a:gd name="connsiteX70" fmla="*/ 8597900 w 12077700"/>
                <a:gd name="connsiteY70" fmla="*/ 2197100 h 3340100"/>
                <a:gd name="connsiteX71" fmla="*/ 8712200 w 12077700"/>
                <a:gd name="connsiteY71" fmla="*/ 2527300 h 3340100"/>
                <a:gd name="connsiteX72" fmla="*/ 8801100 w 12077700"/>
                <a:gd name="connsiteY72" fmla="*/ 1968500 h 3340100"/>
                <a:gd name="connsiteX73" fmla="*/ 8928100 w 12077700"/>
                <a:gd name="connsiteY73" fmla="*/ 2146300 h 3340100"/>
                <a:gd name="connsiteX74" fmla="*/ 9080500 w 12077700"/>
                <a:gd name="connsiteY74" fmla="*/ 1257300 h 3340100"/>
                <a:gd name="connsiteX75" fmla="*/ 9220200 w 12077700"/>
                <a:gd name="connsiteY75" fmla="*/ 2171700 h 3340100"/>
                <a:gd name="connsiteX76" fmla="*/ 9271000 w 12077700"/>
                <a:gd name="connsiteY76" fmla="*/ 2044700 h 3340100"/>
                <a:gd name="connsiteX77" fmla="*/ 9309100 w 12077700"/>
                <a:gd name="connsiteY77" fmla="*/ 2171700 h 3340100"/>
                <a:gd name="connsiteX78" fmla="*/ 9347200 w 12077700"/>
                <a:gd name="connsiteY78" fmla="*/ 2032000 h 3340100"/>
                <a:gd name="connsiteX79" fmla="*/ 9499600 w 12077700"/>
                <a:gd name="connsiteY79" fmla="*/ 1317172 h 3340100"/>
                <a:gd name="connsiteX80" fmla="*/ 9635430 w 12077700"/>
                <a:gd name="connsiteY80" fmla="*/ 1210128 h 3340100"/>
                <a:gd name="connsiteX81" fmla="*/ 9664700 w 12077700"/>
                <a:gd name="connsiteY81" fmla="*/ 2159000 h 3340100"/>
                <a:gd name="connsiteX82" fmla="*/ 9715500 w 12077700"/>
                <a:gd name="connsiteY82" fmla="*/ 2362200 h 3340100"/>
                <a:gd name="connsiteX83" fmla="*/ 9804400 w 12077700"/>
                <a:gd name="connsiteY83" fmla="*/ 2184400 h 3340100"/>
                <a:gd name="connsiteX84" fmla="*/ 9906000 w 12077700"/>
                <a:gd name="connsiteY84" fmla="*/ 1917700 h 3340100"/>
                <a:gd name="connsiteX85" fmla="*/ 10071100 w 12077700"/>
                <a:gd name="connsiteY85" fmla="*/ 2184400 h 3340100"/>
                <a:gd name="connsiteX86" fmla="*/ 10223500 w 12077700"/>
                <a:gd name="connsiteY86" fmla="*/ 2336800 h 3340100"/>
                <a:gd name="connsiteX87" fmla="*/ 10452100 w 12077700"/>
                <a:gd name="connsiteY87" fmla="*/ 2603500 h 3340100"/>
                <a:gd name="connsiteX88" fmla="*/ 10668000 w 12077700"/>
                <a:gd name="connsiteY88" fmla="*/ 812800 h 3340100"/>
                <a:gd name="connsiteX89" fmla="*/ 10835857 w 12077700"/>
                <a:gd name="connsiteY89" fmla="*/ 190500 h 3340100"/>
                <a:gd name="connsiteX90" fmla="*/ 10922000 w 12077700"/>
                <a:gd name="connsiteY90" fmla="*/ 622300 h 3340100"/>
                <a:gd name="connsiteX91" fmla="*/ 11125200 w 12077700"/>
                <a:gd name="connsiteY91" fmla="*/ 2959100 h 3340100"/>
                <a:gd name="connsiteX92" fmla="*/ 11252200 w 12077700"/>
                <a:gd name="connsiteY92" fmla="*/ 2006600 h 3340100"/>
                <a:gd name="connsiteX93" fmla="*/ 11366500 w 12077700"/>
                <a:gd name="connsiteY93" fmla="*/ 1803400 h 3340100"/>
                <a:gd name="connsiteX94" fmla="*/ 11417300 w 12077700"/>
                <a:gd name="connsiteY94" fmla="*/ 1854200 h 3340100"/>
                <a:gd name="connsiteX95" fmla="*/ 11455400 w 12077700"/>
                <a:gd name="connsiteY95" fmla="*/ 1143000 h 3340100"/>
                <a:gd name="connsiteX96" fmla="*/ 11557000 w 12077700"/>
                <a:gd name="connsiteY96" fmla="*/ 1282700 h 3340100"/>
                <a:gd name="connsiteX97" fmla="*/ 11684000 w 12077700"/>
                <a:gd name="connsiteY97" fmla="*/ 2552700 h 3340100"/>
                <a:gd name="connsiteX98" fmla="*/ 11798300 w 12077700"/>
                <a:gd name="connsiteY98" fmla="*/ 2273300 h 3340100"/>
                <a:gd name="connsiteX99" fmla="*/ 11861800 w 12077700"/>
                <a:gd name="connsiteY99" fmla="*/ 2616200 h 3340100"/>
                <a:gd name="connsiteX100" fmla="*/ 12077700 w 12077700"/>
                <a:gd name="connsiteY100" fmla="*/ 1612900 h 3340100"/>
                <a:gd name="connsiteX0" fmla="*/ 0 w 12077700"/>
                <a:gd name="connsiteY0" fmla="*/ 1778000 h 3340100"/>
                <a:gd name="connsiteX1" fmla="*/ 419100 w 12077700"/>
                <a:gd name="connsiteY1" fmla="*/ 1511300 h 3340100"/>
                <a:gd name="connsiteX2" fmla="*/ 508000 w 12077700"/>
                <a:gd name="connsiteY2" fmla="*/ 2159000 h 3340100"/>
                <a:gd name="connsiteX3" fmla="*/ 660400 w 12077700"/>
                <a:gd name="connsiteY3" fmla="*/ 787400 h 3340100"/>
                <a:gd name="connsiteX4" fmla="*/ 838200 w 12077700"/>
                <a:gd name="connsiteY4" fmla="*/ 2527300 h 3340100"/>
                <a:gd name="connsiteX5" fmla="*/ 965200 w 12077700"/>
                <a:gd name="connsiteY5" fmla="*/ 1270000 h 3340100"/>
                <a:gd name="connsiteX6" fmla="*/ 1054100 w 12077700"/>
                <a:gd name="connsiteY6" fmla="*/ 1447800 h 3340100"/>
                <a:gd name="connsiteX7" fmla="*/ 1117600 w 12077700"/>
                <a:gd name="connsiteY7" fmla="*/ 2120900 h 3340100"/>
                <a:gd name="connsiteX8" fmla="*/ 1206500 w 12077700"/>
                <a:gd name="connsiteY8" fmla="*/ 1968500 h 3340100"/>
                <a:gd name="connsiteX9" fmla="*/ 1231900 w 12077700"/>
                <a:gd name="connsiteY9" fmla="*/ 1803400 h 3340100"/>
                <a:gd name="connsiteX10" fmla="*/ 1397000 w 12077700"/>
                <a:gd name="connsiteY10" fmla="*/ 2844800 h 3340100"/>
                <a:gd name="connsiteX11" fmla="*/ 1498600 w 12077700"/>
                <a:gd name="connsiteY11" fmla="*/ 2235200 h 3340100"/>
                <a:gd name="connsiteX12" fmla="*/ 1638300 w 12077700"/>
                <a:gd name="connsiteY12" fmla="*/ 2959100 h 3340100"/>
                <a:gd name="connsiteX13" fmla="*/ 1841500 w 12077700"/>
                <a:gd name="connsiteY13" fmla="*/ 1612900 h 3340100"/>
                <a:gd name="connsiteX14" fmla="*/ 1968500 w 12077700"/>
                <a:gd name="connsiteY14" fmla="*/ 2133600 h 3340100"/>
                <a:gd name="connsiteX15" fmla="*/ 2070100 w 12077700"/>
                <a:gd name="connsiteY15" fmla="*/ 2209800 h 3340100"/>
                <a:gd name="connsiteX16" fmla="*/ 2209800 w 12077700"/>
                <a:gd name="connsiteY16" fmla="*/ 1028700 h 3340100"/>
                <a:gd name="connsiteX17" fmla="*/ 2273300 w 12077700"/>
                <a:gd name="connsiteY17" fmla="*/ 558800 h 3340100"/>
                <a:gd name="connsiteX18" fmla="*/ 2438400 w 12077700"/>
                <a:gd name="connsiteY18" fmla="*/ 1244600 h 3340100"/>
                <a:gd name="connsiteX19" fmla="*/ 2501900 w 12077700"/>
                <a:gd name="connsiteY19" fmla="*/ 1790700 h 3340100"/>
                <a:gd name="connsiteX20" fmla="*/ 2679700 w 12077700"/>
                <a:gd name="connsiteY20" fmla="*/ 2857500 h 3340100"/>
                <a:gd name="connsiteX21" fmla="*/ 2806700 w 12077700"/>
                <a:gd name="connsiteY21" fmla="*/ 1612900 h 3340100"/>
                <a:gd name="connsiteX22" fmla="*/ 3048000 w 12077700"/>
                <a:gd name="connsiteY22" fmla="*/ 1231900 h 3340100"/>
                <a:gd name="connsiteX23" fmla="*/ 3111500 w 12077700"/>
                <a:gd name="connsiteY23" fmla="*/ 1701800 h 3340100"/>
                <a:gd name="connsiteX24" fmla="*/ 3251200 w 12077700"/>
                <a:gd name="connsiteY24" fmla="*/ 2527300 h 3340100"/>
                <a:gd name="connsiteX25" fmla="*/ 3365500 w 12077700"/>
                <a:gd name="connsiteY25" fmla="*/ 2108200 h 3340100"/>
                <a:gd name="connsiteX26" fmla="*/ 3632200 w 12077700"/>
                <a:gd name="connsiteY26" fmla="*/ 965200 h 3340100"/>
                <a:gd name="connsiteX27" fmla="*/ 3771900 w 12077700"/>
                <a:gd name="connsiteY27" fmla="*/ 2413000 h 3340100"/>
                <a:gd name="connsiteX28" fmla="*/ 3949700 w 12077700"/>
                <a:gd name="connsiteY28" fmla="*/ 2057400 h 3340100"/>
                <a:gd name="connsiteX29" fmla="*/ 4064000 w 12077700"/>
                <a:gd name="connsiteY29" fmla="*/ 2578100 h 3340100"/>
                <a:gd name="connsiteX30" fmla="*/ 4152900 w 12077700"/>
                <a:gd name="connsiteY30" fmla="*/ 2298700 h 3340100"/>
                <a:gd name="connsiteX31" fmla="*/ 4229100 w 12077700"/>
                <a:gd name="connsiteY31" fmla="*/ 2286000 h 3340100"/>
                <a:gd name="connsiteX32" fmla="*/ 4305300 w 12077700"/>
                <a:gd name="connsiteY32" fmla="*/ 2540000 h 3340100"/>
                <a:gd name="connsiteX33" fmla="*/ 4457700 w 12077700"/>
                <a:gd name="connsiteY33" fmla="*/ 1905000 h 3340100"/>
                <a:gd name="connsiteX34" fmla="*/ 4635500 w 12077700"/>
                <a:gd name="connsiteY34" fmla="*/ 2451100 h 3340100"/>
                <a:gd name="connsiteX35" fmla="*/ 4699000 w 12077700"/>
                <a:gd name="connsiteY35" fmla="*/ 2247900 h 3340100"/>
                <a:gd name="connsiteX36" fmla="*/ 4838700 w 12077700"/>
                <a:gd name="connsiteY36" fmla="*/ 190500 h 3340100"/>
                <a:gd name="connsiteX37" fmla="*/ 4902200 w 12077700"/>
                <a:gd name="connsiteY37" fmla="*/ 0 h 3340100"/>
                <a:gd name="connsiteX38" fmla="*/ 5029200 w 12077700"/>
                <a:gd name="connsiteY38" fmla="*/ 292100 h 3340100"/>
                <a:gd name="connsiteX39" fmla="*/ 5181600 w 12077700"/>
                <a:gd name="connsiteY39" fmla="*/ 1663700 h 3340100"/>
                <a:gd name="connsiteX40" fmla="*/ 5295900 w 12077700"/>
                <a:gd name="connsiteY40" fmla="*/ 3340100 h 3340100"/>
                <a:gd name="connsiteX41" fmla="*/ 5562600 w 12077700"/>
                <a:gd name="connsiteY41" fmla="*/ 1371600 h 3340100"/>
                <a:gd name="connsiteX42" fmla="*/ 5651500 w 12077700"/>
                <a:gd name="connsiteY42" fmla="*/ 1397000 h 3340100"/>
                <a:gd name="connsiteX43" fmla="*/ 5689600 w 12077700"/>
                <a:gd name="connsiteY43" fmla="*/ 952500 h 3340100"/>
                <a:gd name="connsiteX44" fmla="*/ 5842000 w 12077700"/>
                <a:gd name="connsiteY44" fmla="*/ 2476500 h 3340100"/>
                <a:gd name="connsiteX45" fmla="*/ 5930900 w 12077700"/>
                <a:gd name="connsiteY45" fmla="*/ 2222500 h 3340100"/>
                <a:gd name="connsiteX46" fmla="*/ 6032500 w 12077700"/>
                <a:gd name="connsiteY46" fmla="*/ 2057400 h 3340100"/>
                <a:gd name="connsiteX47" fmla="*/ 6121400 w 12077700"/>
                <a:gd name="connsiteY47" fmla="*/ 2120900 h 3340100"/>
                <a:gd name="connsiteX48" fmla="*/ 6273800 w 12077700"/>
                <a:gd name="connsiteY48" fmla="*/ 1435100 h 3340100"/>
                <a:gd name="connsiteX49" fmla="*/ 6451600 w 12077700"/>
                <a:gd name="connsiteY49" fmla="*/ 2501900 h 3340100"/>
                <a:gd name="connsiteX50" fmla="*/ 6527800 w 12077700"/>
                <a:gd name="connsiteY50" fmla="*/ 2235200 h 3340100"/>
                <a:gd name="connsiteX51" fmla="*/ 6629400 w 12077700"/>
                <a:gd name="connsiteY51" fmla="*/ 2349500 h 3340100"/>
                <a:gd name="connsiteX52" fmla="*/ 6781800 w 12077700"/>
                <a:gd name="connsiteY52" fmla="*/ 1676400 h 3340100"/>
                <a:gd name="connsiteX53" fmla="*/ 6934200 w 12077700"/>
                <a:gd name="connsiteY53" fmla="*/ 2171700 h 3340100"/>
                <a:gd name="connsiteX54" fmla="*/ 6997700 w 12077700"/>
                <a:gd name="connsiteY54" fmla="*/ 1955800 h 3340100"/>
                <a:gd name="connsiteX55" fmla="*/ 7073900 w 12077700"/>
                <a:gd name="connsiteY55" fmla="*/ 1943100 h 3340100"/>
                <a:gd name="connsiteX56" fmla="*/ 7188200 w 12077700"/>
                <a:gd name="connsiteY56" fmla="*/ 2628900 h 3340100"/>
                <a:gd name="connsiteX57" fmla="*/ 7327900 w 12077700"/>
                <a:gd name="connsiteY57" fmla="*/ 2641600 h 3340100"/>
                <a:gd name="connsiteX58" fmla="*/ 7366000 w 12077700"/>
                <a:gd name="connsiteY58" fmla="*/ 2540000 h 3340100"/>
                <a:gd name="connsiteX59" fmla="*/ 7404100 w 12077700"/>
                <a:gd name="connsiteY59" fmla="*/ 2692400 h 3340100"/>
                <a:gd name="connsiteX60" fmla="*/ 7505700 w 12077700"/>
                <a:gd name="connsiteY60" fmla="*/ 2806700 h 3340100"/>
                <a:gd name="connsiteX61" fmla="*/ 7708900 w 12077700"/>
                <a:gd name="connsiteY61" fmla="*/ 279400 h 3340100"/>
                <a:gd name="connsiteX62" fmla="*/ 7810500 w 12077700"/>
                <a:gd name="connsiteY62" fmla="*/ 330200 h 3340100"/>
                <a:gd name="connsiteX63" fmla="*/ 7899400 w 12077700"/>
                <a:gd name="connsiteY63" fmla="*/ 952500 h 3340100"/>
                <a:gd name="connsiteX64" fmla="*/ 8140700 w 12077700"/>
                <a:gd name="connsiteY64" fmla="*/ 2692400 h 3340100"/>
                <a:gd name="connsiteX65" fmla="*/ 8293100 w 12077700"/>
                <a:gd name="connsiteY65" fmla="*/ 1612900 h 3340100"/>
                <a:gd name="connsiteX66" fmla="*/ 8382000 w 12077700"/>
                <a:gd name="connsiteY66" fmla="*/ 2082800 h 3340100"/>
                <a:gd name="connsiteX67" fmla="*/ 8483600 w 12077700"/>
                <a:gd name="connsiteY67" fmla="*/ 1689100 h 3340100"/>
                <a:gd name="connsiteX68" fmla="*/ 8534400 w 12077700"/>
                <a:gd name="connsiteY68" fmla="*/ 1257300 h 3340100"/>
                <a:gd name="connsiteX69" fmla="*/ 8597900 w 12077700"/>
                <a:gd name="connsiteY69" fmla="*/ 2197100 h 3340100"/>
                <a:gd name="connsiteX70" fmla="*/ 8712200 w 12077700"/>
                <a:gd name="connsiteY70" fmla="*/ 2527300 h 3340100"/>
                <a:gd name="connsiteX71" fmla="*/ 8801100 w 12077700"/>
                <a:gd name="connsiteY71" fmla="*/ 1968500 h 3340100"/>
                <a:gd name="connsiteX72" fmla="*/ 8928100 w 12077700"/>
                <a:gd name="connsiteY72" fmla="*/ 2146300 h 3340100"/>
                <a:gd name="connsiteX73" fmla="*/ 9080500 w 12077700"/>
                <a:gd name="connsiteY73" fmla="*/ 1257300 h 3340100"/>
                <a:gd name="connsiteX74" fmla="*/ 9220200 w 12077700"/>
                <a:gd name="connsiteY74" fmla="*/ 2171700 h 3340100"/>
                <a:gd name="connsiteX75" fmla="*/ 9271000 w 12077700"/>
                <a:gd name="connsiteY75" fmla="*/ 2044700 h 3340100"/>
                <a:gd name="connsiteX76" fmla="*/ 9309100 w 12077700"/>
                <a:gd name="connsiteY76" fmla="*/ 2171700 h 3340100"/>
                <a:gd name="connsiteX77" fmla="*/ 9347200 w 12077700"/>
                <a:gd name="connsiteY77" fmla="*/ 2032000 h 3340100"/>
                <a:gd name="connsiteX78" fmla="*/ 9499600 w 12077700"/>
                <a:gd name="connsiteY78" fmla="*/ 1317172 h 3340100"/>
                <a:gd name="connsiteX79" fmla="*/ 9635430 w 12077700"/>
                <a:gd name="connsiteY79" fmla="*/ 1210128 h 3340100"/>
                <a:gd name="connsiteX80" fmla="*/ 9664700 w 12077700"/>
                <a:gd name="connsiteY80" fmla="*/ 2159000 h 3340100"/>
                <a:gd name="connsiteX81" fmla="*/ 9715500 w 12077700"/>
                <a:gd name="connsiteY81" fmla="*/ 2362200 h 3340100"/>
                <a:gd name="connsiteX82" fmla="*/ 9804400 w 12077700"/>
                <a:gd name="connsiteY82" fmla="*/ 2184400 h 3340100"/>
                <a:gd name="connsiteX83" fmla="*/ 9906000 w 12077700"/>
                <a:gd name="connsiteY83" fmla="*/ 1917700 h 3340100"/>
                <a:gd name="connsiteX84" fmla="*/ 10071100 w 12077700"/>
                <a:gd name="connsiteY84" fmla="*/ 2184400 h 3340100"/>
                <a:gd name="connsiteX85" fmla="*/ 10223500 w 12077700"/>
                <a:gd name="connsiteY85" fmla="*/ 2336800 h 3340100"/>
                <a:gd name="connsiteX86" fmla="*/ 10452100 w 12077700"/>
                <a:gd name="connsiteY86" fmla="*/ 2603500 h 3340100"/>
                <a:gd name="connsiteX87" fmla="*/ 10668000 w 12077700"/>
                <a:gd name="connsiteY87" fmla="*/ 812800 h 3340100"/>
                <a:gd name="connsiteX88" fmla="*/ 10835857 w 12077700"/>
                <a:gd name="connsiteY88" fmla="*/ 190500 h 3340100"/>
                <a:gd name="connsiteX89" fmla="*/ 10922000 w 12077700"/>
                <a:gd name="connsiteY89" fmla="*/ 622300 h 3340100"/>
                <a:gd name="connsiteX90" fmla="*/ 11125200 w 12077700"/>
                <a:gd name="connsiteY90" fmla="*/ 2959100 h 3340100"/>
                <a:gd name="connsiteX91" fmla="*/ 11252200 w 12077700"/>
                <a:gd name="connsiteY91" fmla="*/ 2006600 h 3340100"/>
                <a:gd name="connsiteX92" fmla="*/ 11366500 w 12077700"/>
                <a:gd name="connsiteY92" fmla="*/ 1803400 h 3340100"/>
                <a:gd name="connsiteX93" fmla="*/ 11417300 w 12077700"/>
                <a:gd name="connsiteY93" fmla="*/ 1854200 h 3340100"/>
                <a:gd name="connsiteX94" fmla="*/ 11455400 w 12077700"/>
                <a:gd name="connsiteY94" fmla="*/ 1143000 h 3340100"/>
                <a:gd name="connsiteX95" fmla="*/ 11557000 w 12077700"/>
                <a:gd name="connsiteY95" fmla="*/ 1282700 h 3340100"/>
                <a:gd name="connsiteX96" fmla="*/ 11684000 w 12077700"/>
                <a:gd name="connsiteY96" fmla="*/ 2552700 h 3340100"/>
                <a:gd name="connsiteX97" fmla="*/ 11798300 w 12077700"/>
                <a:gd name="connsiteY97" fmla="*/ 2273300 h 3340100"/>
                <a:gd name="connsiteX98" fmla="*/ 11861800 w 12077700"/>
                <a:gd name="connsiteY98" fmla="*/ 2616200 h 3340100"/>
                <a:gd name="connsiteX99" fmla="*/ 12077700 w 12077700"/>
                <a:gd name="connsiteY99" fmla="*/ 1612900 h 3340100"/>
                <a:gd name="connsiteX0" fmla="*/ 0 w 12077700"/>
                <a:gd name="connsiteY0" fmla="*/ 1778000 h 3340100"/>
                <a:gd name="connsiteX1" fmla="*/ 508000 w 12077700"/>
                <a:gd name="connsiteY1" fmla="*/ 2159000 h 3340100"/>
                <a:gd name="connsiteX2" fmla="*/ 660400 w 12077700"/>
                <a:gd name="connsiteY2" fmla="*/ 787400 h 3340100"/>
                <a:gd name="connsiteX3" fmla="*/ 838200 w 12077700"/>
                <a:gd name="connsiteY3" fmla="*/ 2527300 h 3340100"/>
                <a:gd name="connsiteX4" fmla="*/ 965200 w 12077700"/>
                <a:gd name="connsiteY4" fmla="*/ 1270000 h 3340100"/>
                <a:gd name="connsiteX5" fmla="*/ 1054100 w 12077700"/>
                <a:gd name="connsiteY5" fmla="*/ 1447800 h 3340100"/>
                <a:gd name="connsiteX6" fmla="*/ 1117600 w 12077700"/>
                <a:gd name="connsiteY6" fmla="*/ 2120900 h 3340100"/>
                <a:gd name="connsiteX7" fmla="*/ 1206500 w 12077700"/>
                <a:gd name="connsiteY7" fmla="*/ 1968500 h 3340100"/>
                <a:gd name="connsiteX8" fmla="*/ 1231900 w 12077700"/>
                <a:gd name="connsiteY8" fmla="*/ 1803400 h 3340100"/>
                <a:gd name="connsiteX9" fmla="*/ 1397000 w 12077700"/>
                <a:gd name="connsiteY9" fmla="*/ 2844800 h 3340100"/>
                <a:gd name="connsiteX10" fmla="*/ 1498600 w 12077700"/>
                <a:gd name="connsiteY10" fmla="*/ 2235200 h 3340100"/>
                <a:gd name="connsiteX11" fmla="*/ 1638300 w 12077700"/>
                <a:gd name="connsiteY11" fmla="*/ 2959100 h 3340100"/>
                <a:gd name="connsiteX12" fmla="*/ 1841500 w 12077700"/>
                <a:gd name="connsiteY12" fmla="*/ 1612900 h 3340100"/>
                <a:gd name="connsiteX13" fmla="*/ 1968500 w 12077700"/>
                <a:gd name="connsiteY13" fmla="*/ 2133600 h 3340100"/>
                <a:gd name="connsiteX14" fmla="*/ 2070100 w 12077700"/>
                <a:gd name="connsiteY14" fmla="*/ 2209800 h 3340100"/>
                <a:gd name="connsiteX15" fmla="*/ 2209800 w 12077700"/>
                <a:gd name="connsiteY15" fmla="*/ 1028700 h 3340100"/>
                <a:gd name="connsiteX16" fmla="*/ 2273300 w 12077700"/>
                <a:gd name="connsiteY16" fmla="*/ 558800 h 3340100"/>
                <a:gd name="connsiteX17" fmla="*/ 2438400 w 12077700"/>
                <a:gd name="connsiteY17" fmla="*/ 1244600 h 3340100"/>
                <a:gd name="connsiteX18" fmla="*/ 2501900 w 12077700"/>
                <a:gd name="connsiteY18" fmla="*/ 1790700 h 3340100"/>
                <a:gd name="connsiteX19" fmla="*/ 2679700 w 12077700"/>
                <a:gd name="connsiteY19" fmla="*/ 2857500 h 3340100"/>
                <a:gd name="connsiteX20" fmla="*/ 2806700 w 12077700"/>
                <a:gd name="connsiteY20" fmla="*/ 1612900 h 3340100"/>
                <a:gd name="connsiteX21" fmla="*/ 3048000 w 12077700"/>
                <a:gd name="connsiteY21" fmla="*/ 1231900 h 3340100"/>
                <a:gd name="connsiteX22" fmla="*/ 3111500 w 12077700"/>
                <a:gd name="connsiteY22" fmla="*/ 1701800 h 3340100"/>
                <a:gd name="connsiteX23" fmla="*/ 3251200 w 12077700"/>
                <a:gd name="connsiteY23" fmla="*/ 2527300 h 3340100"/>
                <a:gd name="connsiteX24" fmla="*/ 3365500 w 12077700"/>
                <a:gd name="connsiteY24" fmla="*/ 2108200 h 3340100"/>
                <a:gd name="connsiteX25" fmla="*/ 3632200 w 12077700"/>
                <a:gd name="connsiteY25" fmla="*/ 965200 h 3340100"/>
                <a:gd name="connsiteX26" fmla="*/ 3771900 w 12077700"/>
                <a:gd name="connsiteY26" fmla="*/ 2413000 h 3340100"/>
                <a:gd name="connsiteX27" fmla="*/ 3949700 w 12077700"/>
                <a:gd name="connsiteY27" fmla="*/ 2057400 h 3340100"/>
                <a:gd name="connsiteX28" fmla="*/ 4064000 w 12077700"/>
                <a:gd name="connsiteY28" fmla="*/ 2578100 h 3340100"/>
                <a:gd name="connsiteX29" fmla="*/ 4152900 w 12077700"/>
                <a:gd name="connsiteY29" fmla="*/ 2298700 h 3340100"/>
                <a:gd name="connsiteX30" fmla="*/ 4229100 w 12077700"/>
                <a:gd name="connsiteY30" fmla="*/ 2286000 h 3340100"/>
                <a:gd name="connsiteX31" fmla="*/ 4305300 w 12077700"/>
                <a:gd name="connsiteY31" fmla="*/ 2540000 h 3340100"/>
                <a:gd name="connsiteX32" fmla="*/ 4457700 w 12077700"/>
                <a:gd name="connsiteY32" fmla="*/ 1905000 h 3340100"/>
                <a:gd name="connsiteX33" fmla="*/ 4635500 w 12077700"/>
                <a:gd name="connsiteY33" fmla="*/ 2451100 h 3340100"/>
                <a:gd name="connsiteX34" fmla="*/ 4699000 w 12077700"/>
                <a:gd name="connsiteY34" fmla="*/ 2247900 h 3340100"/>
                <a:gd name="connsiteX35" fmla="*/ 4838700 w 12077700"/>
                <a:gd name="connsiteY35" fmla="*/ 190500 h 3340100"/>
                <a:gd name="connsiteX36" fmla="*/ 4902200 w 12077700"/>
                <a:gd name="connsiteY36" fmla="*/ 0 h 3340100"/>
                <a:gd name="connsiteX37" fmla="*/ 5029200 w 12077700"/>
                <a:gd name="connsiteY37" fmla="*/ 292100 h 3340100"/>
                <a:gd name="connsiteX38" fmla="*/ 5181600 w 12077700"/>
                <a:gd name="connsiteY38" fmla="*/ 1663700 h 3340100"/>
                <a:gd name="connsiteX39" fmla="*/ 5295900 w 12077700"/>
                <a:gd name="connsiteY39" fmla="*/ 3340100 h 3340100"/>
                <a:gd name="connsiteX40" fmla="*/ 5562600 w 12077700"/>
                <a:gd name="connsiteY40" fmla="*/ 1371600 h 3340100"/>
                <a:gd name="connsiteX41" fmla="*/ 5651500 w 12077700"/>
                <a:gd name="connsiteY41" fmla="*/ 1397000 h 3340100"/>
                <a:gd name="connsiteX42" fmla="*/ 5689600 w 12077700"/>
                <a:gd name="connsiteY42" fmla="*/ 952500 h 3340100"/>
                <a:gd name="connsiteX43" fmla="*/ 5842000 w 12077700"/>
                <a:gd name="connsiteY43" fmla="*/ 2476500 h 3340100"/>
                <a:gd name="connsiteX44" fmla="*/ 5930900 w 12077700"/>
                <a:gd name="connsiteY44" fmla="*/ 2222500 h 3340100"/>
                <a:gd name="connsiteX45" fmla="*/ 6032500 w 12077700"/>
                <a:gd name="connsiteY45" fmla="*/ 2057400 h 3340100"/>
                <a:gd name="connsiteX46" fmla="*/ 6121400 w 12077700"/>
                <a:gd name="connsiteY46" fmla="*/ 2120900 h 3340100"/>
                <a:gd name="connsiteX47" fmla="*/ 6273800 w 12077700"/>
                <a:gd name="connsiteY47" fmla="*/ 1435100 h 3340100"/>
                <a:gd name="connsiteX48" fmla="*/ 6451600 w 12077700"/>
                <a:gd name="connsiteY48" fmla="*/ 2501900 h 3340100"/>
                <a:gd name="connsiteX49" fmla="*/ 6527800 w 12077700"/>
                <a:gd name="connsiteY49" fmla="*/ 2235200 h 3340100"/>
                <a:gd name="connsiteX50" fmla="*/ 6629400 w 12077700"/>
                <a:gd name="connsiteY50" fmla="*/ 2349500 h 3340100"/>
                <a:gd name="connsiteX51" fmla="*/ 6781800 w 12077700"/>
                <a:gd name="connsiteY51" fmla="*/ 1676400 h 3340100"/>
                <a:gd name="connsiteX52" fmla="*/ 6934200 w 12077700"/>
                <a:gd name="connsiteY52" fmla="*/ 2171700 h 3340100"/>
                <a:gd name="connsiteX53" fmla="*/ 6997700 w 12077700"/>
                <a:gd name="connsiteY53" fmla="*/ 1955800 h 3340100"/>
                <a:gd name="connsiteX54" fmla="*/ 7073900 w 12077700"/>
                <a:gd name="connsiteY54" fmla="*/ 1943100 h 3340100"/>
                <a:gd name="connsiteX55" fmla="*/ 7188200 w 12077700"/>
                <a:gd name="connsiteY55" fmla="*/ 2628900 h 3340100"/>
                <a:gd name="connsiteX56" fmla="*/ 7327900 w 12077700"/>
                <a:gd name="connsiteY56" fmla="*/ 2641600 h 3340100"/>
                <a:gd name="connsiteX57" fmla="*/ 7366000 w 12077700"/>
                <a:gd name="connsiteY57" fmla="*/ 2540000 h 3340100"/>
                <a:gd name="connsiteX58" fmla="*/ 7404100 w 12077700"/>
                <a:gd name="connsiteY58" fmla="*/ 2692400 h 3340100"/>
                <a:gd name="connsiteX59" fmla="*/ 7505700 w 12077700"/>
                <a:gd name="connsiteY59" fmla="*/ 2806700 h 3340100"/>
                <a:gd name="connsiteX60" fmla="*/ 7708900 w 12077700"/>
                <a:gd name="connsiteY60" fmla="*/ 279400 h 3340100"/>
                <a:gd name="connsiteX61" fmla="*/ 7810500 w 12077700"/>
                <a:gd name="connsiteY61" fmla="*/ 330200 h 3340100"/>
                <a:gd name="connsiteX62" fmla="*/ 7899400 w 12077700"/>
                <a:gd name="connsiteY62" fmla="*/ 952500 h 3340100"/>
                <a:gd name="connsiteX63" fmla="*/ 8140700 w 12077700"/>
                <a:gd name="connsiteY63" fmla="*/ 2692400 h 3340100"/>
                <a:gd name="connsiteX64" fmla="*/ 8293100 w 12077700"/>
                <a:gd name="connsiteY64" fmla="*/ 1612900 h 3340100"/>
                <a:gd name="connsiteX65" fmla="*/ 8382000 w 12077700"/>
                <a:gd name="connsiteY65" fmla="*/ 2082800 h 3340100"/>
                <a:gd name="connsiteX66" fmla="*/ 8483600 w 12077700"/>
                <a:gd name="connsiteY66" fmla="*/ 1689100 h 3340100"/>
                <a:gd name="connsiteX67" fmla="*/ 8534400 w 12077700"/>
                <a:gd name="connsiteY67" fmla="*/ 1257300 h 3340100"/>
                <a:gd name="connsiteX68" fmla="*/ 8597900 w 12077700"/>
                <a:gd name="connsiteY68" fmla="*/ 2197100 h 3340100"/>
                <a:gd name="connsiteX69" fmla="*/ 8712200 w 12077700"/>
                <a:gd name="connsiteY69" fmla="*/ 2527300 h 3340100"/>
                <a:gd name="connsiteX70" fmla="*/ 8801100 w 12077700"/>
                <a:gd name="connsiteY70" fmla="*/ 1968500 h 3340100"/>
                <a:gd name="connsiteX71" fmla="*/ 8928100 w 12077700"/>
                <a:gd name="connsiteY71" fmla="*/ 2146300 h 3340100"/>
                <a:gd name="connsiteX72" fmla="*/ 9080500 w 12077700"/>
                <a:gd name="connsiteY72" fmla="*/ 1257300 h 3340100"/>
                <a:gd name="connsiteX73" fmla="*/ 9220200 w 12077700"/>
                <a:gd name="connsiteY73" fmla="*/ 2171700 h 3340100"/>
                <a:gd name="connsiteX74" fmla="*/ 9271000 w 12077700"/>
                <a:gd name="connsiteY74" fmla="*/ 2044700 h 3340100"/>
                <a:gd name="connsiteX75" fmla="*/ 9309100 w 12077700"/>
                <a:gd name="connsiteY75" fmla="*/ 2171700 h 3340100"/>
                <a:gd name="connsiteX76" fmla="*/ 9347200 w 12077700"/>
                <a:gd name="connsiteY76" fmla="*/ 2032000 h 3340100"/>
                <a:gd name="connsiteX77" fmla="*/ 9499600 w 12077700"/>
                <a:gd name="connsiteY77" fmla="*/ 1317172 h 3340100"/>
                <a:gd name="connsiteX78" fmla="*/ 9635430 w 12077700"/>
                <a:gd name="connsiteY78" fmla="*/ 1210128 h 3340100"/>
                <a:gd name="connsiteX79" fmla="*/ 9664700 w 12077700"/>
                <a:gd name="connsiteY79" fmla="*/ 2159000 h 3340100"/>
                <a:gd name="connsiteX80" fmla="*/ 9715500 w 12077700"/>
                <a:gd name="connsiteY80" fmla="*/ 2362200 h 3340100"/>
                <a:gd name="connsiteX81" fmla="*/ 9804400 w 12077700"/>
                <a:gd name="connsiteY81" fmla="*/ 2184400 h 3340100"/>
                <a:gd name="connsiteX82" fmla="*/ 9906000 w 12077700"/>
                <a:gd name="connsiteY82" fmla="*/ 1917700 h 3340100"/>
                <a:gd name="connsiteX83" fmla="*/ 10071100 w 12077700"/>
                <a:gd name="connsiteY83" fmla="*/ 2184400 h 3340100"/>
                <a:gd name="connsiteX84" fmla="*/ 10223500 w 12077700"/>
                <a:gd name="connsiteY84" fmla="*/ 2336800 h 3340100"/>
                <a:gd name="connsiteX85" fmla="*/ 10452100 w 12077700"/>
                <a:gd name="connsiteY85" fmla="*/ 2603500 h 3340100"/>
                <a:gd name="connsiteX86" fmla="*/ 10668000 w 12077700"/>
                <a:gd name="connsiteY86" fmla="*/ 812800 h 3340100"/>
                <a:gd name="connsiteX87" fmla="*/ 10835857 w 12077700"/>
                <a:gd name="connsiteY87" fmla="*/ 190500 h 3340100"/>
                <a:gd name="connsiteX88" fmla="*/ 10922000 w 12077700"/>
                <a:gd name="connsiteY88" fmla="*/ 622300 h 3340100"/>
                <a:gd name="connsiteX89" fmla="*/ 11125200 w 12077700"/>
                <a:gd name="connsiteY89" fmla="*/ 2959100 h 3340100"/>
                <a:gd name="connsiteX90" fmla="*/ 11252200 w 12077700"/>
                <a:gd name="connsiteY90" fmla="*/ 2006600 h 3340100"/>
                <a:gd name="connsiteX91" fmla="*/ 11366500 w 12077700"/>
                <a:gd name="connsiteY91" fmla="*/ 1803400 h 3340100"/>
                <a:gd name="connsiteX92" fmla="*/ 11417300 w 12077700"/>
                <a:gd name="connsiteY92" fmla="*/ 1854200 h 3340100"/>
                <a:gd name="connsiteX93" fmla="*/ 11455400 w 12077700"/>
                <a:gd name="connsiteY93" fmla="*/ 1143000 h 3340100"/>
                <a:gd name="connsiteX94" fmla="*/ 11557000 w 12077700"/>
                <a:gd name="connsiteY94" fmla="*/ 1282700 h 3340100"/>
                <a:gd name="connsiteX95" fmla="*/ 11684000 w 12077700"/>
                <a:gd name="connsiteY95" fmla="*/ 2552700 h 3340100"/>
                <a:gd name="connsiteX96" fmla="*/ 11798300 w 12077700"/>
                <a:gd name="connsiteY96" fmla="*/ 2273300 h 3340100"/>
                <a:gd name="connsiteX97" fmla="*/ 11861800 w 12077700"/>
                <a:gd name="connsiteY97" fmla="*/ 2616200 h 3340100"/>
                <a:gd name="connsiteX98" fmla="*/ 12077700 w 12077700"/>
                <a:gd name="connsiteY98" fmla="*/ 1612900 h 3340100"/>
                <a:gd name="connsiteX0" fmla="*/ 0 w 12077700"/>
                <a:gd name="connsiteY0" fmla="*/ 1778000 h 3340100"/>
                <a:gd name="connsiteX1" fmla="*/ 660400 w 12077700"/>
                <a:gd name="connsiteY1" fmla="*/ 787400 h 3340100"/>
                <a:gd name="connsiteX2" fmla="*/ 838200 w 12077700"/>
                <a:gd name="connsiteY2" fmla="*/ 2527300 h 3340100"/>
                <a:gd name="connsiteX3" fmla="*/ 965200 w 12077700"/>
                <a:gd name="connsiteY3" fmla="*/ 1270000 h 3340100"/>
                <a:gd name="connsiteX4" fmla="*/ 1054100 w 12077700"/>
                <a:gd name="connsiteY4" fmla="*/ 1447800 h 3340100"/>
                <a:gd name="connsiteX5" fmla="*/ 1117600 w 12077700"/>
                <a:gd name="connsiteY5" fmla="*/ 2120900 h 3340100"/>
                <a:gd name="connsiteX6" fmla="*/ 1206500 w 12077700"/>
                <a:gd name="connsiteY6" fmla="*/ 1968500 h 3340100"/>
                <a:gd name="connsiteX7" fmla="*/ 1231900 w 12077700"/>
                <a:gd name="connsiteY7" fmla="*/ 1803400 h 3340100"/>
                <a:gd name="connsiteX8" fmla="*/ 1397000 w 12077700"/>
                <a:gd name="connsiteY8" fmla="*/ 2844800 h 3340100"/>
                <a:gd name="connsiteX9" fmla="*/ 1498600 w 12077700"/>
                <a:gd name="connsiteY9" fmla="*/ 2235200 h 3340100"/>
                <a:gd name="connsiteX10" fmla="*/ 1638300 w 12077700"/>
                <a:gd name="connsiteY10" fmla="*/ 2959100 h 3340100"/>
                <a:gd name="connsiteX11" fmla="*/ 1841500 w 12077700"/>
                <a:gd name="connsiteY11" fmla="*/ 1612900 h 3340100"/>
                <a:gd name="connsiteX12" fmla="*/ 1968500 w 12077700"/>
                <a:gd name="connsiteY12" fmla="*/ 2133600 h 3340100"/>
                <a:gd name="connsiteX13" fmla="*/ 2070100 w 12077700"/>
                <a:gd name="connsiteY13" fmla="*/ 2209800 h 3340100"/>
                <a:gd name="connsiteX14" fmla="*/ 2209800 w 12077700"/>
                <a:gd name="connsiteY14" fmla="*/ 1028700 h 3340100"/>
                <a:gd name="connsiteX15" fmla="*/ 2273300 w 12077700"/>
                <a:gd name="connsiteY15" fmla="*/ 558800 h 3340100"/>
                <a:gd name="connsiteX16" fmla="*/ 2438400 w 12077700"/>
                <a:gd name="connsiteY16" fmla="*/ 1244600 h 3340100"/>
                <a:gd name="connsiteX17" fmla="*/ 2501900 w 12077700"/>
                <a:gd name="connsiteY17" fmla="*/ 1790700 h 3340100"/>
                <a:gd name="connsiteX18" fmla="*/ 2679700 w 12077700"/>
                <a:gd name="connsiteY18" fmla="*/ 2857500 h 3340100"/>
                <a:gd name="connsiteX19" fmla="*/ 2806700 w 12077700"/>
                <a:gd name="connsiteY19" fmla="*/ 1612900 h 3340100"/>
                <a:gd name="connsiteX20" fmla="*/ 3048000 w 12077700"/>
                <a:gd name="connsiteY20" fmla="*/ 1231900 h 3340100"/>
                <a:gd name="connsiteX21" fmla="*/ 3111500 w 12077700"/>
                <a:gd name="connsiteY21" fmla="*/ 1701800 h 3340100"/>
                <a:gd name="connsiteX22" fmla="*/ 3251200 w 12077700"/>
                <a:gd name="connsiteY22" fmla="*/ 2527300 h 3340100"/>
                <a:gd name="connsiteX23" fmla="*/ 3365500 w 12077700"/>
                <a:gd name="connsiteY23" fmla="*/ 2108200 h 3340100"/>
                <a:gd name="connsiteX24" fmla="*/ 3632200 w 12077700"/>
                <a:gd name="connsiteY24" fmla="*/ 965200 h 3340100"/>
                <a:gd name="connsiteX25" fmla="*/ 3771900 w 12077700"/>
                <a:gd name="connsiteY25" fmla="*/ 2413000 h 3340100"/>
                <a:gd name="connsiteX26" fmla="*/ 3949700 w 12077700"/>
                <a:gd name="connsiteY26" fmla="*/ 2057400 h 3340100"/>
                <a:gd name="connsiteX27" fmla="*/ 4064000 w 12077700"/>
                <a:gd name="connsiteY27" fmla="*/ 2578100 h 3340100"/>
                <a:gd name="connsiteX28" fmla="*/ 4152900 w 12077700"/>
                <a:gd name="connsiteY28" fmla="*/ 2298700 h 3340100"/>
                <a:gd name="connsiteX29" fmla="*/ 4229100 w 12077700"/>
                <a:gd name="connsiteY29" fmla="*/ 2286000 h 3340100"/>
                <a:gd name="connsiteX30" fmla="*/ 4305300 w 12077700"/>
                <a:gd name="connsiteY30" fmla="*/ 2540000 h 3340100"/>
                <a:gd name="connsiteX31" fmla="*/ 4457700 w 12077700"/>
                <a:gd name="connsiteY31" fmla="*/ 1905000 h 3340100"/>
                <a:gd name="connsiteX32" fmla="*/ 4635500 w 12077700"/>
                <a:gd name="connsiteY32" fmla="*/ 2451100 h 3340100"/>
                <a:gd name="connsiteX33" fmla="*/ 4699000 w 12077700"/>
                <a:gd name="connsiteY33" fmla="*/ 2247900 h 3340100"/>
                <a:gd name="connsiteX34" fmla="*/ 4838700 w 12077700"/>
                <a:gd name="connsiteY34" fmla="*/ 190500 h 3340100"/>
                <a:gd name="connsiteX35" fmla="*/ 4902200 w 12077700"/>
                <a:gd name="connsiteY35" fmla="*/ 0 h 3340100"/>
                <a:gd name="connsiteX36" fmla="*/ 5029200 w 12077700"/>
                <a:gd name="connsiteY36" fmla="*/ 292100 h 3340100"/>
                <a:gd name="connsiteX37" fmla="*/ 5181600 w 12077700"/>
                <a:gd name="connsiteY37" fmla="*/ 1663700 h 3340100"/>
                <a:gd name="connsiteX38" fmla="*/ 5295900 w 12077700"/>
                <a:gd name="connsiteY38" fmla="*/ 3340100 h 3340100"/>
                <a:gd name="connsiteX39" fmla="*/ 5562600 w 12077700"/>
                <a:gd name="connsiteY39" fmla="*/ 1371600 h 3340100"/>
                <a:gd name="connsiteX40" fmla="*/ 5651500 w 12077700"/>
                <a:gd name="connsiteY40" fmla="*/ 1397000 h 3340100"/>
                <a:gd name="connsiteX41" fmla="*/ 5689600 w 12077700"/>
                <a:gd name="connsiteY41" fmla="*/ 952500 h 3340100"/>
                <a:gd name="connsiteX42" fmla="*/ 5842000 w 12077700"/>
                <a:gd name="connsiteY42" fmla="*/ 2476500 h 3340100"/>
                <a:gd name="connsiteX43" fmla="*/ 5930900 w 12077700"/>
                <a:gd name="connsiteY43" fmla="*/ 2222500 h 3340100"/>
                <a:gd name="connsiteX44" fmla="*/ 6032500 w 12077700"/>
                <a:gd name="connsiteY44" fmla="*/ 2057400 h 3340100"/>
                <a:gd name="connsiteX45" fmla="*/ 6121400 w 12077700"/>
                <a:gd name="connsiteY45" fmla="*/ 2120900 h 3340100"/>
                <a:gd name="connsiteX46" fmla="*/ 6273800 w 12077700"/>
                <a:gd name="connsiteY46" fmla="*/ 1435100 h 3340100"/>
                <a:gd name="connsiteX47" fmla="*/ 6451600 w 12077700"/>
                <a:gd name="connsiteY47" fmla="*/ 2501900 h 3340100"/>
                <a:gd name="connsiteX48" fmla="*/ 6527800 w 12077700"/>
                <a:gd name="connsiteY48" fmla="*/ 2235200 h 3340100"/>
                <a:gd name="connsiteX49" fmla="*/ 6629400 w 12077700"/>
                <a:gd name="connsiteY49" fmla="*/ 2349500 h 3340100"/>
                <a:gd name="connsiteX50" fmla="*/ 6781800 w 12077700"/>
                <a:gd name="connsiteY50" fmla="*/ 1676400 h 3340100"/>
                <a:gd name="connsiteX51" fmla="*/ 6934200 w 12077700"/>
                <a:gd name="connsiteY51" fmla="*/ 2171700 h 3340100"/>
                <a:gd name="connsiteX52" fmla="*/ 6997700 w 12077700"/>
                <a:gd name="connsiteY52" fmla="*/ 1955800 h 3340100"/>
                <a:gd name="connsiteX53" fmla="*/ 7073900 w 12077700"/>
                <a:gd name="connsiteY53" fmla="*/ 1943100 h 3340100"/>
                <a:gd name="connsiteX54" fmla="*/ 7188200 w 12077700"/>
                <a:gd name="connsiteY54" fmla="*/ 2628900 h 3340100"/>
                <a:gd name="connsiteX55" fmla="*/ 7327900 w 12077700"/>
                <a:gd name="connsiteY55" fmla="*/ 2641600 h 3340100"/>
                <a:gd name="connsiteX56" fmla="*/ 7366000 w 12077700"/>
                <a:gd name="connsiteY56" fmla="*/ 2540000 h 3340100"/>
                <a:gd name="connsiteX57" fmla="*/ 7404100 w 12077700"/>
                <a:gd name="connsiteY57" fmla="*/ 2692400 h 3340100"/>
                <a:gd name="connsiteX58" fmla="*/ 7505700 w 12077700"/>
                <a:gd name="connsiteY58" fmla="*/ 2806700 h 3340100"/>
                <a:gd name="connsiteX59" fmla="*/ 7708900 w 12077700"/>
                <a:gd name="connsiteY59" fmla="*/ 279400 h 3340100"/>
                <a:gd name="connsiteX60" fmla="*/ 7810500 w 12077700"/>
                <a:gd name="connsiteY60" fmla="*/ 330200 h 3340100"/>
                <a:gd name="connsiteX61" fmla="*/ 7899400 w 12077700"/>
                <a:gd name="connsiteY61" fmla="*/ 952500 h 3340100"/>
                <a:gd name="connsiteX62" fmla="*/ 8140700 w 12077700"/>
                <a:gd name="connsiteY62" fmla="*/ 2692400 h 3340100"/>
                <a:gd name="connsiteX63" fmla="*/ 8293100 w 12077700"/>
                <a:gd name="connsiteY63" fmla="*/ 1612900 h 3340100"/>
                <a:gd name="connsiteX64" fmla="*/ 8382000 w 12077700"/>
                <a:gd name="connsiteY64" fmla="*/ 2082800 h 3340100"/>
                <a:gd name="connsiteX65" fmla="*/ 8483600 w 12077700"/>
                <a:gd name="connsiteY65" fmla="*/ 1689100 h 3340100"/>
                <a:gd name="connsiteX66" fmla="*/ 8534400 w 12077700"/>
                <a:gd name="connsiteY66" fmla="*/ 1257300 h 3340100"/>
                <a:gd name="connsiteX67" fmla="*/ 8597900 w 12077700"/>
                <a:gd name="connsiteY67" fmla="*/ 2197100 h 3340100"/>
                <a:gd name="connsiteX68" fmla="*/ 8712200 w 12077700"/>
                <a:gd name="connsiteY68" fmla="*/ 2527300 h 3340100"/>
                <a:gd name="connsiteX69" fmla="*/ 8801100 w 12077700"/>
                <a:gd name="connsiteY69" fmla="*/ 1968500 h 3340100"/>
                <a:gd name="connsiteX70" fmla="*/ 8928100 w 12077700"/>
                <a:gd name="connsiteY70" fmla="*/ 2146300 h 3340100"/>
                <a:gd name="connsiteX71" fmla="*/ 9080500 w 12077700"/>
                <a:gd name="connsiteY71" fmla="*/ 1257300 h 3340100"/>
                <a:gd name="connsiteX72" fmla="*/ 9220200 w 12077700"/>
                <a:gd name="connsiteY72" fmla="*/ 2171700 h 3340100"/>
                <a:gd name="connsiteX73" fmla="*/ 9271000 w 12077700"/>
                <a:gd name="connsiteY73" fmla="*/ 2044700 h 3340100"/>
                <a:gd name="connsiteX74" fmla="*/ 9309100 w 12077700"/>
                <a:gd name="connsiteY74" fmla="*/ 2171700 h 3340100"/>
                <a:gd name="connsiteX75" fmla="*/ 9347200 w 12077700"/>
                <a:gd name="connsiteY75" fmla="*/ 2032000 h 3340100"/>
                <a:gd name="connsiteX76" fmla="*/ 9499600 w 12077700"/>
                <a:gd name="connsiteY76" fmla="*/ 1317172 h 3340100"/>
                <a:gd name="connsiteX77" fmla="*/ 9635430 w 12077700"/>
                <a:gd name="connsiteY77" fmla="*/ 1210128 h 3340100"/>
                <a:gd name="connsiteX78" fmla="*/ 9664700 w 12077700"/>
                <a:gd name="connsiteY78" fmla="*/ 2159000 h 3340100"/>
                <a:gd name="connsiteX79" fmla="*/ 9715500 w 12077700"/>
                <a:gd name="connsiteY79" fmla="*/ 2362200 h 3340100"/>
                <a:gd name="connsiteX80" fmla="*/ 9804400 w 12077700"/>
                <a:gd name="connsiteY80" fmla="*/ 2184400 h 3340100"/>
                <a:gd name="connsiteX81" fmla="*/ 9906000 w 12077700"/>
                <a:gd name="connsiteY81" fmla="*/ 1917700 h 3340100"/>
                <a:gd name="connsiteX82" fmla="*/ 10071100 w 12077700"/>
                <a:gd name="connsiteY82" fmla="*/ 2184400 h 3340100"/>
                <a:gd name="connsiteX83" fmla="*/ 10223500 w 12077700"/>
                <a:gd name="connsiteY83" fmla="*/ 2336800 h 3340100"/>
                <a:gd name="connsiteX84" fmla="*/ 10452100 w 12077700"/>
                <a:gd name="connsiteY84" fmla="*/ 2603500 h 3340100"/>
                <a:gd name="connsiteX85" fmla="*/ 10668000 w 12077700"/>
                <a:gd name="connsiteY85" fmla="*/ 812800 h 3340100"/>
                <a:gd name="connsiteX86" fmla="*/ 10835857 w 12077700"/>
                <a:gd name="connsiteY86" fmla="*/ 190500 h 3340100"/>
                <a:gd name="connsiteX87" fmla="*/ 10922000 w 12077700"/>
                <a:gd name="connsiteY87" fmla="*/ 622300 h 3340100"/>
                <a:gd name="connsiteX88" fmla="*/ 11125200 w 12077700"/>
                <a:gd name="connsiteY88" fmla="*/ 2959100 h 3340100"/>
                <a:gd name="connsiteX89" fmla="*/ 11252200 w 12077700"/>
                <a:gd name="connsiteY89" fmla="*/ 2006600 h 3340100"/>
                <a:gd name="connsiteX90" fmla="*/ 11366500 w 12077700"/>
                <a:gd name="connsiteY90" fmla="*/ 1803400 h 3340100"/>
                <a:gd name="connsiteX91" fmla="*/ 11417300 w 12077700"/>
                <a:gd name="connsiteY91" fmla="*/ 1854200 h 3340100"/>
                <a:gd name="connsiteX92" fmla="*/ 11455400 w 12077700"/>
                <a:gd name="connsiteY92" fmla="*/ 1143000 h 3340100"/>
                <a:gd name="connsiteX93" fmla="*/ 11557000 w 12077700"/>
                <a:gd name="connsiteY93" fmla="*/ 1282700 h 3340100"/>
                <a:gd name="connsiteX94" fmla="*/ 11684000 w 12077700"/>
                <a:gd name="connsiteY94" fmla="*/ 2552700 h 3340100"/>
                <a:gd name="connsiteX95" fmla="*/ 11798300 w 12077700"/>
                <a:gd name="connsiteY95" fmla="*/ 2273300 h 3340100"/>
                <a:gd name="connsiteX96" fmla="*/ 11861800 w 12077700"/>
                <a:gd name="connsiteY96" fmla="*/ 2616200 h 3340100"/>
                <a:gd name="connsiteX97" fmla="*/ 12077700 w 12077700"/>
                <a:gd name="connsiteY97" fmla="*/ 1612900 h 3340100"/>
                <a:gd name="connsiteX0" fmla="*/ 0 w 11417300"/>
                <a:gd name="connsiteY0" fmla="*/ 787400 h 3340100"/>
                <a:gd name="connsiteX1" fmla="*/ 177800 w 11417300"/>
                <a:gd name="connsiteY1" fmla="*/ 2527300 h 3340100"/>
                <a:gd name="connsiteX2" fmla="*/ 304800 w 11417300"/>
                <a:gd name="connsiteY2" fmla="*/ 1270000 h 3340100"/>
                <a:gd name="connsiteX3" fmla="*/ 393700 w 11417300"/>
                <a:gd name="connsiteY3" fmla="*/ 1447800 h 3340100"/>
                <a:gd name="connsiteX4" fmla="*/ 457200 w 11417300"/>
                <a:gd name="connsiteY4" fmla="*/ 2120900 h 3340100"/>
                <a:gd name="connsiteX5" fmla="*/ 546100 w 11417300"/>
                <a:gd name="connsiteY5" fmla="*/ 1968500 h 3340100"/>
                <a:gd name="connsiteX6" fmla="*/ 571500 w 11417300"/>
                <a:gd name="connsiteY6" fmla="*/ 1803400 h 3340100"/>
                <a:gd name="connsiteX7" fmla="*/ 736600 w 11417300"/>
                <a:gd name="connsiteY7" fmla="*/ 2844800 h 3340100"/>
                <a:gd name="connsiteX8" fmla="*/ 838200 w 11417300"/>
                <a:gd name="connsiteY8" fmla="*/ 2235200 h 3340100"/>
                <a:gd name="connsiteX9" fmla="*/ 977900 w 11417300"/>
                <a:gd name="connsiteY9" fmla="*/ 2959100 h 3340100"/>
                <a:gd name="connsiteX10" fmla="*/ 1181100 w 11417300"/>
                <a:gd name="connsiteY10" fmla="*/ 1612900 h 3340100"/>
                <a:gd name="connsiteX11" fmla="*/ 1308100 w 11417300"/>
                <a:gd name="connsiteY11" fmla="*/ 2133600 h 3340100"/>
                <a:gd name="connsiteX12" fmla="*/ 1409700 w 11417300"/>
                <a:gd name="connsiteY12" fmla="*/ 2209800 h 3340100"/>
                <a:gd name="connsiteX13" fmla="*/ 1549400 w 11417300"/>
                <a:gd name="connsiteY13" fmla="*/ 1028700 h 3340100"/>
                <a:gd name="connsiteX14" fmla="*/ 1612900 w 11417300"/>
                <a:gd name="connsiteY14" fmla="*/ 558800 h 3340100"/>
                <a:gd name="connsiteX15" fmla="*/ 1778000 w 11417300"/>
                <a:gd name="connsiteY15" fmla="*/ 1244600 h 3340100"/>
                <a:gd name="connsiteX16" fmla="*/ 1841500 w 11417300"/>
                <a:gd name="connsiteY16" fmla="*/ 1790700 h 3340100"/>
                <a:gd name="connsiteX17" fmla="*/ 2019300 w 11417300"/>
                <a:gd name="connsiteY17" fmla="*/ 2857500 h 3340100"/>
                <a:gd name="connsiteX18" fmla="*/ 2146300 w 11417300"/>
                <a:gd name="connsiteY18" fmla="*/ 1612900 h 3340100"/>
                <a:gd name="connsiteX19" fmla="*/ 2387600 w 11417300"/>
                <a:gd name="connsiteY19" fmla="*/ 1231900 h 3340100"/>
                <a:gd name="connsiteX20" fmla="*/ 2451100 w 11417300"/>
                <a:gd name="connsiteY20" fmla="*/ 1701800 h 3340100"/>
                <a:gd name="connsiteX21" fmla="*/ 2590800 w 11417300"/>
                <a:gd name="connsiteY21" fmla="*/ 2527300 h 3340100"/>
                <a:gd name="connsiteX22" fmla="*/ 2705100 w 11417300"/>
                <a:gd name="connsiteY22" fmla="*/ 2108200 h 3340100"/>
                <a:gd name="connsiteX23" fmla="*/ 2971800 w 11417300"/>
                <a:gd name="connsiteY23" fmla="*/ 965200 h 3340100"/>
                <a:gd name="connsiteX24" fmla="*/ 3111500 w 11417300"/>
                <a:gd name="connsiteY24" fmla="*/ 2413000 h 3340100"/>
                <a:gd name="connsiteX25" fmla="*/ 3289300 w 11417300"/>
                <a:gd name="connsiteY25" fmla="*/ 2057400 h 3340100"/>
                <a:gd name="connsiteX26" fmla="*/ 3403600 w 11417300"/>
                <a:gd name="connsiteY26" fmla="*/ 2578100 h 3340100"/>
                <a:gd name="connsiteX27" fmla="*/ 3492500 w 11417300"/>
                <a:gd name="connsiteY27" fmla="*/ 2298700 h 3340100"/>
                <a:gd name="connsiteX28" fmla="*/ 3568700 w 11417300"/>
                <a:gd name="connsiteY28" fmla="*/ 2286000 h 3340100"/>
                <a:gd name="connsiteX29" fmla="*/ 3644900 w 11417300"/>
                <a:gd name="connsiteY29" fmla="*/ 2540000 h 3340100"/>
                <a:gd name="connsiteX30" fmla="*/ 3797300 w 11417300"/>
                <a:gd name="connsiteY30" fmla="*/ 1905000 h 3340100"/>
                <a:gd name="connsiteX31" fmla="*/ 3975100 w 11417300"/>
                <a:gd name="connsiteY31" fmla="*/ 2451100 h 3340100"/>
                <a:gd name="connsiteX32" fmla="*/ 4038600 w 11417300"/>
                <a:gd name="connsiteY32" fmla="*/ 2247900 h 3340100"/>
                <a:gd name="connsiteX33" fmla="*/ 4178300 w 11417300"/>
                <a:gd name="connsiteY33" fmla="*/ 190500 h 3340100"/>
                <a:gd name="connsiteX34" fmla="*/ 4241800 w 11417300"/>
                <a:gd name="connsiteY34" fmla="*/ 0 h 3340100"/>
                <a:gd name="connsiteX35" fmla="*/ 4368800 w 11417300"/>
                <a:gd name="connsiteY35" fmla="*/ 292100 h 3340100"/>
                <a:gd name="connsiteX36" fmla="*/ 4521200 w 11417300"/>
                <a:gd name="connsiteY36" fmla="*/ 1663700 h 3340100"/>
                <a:gd name="connsiteX37" fmla="*/ 4635500 w 11417300"/>
                <a:gd name="connsiteY37" fmla="*/ 3340100 h 3340100"/>
                <a:gd name="connsiteX38" fmla="*/ 4902200 w 11417300"/>
                <a:gd name="connsiteY38" fmla="*/ 1371600 h 3340100"/>
                <a:gd name="connsiteX39" fmla="*/ 4991100 w 11417300"/>
                <a:gd name="connsiteY39" fmla="*/ 1397000 h 3340100"/>
                <a:gd name="connsiteX40" fmla="*/ 5029200 w 11417300"/>
                <a:gd name="connsiteY40" fmla="*/ 952500 h 3340100"/>
                <a:gd name="connsiteX41" fmla="*/ 5181600 w 11417300"/>
                <a:gd name="connsiteY41" fmla="*/ 2476500 h 3340100"/>
                <a:gd name="connsiteX42" fmla="*/ 5270500 w 11417300"/>
                <a:gd name="connsiteY42" fmla="*/ 2222500 h 3340100"/>
                <a:gd name="connsiteX43" fmla="*/ 5372100 w 11417300"/>
                <a:gd name="connsiteY43" fmla="*/ 2057400 h 3340100"/>
                <a:gd name="connsiteX44" fmla="*/ 5461000 w 11417300"/>
                <a:gd name="connsiteY44" fmla="*/ 2120900 h 3340100"/>
                <a:gd name="connsiteX45" fmla="*/ 5613400 w 11417300"/>
                <a:gd name="connsiteY45" fmla="*/ 1435100 h 3340100"/>
                <a:gd name="connsiteX46" fmla="*/ 5791200 w 11417300"/>
                <a:gd name="connsiteY46" fmla="*/ 2501900 h 3340100"/>
                <a:gd name="connsiteX47" fmla="*/ 5867400 w 11417300"/>
                <a:gd name="connsiteY47" fmla="*/ 2235200 h 3340100"/>
                <a:gd name="connsiteX48" fmla="*/ 5969000 w 11417300"/>
                <a:gd name="connsiteY48" fmla="*/ 2349500 h 3340100"/>
                <a:gd name="connsiteX49" fmla="*/ 6121400 w 11417300"/>
                <a:gd name="connsiteY49" fmla="*/ 1676400 h 3340100"/>
                <a:gd name="connsiteX50" fmla="*/ 6273800 w 11417300"/>
                <a:gd name="connsiteY50" fmla="*/ 2171700 h 3340100"/>
                <a:gd name="connsiteX51" fmla="*/ 6337300 w 11417300"/>
                <a:gd name="connsiteY51" fmla="*/ 1955800 h 3340100"/>
                <a:gd name="connsiteX52" fmla="*/ 6413500 w 11417300"/>
                <a:gd name="connsiteY52" fmla="*/ 1943100 h 3340100"/>
                <a:gd name="connsiteX53" fmla="*/ 6527800 w 11417300"/>
                <a:gd name="connsiteY53" fmla="*/ 2628900 h 3340100"/>
                <a:gd name="connsiteX54" fmla="*/ 6667500 w 11417300"/>
                <a:gd name="connsiteY54" fmla="*/ 2641600 h 3340100"/>
                <a:gd name="connsiteX55" fmla="*/ 6705600 w 11417300"/>
                <a:gd name="connsiteY55" fmla="*/ 2540000 h 3340100"/>
                <a:gd name="connsiteX56" fmla="*/ 6743700 w 11417300"/>
                <a:gd name="connsiteY56" fmla="*/ 2692400 h 3340100"/>
                <a:gd name="connsiteX57" fmla="*/ 6845300 w 11417300"/>
                <a:gd name="connsiteY57" fmla="*/ 2806700 h 3340100"/>
                <a:gd name="connsiteX58" fmla="*/ 7048500 w 11417300"/>
                <a:gd name="connsiteY58" fmla="*/ 279400 h 3340100"/>
                <a:gd name="connsiteX59" fmla="*/ 7150100 w 11417300"/>
                <a:gd name="connsiteY59" fmla="*/ 330200 h 3340100"/>
                <a:gd name="connsiteX60" fmla="*/ 7239000 w 11417300"/>
                <a:gd name="connsiteY60" fmla="*/ 952500 h 3340100"/>
                <a:gd name="connsiteX61" fmla="*/ 7480300 w 11417300"/>
                <a:gd name="connsiteY61" fmla="*/ 2692400 h 3340100"/>
                <a:gd name="connsiteX62" fmla="*/ 7632700 w 11417300"/>
                <a:gd name="connsiteY62" fmla="*/ 1612900 h 3340100"/>
                <a:gd name="connsiteX63" fmla="*/ 7721600 w 11417300"/>
                <a:gd name="connsiteY63" fmla="*/ 2082800 h 3340100"/>
                <a:gd name="connsiteX64" fmla="*/ 7823200 w 11417300"/>
                <a:gd name="connsiteY64" fmla="*/ 1689100 h 3340100"/>
                <a:gd name="connsiteX65" fmla="*/ 7874000 w 11417300"/>
                <a:gd name="connsiteY65" fmla="*/ 1257300 h 3340100"/>
                <a:gd name="connsiteX66" fmla="*/ 7937500 w 11417300"/>
                <a:gd name="connsiteY66" fmla="*/ 2197100 h 3340100"/>
                <a:gd name="connsiteX67" fmla="*/ 8051800 w 11417300"/>
                <a:gd name="connsiteY67" fmla="*/ 2527300 h 3340100"/>
                <a:gd name="connsiteX68" fmla="*/ 8140700 w 11417300"/>
                <a:gd name="connsiteY68" fmla="*/ 1968500 h 3340100"/>
                <a:gd name="connsiteX69" fmla="*/ 8267700 w 11417300"/>
                <a:gd name="connsiteY69" fmla="*/ 2146300 h 3340100"/>
                <a:gd name="connsiteX70" fmla="*/ 8420100 w 11417300"/>
                <a:gd name="connsiteY70" fmla="*/ 1257300 h 3340100"/>
                <a:gd name="connsiteX71" fmla="*/ 8559800 w 11417300"/>
                <a:gd name="connsiteY71" fmla="*/ 2171700 h 3340100"/>
                <a:gd name="connsiteX72" fmla="*/ 8610600 w 11417300"/>
                <a:gd name="connsiteY72" fmla="*/ 2044700 h 3340100"/>
                <a:gd name="connsiteX73" fmla="*/ 8648700 w 11417300"/>
                <a:gd name="connsiteY73" fmla="*/ 2171700 h 3340100"/>
                <a:gd name="connsiteX74" fmla="*/ 8686800 w 11417300"/>
                <a:gd name="connsiteY74" fmla="*/ 2032000 h 3340100"/>
                <a:gd name="connsiteX75" fmla="*/ 8839200 w 11417300"/>
                <a:gd name="connsiteY75" fmla="*/ 1317172 h 3340100"/>
                <a:gd name="connsiteX76" fmla="*/ 8975030 w 11417300"/>
                <a:gd name="connsiteY76" fmla="*/ 1210128 h 3340100"/>
                <a:gd name="connsiteX77" fmla="*/ 9004300 w 11417300"/>
                <a:gd name="connsiteY77" fmla="*/ 2159000 h 3340100"/>
                <a:gd name="connsiteX78" fmla="*/ 9055100 w 11417300"/>
                <a:gd name="connsiteY78" fmla="*/ 2362200 h 3340100"/>
                <a:gd name="connsiteX79" fmla="*/ 9144000 w 11417300"/>
                <a:gd name="connsiteY79" fmla="*/ 2184400 h 3340100"/>
                <a:gd name="connsiteX80" fmla="*/ 9245600 w 11417300"/>
                <a:gd name="connsiteY80" fmla="*/ 1917700 h 3340100"/>
                <a:gd name="connsiteX81" fmla="*/ 9410700 w 11417300"/>
                <a:gd name="connsiteY81" fmla="*/ 2184400 h 3340100"/>
                <a:gd name="connsiteX82" fmla="*/ 9563100 w 11417300"/>
                <a:gd name="connsiteY82" fmla="*/ 2336800 h 3340100"/>
                <a:gd name="connsiteX83" fmla="*/ 9791700 w 11417300"/>
                <a:gd name="connsiteY83" fmla="*/ 2603500 h 3340100"/>
                <a:gd name="connsiteX84" fmla="*/ 10007600 w 11417300"/>
                <a:gd name="connsiteY84" fmla="*/ 812800 h 3340100"/>
                <a:gd name="connsiteX85" fmla="*/ 10175457 w 11417300"/>
                <a:gd name="connsiteY85" fmla="*/ 190500 h 3340100"/>
                <a:gd name="connsiteX86" fmla="*/ 10261600 w 11417300"/>
                <a:gd name="connsiteY86" fmla="*/ 622300 h 3340100"/>
                <a:gd name="connsiteX87" fmla="*/ 10464800 w 11417300"/>
                <a:gd name="connsiteY87" fmla="*/ 2959100 h 3340100"/>
                <a:gd name="connsiteX88" fmla="*/ 10591800 w 11417300"/>
                <a:gd name="connsiteY88" fmla="*/ 2006600 h 3340100"/>
                <a:gd name="connsiteX89" fmla="*/ 10706100 w 11417300"/>
                <a:gd name="connsiteY89" fmla="*/ 1803400 h 3340100"/>
                <a:gd name="connsiteX90" fmla="*/ 10756900 w 11417300"/>
                <a:gd name="connsiteY90" fmla="*/ 1854200 h 3340100"/>
                <a:gd name="connsiteX91" fmla="*/ 10795000 w 11417300"/>
                <a:gd name="connsiteY91" fmla="*/ 1143000 h 3340100"/>
                <a:gd name="connsiteX92" fmla="*/ 10896600 w 11417300"/>
                <a:gd name="connsiteY92" fmla="*/ 1282700 h 3340100"/>
                <a:gd name="connsiteX93" fmla="*/ 11023600 w 11417300"/>
                <a:gd name="connsiteY93" fmla="*/ 2552700 h 3340100"/>
                <a:gd name="connsiteX94" fmla="*/ 11137900 w 11417300"/>
                <a:gd name="connsiteY94" fmla="*/ 2273300 h 3340100"/>
                <a:gd name="connsiteX95" fmla="*/ 11201400 w 11417300"/>
                <a:gd name="connsiteY95" fmla="*/ 2616200 h 3340100"/>
                <a:gd name="connsiteX96" fmla="*/ 11417300 w 11417300"/>
                <a:gd name="connsiteY96" fmla="*/ 1612900 h 3340100"/>
                <a:gd name="connsiteX0" fmla="*/ 0 w 11239500"/>
                <a:gd name="connsiteY0" fmla="*/ 2527300 h 3340100"/>
                <a:gd name="connsiteX1" fmla="*/ 127000 w 11239500"/>
                <a:gd name="connsiteY1" fmla="*/ 1270000 h 3340100"/>
                <a:gd name="connsiteX2" fmla="*/ 215900 w 11239500"/>
                <a:gd name="connsiteY2" fmla="*/ 1447800 h 3340100"/>
                <a:gd name="connsiteX3" fmla="*/ 279400 w 11239500"/>
                <a:gd name="connsiteY3" fmla="*/ 2120900 h 3340100"/>
                <a:gd name="connsiteX4" fmla="*/ 368300 w 11239500"/>
                <a:gd name="connsiteY4" fmla="*/ 1968500 h 3340100"/>
                <a:gd name="connsiteX5" fmla="*/ 393700 w 11239500"/>
                <a:gd name="connsiteY5" fmla="*/ 1803400 h 3340100"/>
                <a:gd name="connsiteX6" fmla="*/ 558800 w 11239500"/>
                <a:gd name="connsiteY6" fmla="*/ 2844800 h 3340100"/>
                <a:gd name="connsiteX7" fmla="*/ 660400 w 11239500"/>
                <a:gd name="connsiteY7" fmla="*/ 2235200 h 3340100"/>
                <a:gd name="connsiteX8" fmla="*/ 800100 w 11239500"/>
                <a:gd name="connsiteY8" fmla="*/ 2959100 h 3340100"/>
                <a:gd name="connsiteX9" fmla="*/ 1003300 w 11239500"/>
                <a:gd name="connsiteY9" fmla="*/ 1612900 h 3340100"/>
                <a:gd name="connsiteX10" fmla="*/ 1130300 w 11239500"/>
                <a:gd name="connsiteY10" fmla="*/ 2133600 h 3340100"/>
                <a:gd name="connsiteX11" fmla="*/ 1231900 w 11239500"/>
                <a:gd name="connsiteY11" fmla="*/ 2209800 h 3340100"/>
                <a:gd name="connsiteX12" fmla="*/ 1371600 w 11239500"/>
                <a:gd name="connsiteY12" fmla="*/ 1028700 h 3340100"/>
                <a:gd name="connsiteX13" fmla="*/ 1435100 w 11239500"/>
                <a:gd name="connsiteY13" fmla="*/ 558800 h 3340100"/>
                <a:gd name="connsiteX14" fmla="*/ 1600200 w 11239500"/>
                <a:gd name="connsiteY14" fmla="*/ 1244600 h 3340100"/>
                <a:gd name="connsiteX15" fmla="*/ 1663700 w 11239500"/>
                <a:gd name="connsiteY15" fmla="*/ 1790700 h 3340100"/>
                <a:gd name="connsiteX16" fmla="*/ 1841500 w 11239500"/>
                <a:gd name="connsiteY16" fmla="*/ 2857500 h 3340100"/>
                <a:gd name="connsiteX17" fmla="*/ 1968500 w 11239500"/>
                <a:gd name="connsiteY17" fmla="*/ 1612900 h 3340100"/>
                <a:gd name="connsiteX18" fmla="*/ 2209800 w 11239500"/>
                <a:gd name="connsiteY18" fmla="*/ 1231900 h 3340100"/>
                <a:gd name="connsiteX19" fmla="*/ 2273300 w 11239500"/>
                <a:gd name="connsiteY19" fmla="*/ 1701800 h 3340100"/>
                <a:gd name="connsiteX20" fmla="*/ 2413000 w 11239500"/>
                <a:gd name="connsiteY20" fmla="*/ 2527300 h 3340100"/>
                <a:gd name="connsiteX21" fmla="*/ 2527300 w 11239500"/>
                <a:gd name="connsiteY21" fmla="*/ 2108200 h 3340100"/>
                <a:gd name="connsiteX22" fmla="*/ 2794000 w 11239500"/>
                <a:gd name="connsiteY22" fmla="*/ 965200 h 3340100"/>
                <a:gd name="connsiteX23" fmla="*/ 2933700 w 11239500"/>
                <a:gd name="connsiteY23" fmla="*/ 2413000 h 3340100"/>
                <a:gd name="connsiteX24" fmla="*/ 3111500 w 11239500"/>
                <a:gd name="connsiteY24" fmla="*/ 2057400 h 3340100"/>
                <a:gd name="connsiteX25" fmla="*/ 3225800 w 11239500"/>
                <a:gd name="connsiteY25" fmla="*/ 2578100 h 3340100"/>
                <a:gd name="connsiteX26" fmla="*/ 3314700 w 11239500"/>
                <a:gd name="connsiteY26" fmla="*/ 2298700 h 3340100"/>
                <a:gd name="connsiteX27" fmla="*/ 3390900 w 11239500"/>
                <a:gd name="connsiteY27" fmla="*/ 2286000 h 3340100"/>
                <a:gd name="connsiteX28" fmla="*/ 3467100 w 11239500"/>
                <a:gd name="connsiteY28" fmla="*/ 2540000 h 3340100"/>
                <a:gd name="connsiteX29" fmla="*/ 3619500 w 11239500"/>
                <a:gd name="connsiteY29" fmla="*/ 1905000 h 3340100"/>
                <a:gd name="connsiteX30" fmla="*/ 3797300 w 11239500"/>
                <a:gd name="connsiteY30" fmla="*/ 2451100 h 3340100"/>
                <a:gd name="connsiteX31" fmla="*/ 3860800 w 11239500"/>
                <a:gd name="connsiteY31" fmla="*/ 2247900 h 3340100"/>
                <a:gd name="connsiteX32" fmla="*/ 4000500 w 11239500"/>
                <a:gd name="connsiteY32" fmla="*/ 190500 h 3340100"/>
                <a:gd name="connsiteX33" fmla="*/ 4064000 w 11239500"/>
                <a:gd name="connsiteY33" fmla="*/ 0 h 3340100"/>
                <a:gd name="connsiteX34" fmla="*/ 4191000 w 11239500"/>
                <a:gd name="connsiteY34" fmla="*/ 292100 h 3340100"/>
                <a:gd name="connsiteX35" fmla="*/ 4343400 w 11239500"/>
                <a:gd name="connsiteY35" fmla="*/ 1663700 h 3340100"/>
                <a:gd name="connsiteX36" fmla="*/ 4457700 w 11239500"/>
                <a:gd name="connsiteY36" fmla="*/ 3340100 h 3340100"/>
                <a:gd name="connsiteX37" fmla="*/ 4724400 w 11239500"/>
                <a:gd name="connsiteY37" fmla="*/ 1371600 h 3340100"/>
                <a:gd name="connsiteX38" fmla="*/ 4813300 w 11239500"/>
                <a:gd name="connsiteY38" fmla="*/ 1397000 h 3340100"/>
                <a:gd name="connsiteX39" fmla="*/ 4851400 w 11239500"/>
                <a:gd name="connsiteY39" fmla="*/ 952500 h 3340100"/>
                <a:gd name="connsiteX40" fmla="*/ 5003800 w 11239500"/>
                <a:gd name="connsiteY40" fmla="*/ 2476500 h 3340100"/>
                <a:gd name="connsiteX41" fmla="*/ 5092700 w 11239500"/>
                <a:gd name="connsiteY41" fmla="*/ 2222500 h 3340100"/>
                <a:gd name="connsiteX42" fmla="*/ 5194300 w 11239500"/>
                <a:gd name="connsiteY42" fmla="*/ 2057400 h 3340100"/>
                <a:gd name="connsiteX43" fmla="*/ 5283200 w 11239500"/>
                <a:gd name="connsiteY43" fmla="*/ 2120900 h 3340100"/>
                <a:gd name="connsiteX44" fmla="*/ 5435600 w 11239500"/>
                <a:gd name="connsiteY44" fmla="*/ 1435100 h 3340100"/>
                <a:gd name="connsiteX45" fmla="*/ 5613400 w 11239500"/>
                <a:gd name="connsiteY45" fmla="*/ 2501900 h 3340100"/>
                <a:gd name="connsiteX46" fmla="*/ 5689600 w 11239500"/>
                <a:gd name="connsiteY46" fmla="*/ 2235200 h 3340100"/>
                <a:gd name="connsiteX47" fmla="*/ 5791200 w 11239500"/>
                <a:gd name="connsiteY47" fmla="*/ 2349500 h 3340100"/>
                <a:gd name="connsiteX48" fmla="*/ 5943600 w 11239500"/>
                <a:gd name="connsiteY48" fmla="*/ 1676400 h 3340100"/>
                <a:gd name="connsiteX49" fmla="*/ 6096000 w 11239500"/>
                <a:gd name="connsiteY49" fmla="*/ 2171700 h 3340100"/>
                <a:gd name="connsiteX50" fmla="*/ 6159500 w 11239500"/>
                <a:gd name="connsiteY50" fmla="*/ 1955800 h 3340100"/>
                <a:gd name="connsiteX51" fmla="*/ 6235700 w 11239500"/>
                <a:gd name="connsiteY51" fmla="*/ 1943100 h 3340100"/>
                <a:gd name="connsiteX52" fmla="*/ 6350000 w 11239500"/>
                <a:gd name="connsiteY52" fmla="*/ 2628900 h 3340100"/>
                <a:gd name="connsiteX53" fmla="*/ 6489700 w 11239500"/>
                <a:gd name="connsiteY53" fmla="*/ 2641600 h 3340100"/>
                <a:gd name="connsiteX54" fmla="*/ 6527800 w 11239500"/>
                <a:gd name="connsiteY54" fmla="*/ 2540000 h 3340100"/>
                <a:gd name="connsiteX55" fmla="*/ 6565900 w 11239500"/>
                <a:gd name="connsiteY55" fmla="*/ 2692400 h 3340100"/>
                <a:gd name="connsiteX56" fmla="*/ 6667500 w 11239500"/>
                <a:gd name="connsiteY56" fmla="*/ 2806700 h 3340100"/>
                <a:gd name="connsiteX57" fmla="*/ 6870700 w 11239500"/>
                <a:gd name="connsiteY57" fmla="*/ 279400 h 3340100"/>
                <a:gd name="connsiteX58" fmla="*/ 6972300 w 11239500"/>
                <a:gd name="connsiteY58" fmla="*/ 330200 h 3340100"/>
                <a:gd name="connsiteX59" fmla="*/ 7061200 w 11239500"/>
                <a:gd name="connsiteY59" fmla="*/ 952500 h 3340100"/>
                <a:gd name="connsiteX60" fmla="*/ 7302500 w 11239500"/>
                <a:gd name="connsiteY60" fmla="*/ 2692400 h 3340100"/>
                <a:gd name="connsiteX61" fmla="*/ 7454900 w 11239500"/>
                <a:gd name="connsiteY61" fmla="*/ 1612900 h 3340100"/>
                <a:gd name="connsiteX62" fmla="*/ 7543800 w 11239500"/>
                <a:gd name="connsiteY62" fmla="*/ 2082800 h 3340100"/>
                <a:gd name="connsiteX63" fmla="*/ 7645400 w 11239500"/>
                <a:gd name="connsiteY63" fmla="*/ 1689100 h 3340100"/>
                <a:gd name="connsiteX64" fmla="*/ 7696200 w 11239500"/>
                <a:gd name="connsiteY64" fmla="*/ 1257300 h 3340100"/>
                <a:gd name="connsiteX65" fmla="*/ 7759700 w 11239500"/>
                <a:gd name="connsiteY65" fmla="*/ 2197100 h 3340100"/>
                <a:gd name="connsiteX66" fmla="*/ 7874000 w 11239500"/>
                <a:gd name="connsiteY66" fmla="*/ 2527300 h 3340100"/>
                <a:gd name="connsiteX67" fmla="*/ 7962900 w 11239500"/>
                <a:gd name="connsiteY67" fmla="*/ 1968500 h 3340100"/>
                <a:gd name="connsiteX68" fmla="*/ 8089900 w 11239500"/>
                <a:gd name="connsiteY68" fmla="*/ 2146300 h 3340100"/>
                <a:gd name="connsiteX69" fmla="*/ 8242300 w 11239500"/>
                <a:gd name="connsiteY69" fmla="*/ 1257300 h 3340100"/>
                <a:gd name="connsiteX70" fmla="*/ 8382000 w 11239500"/>
                <a:gd name="connsiteY70" fmla="*/ 2171700 h 3340100"/>
                <a:gd name="connsiteX71" fmla="*/ 8432800 w 11239500"/>
                <a:gd name="connsiteY71" fmla="*/ 2044700 h 3340100"/>
                <a:gd name="connsiteX72" fmla="*/ 8470900 w 11239500"/>
                <a:gd name="connsiteY72" fmla="*/ 2171700 h 3340100"/>
                <a:gd name="connsiteX73" fmla="*/ 8509000 w 11239500"/>
                <a:gd name="connsiteY73" fmla="*/ 2032000 h 3340100"/>
                <a:gd name="connsiteX74" fmla="*/ 8661400 w 11239500"/>
                <a:gd name="connsiteY74" fmla="*/ 1317172 h 3340100"/>
                <a:gd name="connsiteX75" fmla="*/ 8797230 w 11239500"/>
                <a:gd name="connsiteY75" fmla="*/ 1210128 h 3340100"/>
                <a:gd name="connsiteX76" fmla="*/ 8826500 w 11239500"/>
                <a:gd name="connsiteY76" fmla="*/ 2159000 h 3340100"/>
                <a:gd name="connsiteX77" fmla="*/ 8877300 w 11239500"/>
                <a:gd name="connsiteY77" fmla="*/ 2362200 h 3340100"/>
                <a:gd name="connsiteX78" fmla="*/ 8966200 w 11239500"/>
                <a:gd name="connsiteY78" fmla="*/ 2184400 h 3340100"/>
                <a:gd name="connsiteX79" fmla="*/ 9067800 w 11239500"/>
                <a:gd name="connsiteY79" fmla="*/ 1917700 h 3340100"/>
                <a:gd name="connsiteX80" fmla="*/ 9232900 w 11239500"/>
                <a:gd name="connsiteY80" fmla="*/ 2184400 h 3340100"/>
                <a:gd name="connsiteX81" fmla="*/ 9385300 w 11239500"/>
                <a:gd name="connsiteY81" fmla="*/ 2336800 h 3340100"/>
                <a:gd name="connsiteX82" fmla="*/ 9613900 w 11239500"/>
                <a:gd name="connsiteY82" fmla="*/ 2603500 h 3340100"/>
                <a:gd name="connsiteX83" fmla="*/ 9829800 w 11239500"/>
                <a:gd name="connsiteY83" fmla="*/ 812800 h 3340100"/>
                <a:gd name="connsiteX84" fmla="*/ 9997657 w 11239500"/>
                <a:gd name="connsiteY84" fmla="*/ 190500 h 3340100"/>
                <a:gd name="connsiteX85" fmla="*/ 10083800 w 11239500"/>
                <a:gd name="connsiteY85" fmla="*/ 622300 h 3340100"/>
                <a:gd name="connsiteX86" fmla="*/ 10287000 w 11239500"/>
                <a:gd name="connsiteY86" fmla="*/ 2959100 h 3340100"/>
                <a:gd name="connsiteX87" fmla="*/ 10414000 w 11239500"/>
                <a:gd name="connsiteY87" fmla="*/ 2006600 h 3340100"/>
                <a:gd name="connsiteX88" fmla="*/ 10528300 w 11239500"/>
                <a:gd name="connsiteY88" fmla="*/ 1803400 h 3340100"/>
                <a:gd name="connsiteX89" fmla="*/ 10579100 w 11239500"/>
                <a:gd name="connsiteY89" fmla="*/ 1854200 h 3340100"/>
                <a:gd name="connsiteX90" fmla="*/ 10617200 w 11239500"/>
                <a:gd name="connsiteY90" fmla="*/ 1143000 h 3340100"/>
                <a:gd name="connsiteX91" fmla="*/ 10718800 w 11239500"/>
                <a:gd name="connsiteY91" fmla="*/ 1282700 h 3340100"/>
                <a:gd name="connsiteX92" fmla="*/ 10845800 w 11239500"/>
                <a:gd name="connsiteY92" fmla="*/ 2552700 h 3340100"/>
                <a:gd name="connsiteX93" fmla="*/ 10960100 w 11239500"/>
                <a:gd name="connsiteY93" fmla="*/ 2273300 h 3340100"/>
                <a:gd name="connsiteX94" fmla="*/ 11023600 w 11239500"/>
                <a:gd name="connsiteY94" fmla="*/ 2616200 h 3340100"/>
                <a:gd name="connsiteX95" fmla="*/ 11239500 w 11239500"/>
                <a:gd name="connsiteY9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8839200 w 11112500"/>
                <a:gd name="connsiteY77" fmla="*/ 2184400 h 3340100"/>
                <a:gd name="connsiteX78" fmla="*/ 8940800 w 11112500"/>
                <a:gd name="connsiteY78" fmla="*/ 1917700 h 3340100"/>
                <a:gd name="connsiteX79" fmla="*/ 9105900 w 11112500"/>
                <a:gd name="connsiteY79" fmla="*/ 2184400 h 3340100"/>
                <a:gd name="connsiteX80" fmla="*/ 9258300 w 11112500"/>
                <a:gd name="connsiteY80" fmla="*/ 2336800 h 3340100"/>
                <a:gd name="connsiteX81" fmla="*/ 9486900 w 11112500"/>
                <a:gd name="connsiteY81" fmla="*/ 2603500 h 3340100"/>
                <a:gd name="connsiteX82" fmla="*/ 9702800 w 11112500"/>
                <a:gd name="connsiteY82" fmla="*/ 812800 h 3340100"/>
                <a:gd name="connsiteX83" fmla="*/ 9870657 w 11112500"/>
                <a:gd name="connsiteY83" fmla="*/ 190500 h 3340100"/>
                <a:gd name="connsiteX84" fmla="*/ 9956800 w 11112500"/>
                <a:gd name="connsiteY84" fmla="*/ 622300 h 3340100"/>
                <a:gd name="connsiteX85" fmla="*/ 10160000 w 11112500"/>
                <a:gd name="connsiteY85" fmla="*/ 2959100 h 3340100"/>
                <a:gd name="connsiteX86" fmla="*/ 10287000 w 11112500"/>
                <a:gd name="connsiteY86" fmla="*/ 2006600 h 3340100"/>
                <a:gd name="connsiteX87" fmla="*/ 10401300 w 11112500"/>
                <a:gd name="connsiteY87" fmla="*/ 1803400 h 3340100"/>
                <a:gd name="connsiteX88" fmla="*/ 10452100 w 11112500"/>
                <a:gd name="connsiteY88" fmla="*/ 1854200 h 3340100"/>
                <a:gd name="connsiteX89" fmla="*/ 10490200 w 11112500"/>
                <a:gd name="connsiteY89" fmla="*/ 1143000 h 3340100"/>
                <a:gd name="connsiteX90" fmla="*/ 10591800 w 11112500"/>
                <a:gd name="connsiteY90" fmla="*/ 1282700 h 3340100"/>
                <a:gd name="connsiteX91" fmla="*/ 10718800 w 11112500"/>
                <a:gd name="connsiteY91" fmla="*/ 2552700 h 3340100"/>
                <a:gd name="connsiteX92" fmla="*/ 10833100 w 11112500"/>
                <a:gd name="connsiteY92" fmla="*/ 2273300 h 3340100"/>
                <a:gd name="connsiteX93" fmla="*/ 10896600 w 11112500"/>
                <a:gd name="connsiteY93" fmla="*/ 2616200 h 3340100"/>
                <a:gd name="connsiteX94" fmla="*/ 11112500 w 11112500"/>
                <a:gd name="connsiteY94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8839200 w 11112500"/>
                <a:gd name="connsiteY77" fmla="*/ 2184400 h 3340100"/>
                <a:gd name="connsiteX78" fmla="*/ 9105900 w 11112500"/>
                <a:gd name="connsiteY78" fmla="*/ 2184400 h 3340100"/>
                <a:gd name="connsiteX79" fmla="*/ 9258300 w 11112500"/>
                <a:gd name="connsiteY79" fmla="*/ 2336800 h 3340100"/>
                <a:gd name="connsiteX80" fmla="*/ 9486900 w 11112500"/>
                <a:gd name="connsiteY80" fmla="*/ 2603500 h 3340100"/>
                <a:gd name="connsiteX81" fmla="*/ 9702800 w 11112500"/>
                <a:gd name="connsiteY81" fmla="*/ 812800 h 3340100"/>
                <a:gd name="connsiteX82" fmla="*/ 9870657 w 11112500"/>
                <a:gd name="connsiteY82" fmla="*/ 190500 h 3340100"/>
                <a:gd name="connsiteX83" fmla="*/ 9956800 w 11112500"/>
                <a:gd name="connsiteY83" fmla="*/ 622300 h 3340100"/>
                <a:gd name="connsiteX84" fmla="*/ 10160000 w 11112500"/>
                <a:gd name="connsiteY84" fmla="*/ 2959100 h 3340100"/>
                <a:gd name="connsiteX85" fmla="*/ 10287000 w 11112500"/>
                <a:gd name="connsiteY85" fmla="*/ 2006600 h 3340100"/>
                <a:gd name="connsiteX86" fmla="*/ 10401300 w 11112500"/>
                <a:gd name="connsiteY86" fmla="*/ 1803400 h 3340100"/>
                <a:gd name="connsiteX87" fmla="*/ 10452100 w 11112500"/>
                <a:gd name="connsiteY87" fmla="*/ 1854200 h 3340100"/>
                <a:gd name="connsiteX88" fmla="*/ 10490200 w 11112500"/>
                <a:gd name="connsiteY88" fmla="*/ 1143000 h 3340100"/>
                <a:gd name="connsiteX89" fmla="*/ 10591800 w 11112500"/>
                <a:gd name="connsiteY89" fmla="*/ 1282700 h 3340100"/>
                <a:gd name="connsiteX90" fmla="*/ 10718800 w 11112500"/>
                <a:gd name="connsiteY90" fmla="*/ 2552700 h 3340100"/>
                <a:gd name="connsiteX91" fmla="*/ 10833100 w 11112500"/>
                <a:gd name="connsiteY91" fmla="*/ 2273300 h 3340100"/>
                <a:gd name="connsiteX92" fmla="*/ 10896600 w 11112500"/>
                <a:gd name="connsiteY92" fmla="*/ 2616200 h 3340100"/>
                <a:gd name="connsiteX93" fmla="*/ 11112500 w 11112500"/>
                <a:gd name="connsiteY93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9105900 w 11112500"/>
                <a:gd name="connsiteY77" fmla="*/ 2184400 h 3340100"/>
                <a:gd name="connsiteX78" fmla="*/ 9258300 w 11112500"/>
                <a:gd name="connsiteY78" fmla="*/ 2336800 h 3340100"/>
                <a:gd name="connsiteX79" fmla="*/ 9486900 w 11112500"/>
                <a:gd name="connsiteY79" fmla="*/ 2603500 h 3340100"/>
                <a:gd name="connsiteX80" fmla="*/ 9702800 w 11112500"/>
                <a:gd name="connsiteY80" fmla="*/ 812800 h 3340100"/>
                <a:gd name="connsiteX81" fmla="*/ 9870657 w 11112500"/>
                <a:gd name="connsiteY81" fmla="*/ 190500 h 3340100"/>
                <a:gd name="connsiteX82" fmla="*/ 9956800 w 11112500"/>
                <a:gd name="connsiteY82" fmla="*/ 622300 h 3340100"/>
                <a:gd name="connsiteX83" fmla="*/ 10160000 w 11112500"/>
                <a:gd name="connsiteY83" fmla="*/ 2959100 h 3340100"/>
                <a:gd name="connsiteX84" fmla="*/ 10287000 w 11112500"/>
                <a:gd name="connsiteY84" fmla="*/ 2006600 h 3340100"/>
                <a:gd name="connsiteX85" fmla="*/ 10401300 w 11112500"/>
                <a:gd name="connsiteY85" fmla="*/ 1803400 h 3340100"/>
                <a:gd name="connsiteX86" fmla="*/ 10452100 w 11112500"/>
                <a:gd name="connsiteY86" fmla="*/ 1854200 h 3340100"/>
                <a:gd name="connsiteX87" fmla="*/ 10490200 w 11112500"/>
                <a:gd name="connsiteY87" fmla="*/ 1143000 h 3340100"/>
                <a:gd name="connsiteX88" fmla="*/ 10591800 w 11112500"/>
                <a:gd name="connsiteY88" fmla="*/ 1282700 h 3340100"/>
                <a:gd name="connsiteX89" fmla="*/ 10718800 w 11112500"/>
                <a:gd name="connsiteY89" fmla="*/ 2552700 h 3340100"/>
                <a:gd name="connsiteX90" fmla="*/ 10833100 w 11112500"/>
                <a:gd name="connsiteY90" fmla="*/ 2273300 h 3340100"/>
                <a:gd name="connsiteX91" fmla="*/ 10896600 w 11112500"/>
                <a:gd name="connsiteY91" fmla="*/ 2616200 h 3340100"/>
                <a:gd name="connsiteX92" fmla="*/ 11112500 w 11112500"/>
                <a:gd name="connsiteY92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750300 w 11112500"/>
                <a:gd name="connsiteY75" fmla="*/ 2362200 h 3340100"/>
                <a:gd name="connsiteX76" fmla="*/ 9105900 w 11112500"/>
                <a:gd name="connsiteY76" fmla="*/ 2184400 h 3340100"/>
                <a:gd name="connsiteX77" fmla="*/ 9258300 w 11112500"/>
                <a:gd name="connsiteY77" fmla="*/ 2336800 h 3340100"/>
                <a:gd name="connsiteX78" fmla="*/ 9486900 w 11112500"/>
                <a:gd name="connsiteY78" fmla="*/ 2603500 h 3340100"/>
                <a:gd name="connsiteX79" fmla="*/ 9702800 w 11112500"/>
                <a:gd name="connsiteY79" fmla="*/ 812800 h 3340100"/>
                <a:gd name="connsiteX80" fmla="*/ 9870657 w 11112500"/>
                <a:gd name="connsiteY80" fmla="*/ 190500 h 3340100"/>
                <a:gd name="connsiteX81" fmla="*/ 9956800 w 11112500"/>
                <a:gd name="connsiteY81" fmla="*/ 622300 h 3340100"/>
                <a:gd name="connsiteX82" fmla="*/ 10160000 w 11112500"/>
                <a:gd name="connsiteY82" fmla="*/ 2959100 h 3340100"/>
                <a:gd name="connsiteX83" fmla="*/ 10287000 w 11112500"/>
                <a:gd name="connsiteY83" fmla="*/ 2006600 h 3340100"/>
                <a:gd name="connsiteX84" fmla="*/ 10401300 w 11112500"/>
                <a:gd name="connsiteY84" fmla="*/ 1803400 h 3340100"/>
                <a:gd name="connsiteX85" fmla="*/ 10452100 w 11112500"/>
                <a:gd name="connsiteY85" fmla="*/ 1854200 h 3340100"/>
                <a:gd name="connsiteX86" fmla="*/ 10490200 w 11112500"/>
                <a:gd name="connsiteY86" fmla="*/ 1143000 h 3340100"/>
                <a:gd name="connsiteX87" fmla="*/ 10591800 w 11112500"/>
                <a:gd name="connsiteY87" fmla="*/ 1282700 h 3340100"/>
                <a:gd name="connsiteX88" fmla="*/ 10718800 w 11112500"/>
                <a:gd name="connsiteY88" fmla="*/ 2552700 h 3340100"/>
                <a:gd name="connsiteX89" fmla="*/ 10833100 w 11112500"/>
                <a:gd name="connsiteY89" fmla="*/ 2273300 h 3340100"/>
                <a:gd name="connsiteX90" fmla="*/ 10896600 w 11112500"/>
                <a:gd name="connsiteY90" fmla="*/ 2616200 h 3340100"/>
                <a:gd name="connsiteX91" fmla="*/ 11112500 w 11112500"/>
                <a:gd name="connsiteY91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750300 w 11112500"/>
                <a:gd name="connsiteY74" fmla="*/ 2362200 h 3340100"/>
                <a:gd name="connsiteX75" fmla="*/ 9105900 w 11112500"/>
                <a:gd name="connsiteY75" fmla="*/ 2184400 h 3340100"/>
                <a:gd name="connsiteX76" fmla="*/ 9258300 w 11112500"/>
                <a:gd name="connsiteY76" fmla="*/ 2336800 h 3340100"/>
                <a:gd name="connsiteX77" fmla="*/ 9486900 w 11112500"/>
                <a:gd name="connsiteY77" fmla="*/ 2603500 h 3340100"/>
                <a:gd name="connsiteX78" fmla="*/ 9702800 w 11112500"/>
                <a:gd name="connsiteY78" fmla="*/ 812800 h 3340100"/>
                <a:gd name="connsiteX79" fmla="*/ 9870657 w 11112500"/>
                <a:gd name="connsiteY79" fmla="*/ 190500 h 3340100"/>
                <a:gd name="connsiteX80" fmla="*/ 9956800 w 11112500"/>
                <a:gd name="connsiteY80" fmla="*/ 622300 h 3340100"/>
                <a:gd name="connsiteX81" fmla="*/ 10160000 w 11112500"/>
                <a:gd name="connsiteY81" fmla="*/ 2959100 h 3340100"/>
                <a:gd name="connsiteX82" fmla="*/ 10287000 w 11112500"/>
                <a:gd name="connsiteY82" fmla="*/ 2006600 h 3340100"/>
                <a:gd name="connsiteX83" fmla="*/ 10401300 w 11112500"/>
                <a:gd name="connsiteY83" fmla="*/ 1803400 h 3340100"/>
                <a:gd name="connsiteX84" fmla="*/ 10452100 w 11112500"/>
                <a:gd name="connsiteY84" fmla="*/ 1854200 h 3340100"/>
                <a:gd name="connsiteX85" fmla="*/ 10490200 w 11112500"/>
                <a:gd name="connsiteY85" fmla="*/ 1143000 h 3340100"/>
                <a:gd name="connsiteX86" fmla="*/ 10591800 w 11112500"/>
                <a:gd name="connsiteY86" fmla="*/ 1282700 h 3340100"/>
                <a:gd name="connsiteX87" fmla="*/ 10718800 w 11112500"/>
                <a:gd name="connsiteY87" fmla="*/ 2552700 h 3340100"/>
                <a:gd name="connsiteX88" fmla="*/ 10833100 w 11112500"/>
                <a:gd name="connsiteY88" fmla="*/ 2273300 h 3340100"/>
                <a:gd name="connsiteX89" fmla="*/ 10896600 w 11112500"/>
                <a:gd name="connsiteY89" fmla="*/ 2616200 h 3340100"/>
                <a:gd name="connsiteX90" fmla="*/ 11112500 w 11112500"/>
                <a:gd name="connsiteY90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105900 w 11112500"/>
                <a:gd name="connsiteY74" fmla="*/ 2184400 h 3340100"/>
                <a:gd name="connsiteX75" fmla="*/ 9258300 w 11112500"/>
                <a:gd name="connsiteY75" fmla="*/ 2336800 h 3340100"/>
                <a:gd name="connsiteX76" fmla="*/ 9486900 w 11112500"/>
                <a:gd name="connsiteY76" fmla="*/ 2603500 h 3340100"/>
                <a:gd name="connsiteX77" fmla="*/ 9702800 w 11112500"/>
                <a:gd name="connsiteY77" fmla="*/ 812800 h 3340100"/>
                <a:gd name="connsiteX78" fmla="*/ 9870657 w 11112500"/>
                <a:gd name="connsiteY78" fmla="*/ 190500 h 3340100"/>
                <a:gd name="connsiteX79" fmla="*/ 9956800 w 11112500"/>
                <a:gd name="connsiteY79" fmla="*/ 622300 h 3340100"/>
                <a:gd name="connsiteX80" fmla="*/ 10160000 w 11112500"/>
                <a:gd name="connsiteY80" fmla="*/ 2959100 h 3340100"/>
                <a:gd name="connsiteX81" fmla="*/ 10287000 w 11112500"/>
                <a:gd name="connsiteY81" fmla="*/ 2006600 h 3340100"/>
                <a:gd name="connsiteX82" fmla="*/ 10401300 w 11112500"/>
                <a:gd name="connsiteY82" fmla="*/ 1803400 h 3340100"/>
                <a:gd name="connsiteX83" fmla="*/ 10452100 w 11112500"/>
                <a:gd name="connsiteY83" fmla="*/ 1854200 h 3340100"/>
                <a:gd name="connsiteX84" fmla="*/ 10490200 w 11112500"/>
                <a:gd name="connsiteY84" fmla="*/ 1143000 h 3340100"/>
                <a:gd name="connsiteX85" fmla="*/ 10591800 w 11112500"/>
                <a:gd name="connsiteY85" fmla="*/ 1282700 h 3340100"/>
                <a:gd name="connsiteX86" fmla="*/ 10718800 w 11112500"/>
                <a:gd name="connsiteY86" fmla="*/ 2552700 h 3340100"/>
                <a:gd name="connsiteX87" fmla="*/ 10833100 w 11112500"/>
                <a:gd name="connsiteY87" fmla="*/ 2273300 h 3340100"/>
                <a:gd name="connsiteX88" fmla="*/ 10896600 w 11112500"/>
                <a:gd name="connsiteY88" fmla="*/ 2616200 h 3340100"/>
                <a:gd name="connsiteX89" fmla="*/ 11112500 w 11112500"/>
                <a:gd name="connsiteY89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258300 w 11112500"/>
                <a:gd name="connsiteY74" fmla="*/ 2336800 h 3340100"/>
                <a:gd name="connsiteX75" fmla="*/ 9486900 w 11112500"/>
                <a:gd name="connsiteY75" fmla="*/ 2603500 h 3340100"/>
                <a:gd name="connsiteX76" fmla="*/ 9702800 w 11112500"/>
                <a:gd name="connsiteY76" fmla="*/ 812800 h 3340100"/>
                <a:gd name="connsiteX77" fmla="*/ 9870657 w 11112500"/>
                <a:gd name="connsiteY77" fmla="*/ 190500 h 3340100"/>
                <a:gd name="connsiteX78" fmla="*/ 9956800 w 11112500"/>
                <a:gd name="connsiteY78" fmla="*/ 622300 h 3340100"/>
                <a:gd name="connsiteX79" fmla="*/ 10160000 w 11112500"/>
                <a:gd name="connsiteY79" fmla="*/ 2959100 h 3340100"/>
                <a:gd name="connsiteX80" fmla="*/ 10287000 w 11112500"/>
                <a:gd name="connsiteY80" fmla="*/ 2006600 h 3340100"/>
                <a:gd name="connsiteX81" fmla="*/ 10401300 w 11112500"/>
                <a:gd name="connsiteY81" fmla="*/ 1803400 h 3340100"/>
                <a:gd name="connsiteX82" fmla="*/ 10452100 w 11112500"/>
                <a:gd name="connsiteY82" fmla="*/ 1854200 h 3340100"/>
                <a:gd name="connsiteX83" fmla="*/ 10490200 w 11112500"/>
                <a:gd name="connsiteY83" fmla="*/ 1143000 h 3340100"/>
                <a:gd name="connsiteX84" fmla="*/ 10591800 w 11112500"/>
                <a:gd name="connsiteY84" fmla="*/ 1282700 h 3340100"/>
                <a:gd name="connsiteX85" fmla="*/ 10718800 w 11112500"/>
                <a:gd name="connsiteY85" fmla="*/ 2552700 h 3340100"/>
                <a:gd name="connsiteX86" fmla="*/ 10833100 w 11112500"/>
                <a:gd name="connsiteY86" fmla="*/ 2273300 h 3340100"/>
                <a:gd name="connsiteX87" fmla="*/ 10896600 w 11112500"/>
                <a:gd name="connsiteY87" fmla="*/ 2616200 h 3340100"/>
                <a:gd name="connsiteX88" fmla="*/ 11112500 w 11112500"/>
                <a:gd name="connsiteY88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486900 w 11112500"/>
                <a:gd name="connsiteY74" fmla="*/ 2603500 h 3340100"/>
                <a:gd name="connsiteX75" fmla="*/ 9702800 w 11112500"/>
                <a:gd name="connsiteY75" fmla="*/ 812800 h 3340100"/>
                <a:gd name="connsiteX76" fmla="*/ 9870657 w 11112500"/>
                <a:gd name="connsiteY76" fmla="*/ 190500 h 3340100"/>
                <a:gd name="connsiteX77" fmla="*/ 9956800 w 11112500"/>
                <a:gd name="connsiteY77" fmla="*/ 622300 h 3340100"/>
                <a:gd name="connsiteX78" fmla="*/ 10160000 w 11112500"/>
                <a:gd name="connsiteY78" fmla="*/ 2959100 h 3340100"/>
                <a:gd name="connsiteX79" fmla="*/ 10287000 w 11112500"/>
                <a:gd name="connsiteY79" fmla="*/ 2006600 h 3340100"/>
                <a:gd name="connsiteX80" fmla="*/ 10401300 w 11112500"/>
                <a:gd name="connsiteY80" fmla="*/ 1803400 h 3340100"/>
                <a:gd name="connsiteX81" fmla="*/ 10452100 w 11112500"/>
                <a:gd name="connsiteY81" fmla="*/ 1854200 h 3340100"/>
                <a:gd name="connsiteX82" fmla="*/ 10490200 w 11112500"/>
                <a:gd name="connsiteY82" fmla="*/ 1143000 h 3340100"/>
                <a:gd name="connsiteX83" fmla="*/ 10591800 w 11112500"/>
                <a:gd name="connsiteY83" fmla="*/ 1282700 h 3340100"/>
                <a:gd name="connsiteX84" fmla="*/ 10718800 w 11112500"/>
                <a:gd name="connsiteY84" fmla="*/ 2552700 h 3340100"/>
                <a:gd name="connsiteX85" fmla="*/ 10833100 w 11112500"/>
                <a:gd name="connsiteY85" fmla="*/ 2273300 h 3340100"/>
                <a:gd name="connsiteX86" fmla="*/ 10896600 w 11112500"/>
                <a:gd name="connsiteY86" fmla="*/ 2616200 h 3340100"/>
                <a:gd name="connsiteX87" fmla="*/ 11112500 w 11112500"/>
                <a:gd name="connsiteY87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702800 w 11112500"/>
                <a:gd name="connsiteY74" fmla="*/ 812800 h 3340100"/>
                <a:gd name="connsiteX75" fmla="*/ 9870657 w 11112500"/>
                <a:gd name="connsiteY75" fmla="*/ 190500 h 3340100"/>
                <a:gd name="connsiteX76" fmla="*/ 9956800 w 11112500"/>
                <a:gd name="connsiteY76" fmla="*/ 622300 h 3340100"/>
                <a:gd name="connsiteX77" fmla="*/ 10160000 w 11112500"/>
                <a:gd name="connsiteY77" fmla="*/ 2959100 h 3340100"/>
                <a:gd name="connsiteX78" fmla="*/ 10287000 w 11112500"/>
                <a:gd name="connsiteY78" fmla="*/ 2006600 h 3340100"/>
                <a:gd name="connsiteX79" fmla="*/ 10401300 w 11112500"/>
                <a:gd name="connsiteY79" fmla="*/ 1803400 h 3340100"/>
                <a:gd name="connsiteX80" fmla="*/ 10452100 w 11112500"/>
                <a:gd name="connsiteY80" fmla="*/ 1854200 h 3340100"/>
                <a:gd name="connsiteX81" fmla="*/ 10490200 w 11112500"/>
                <a:gd name="connsiteY81" fmla="*/ 1143000 h 3340100"/>
                <a:gd name="connsiteX82" fmla="*/ 10591800 w 11112500"/>
                <a:gd name="connsiteY82" fmla="*/ 1282700 h 3340100"/>
                <a:gd name="connsiteX83" fmla="*/ 10718800 w 11112500"/>
                <a:gd name="connsiteY83" fmla="*/ 2552700 h 3340100"/>
                <a:gd name="connsiteX84" fmla="*/ 10833100 w 11112500"/>
                <a:gd name="connsiteY84" fmla="*/ 2273300 h 3340100"/>
                <a:gd name="connsiteX85" fmla="*/ 10896600 w 11112500"/>
                <a:gd name="connsiteY85" fmla="*/ 2616200 h 3340100"/>
                <a:gd name="connsiteX86" fmla="*/ 11112500 w 11112500"/>
                <a:gd name="connsiteY86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870657 w 11112500"/>
                <a:gd name="connsiteY74" fmla="*/ 190500 h 3340100"/>
                <a:gd name="connsiteX75" fmla="*/ 9956800 w 11112500"/>
                <a:gd name="connsiteY75" fmla="*/ 622300 h 3340100"/>
                <a:gd name="connsiteX76" fmla="*/ 10160000 w 11112500"/>
                <a:gd name="connsiteY76" fmla="*/ 2959100 h 3340100"/>
                <a:gd name="connsiteX77" fmla="*/ 10287000 w 11112500"/>
                <a:gd name="connsiteY77" fmla="*/ 2006600 h 3340100"/>
                <a:gd name="connsiteX78" fmla="*/ 10401300 w 11112500"/>
                <a:gd name="connsiteY78" fmla="*/ 1803400 h 3340100"/>
                <a:gd name="connsiteX79" fmla="*/ 10452100 w 11112500"/>
                <a:gd name="connsiteY79" fmla="*/ 1854200 h 3340100"/>
                <a:gd name="connsiteX80" fmla="*/ 10490200 w 11112500"/>
                <a:gd name="connsiteY80" fmla="*/ 1143000 h 3340100"/>
                <a:gd name="connsiteX81" fmla="*/ 10591800 w 11112500"/>
                <a:gd name="connsiteY81" fmla="*/ 1282700 h 3340100"/>
                <a:gd name="connsiteX82" fmla="*/ 10718800 w 11112500"/>
                <a:gd name="connsiteY82" fmla="*/ 2552700 h 3340100"/>
                <a:gd name="connsiteX83" fmla="*/ 10833100 w 11112500"/>
                <a:gd name="connsiteY83" fmla="*/ 2273300 h 3340100"/>
                <a:gd name="connsiteX84" fmla="*/ 10896600 w 11112500"/>
                <a:gd name="connsiteY84" fmla="*/ 2616200 h 3340100"/>
                <a:gd name="connsiteX85" fmla="*/ 11112500 w 11112500"/>
                <a:gd name="connsiteY8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956800 w 11112500"/>
                <a:gd name="connsiteY74" fmla="*/ 622300 h 3340100"/>
                <a:gd name="connsiteX75" fmla="*/ 10160000 w 11112500"/>
                <a:gd name="connsiteY75" fmla="*/ 2959100 h 3340100"/>
                <a:gd name="connsiteX76" fmla="*/ 10287000 w 11112500"/>
                <a:gd name="connsiteY76" fmla="*/ 2006600 h 3340100"/>
                <a:gd name="connsiteX77" fmla="*/ 10401300 w 11112500"/>
                <a:gd name="connsiteY77" fmla="*/ 1803400 h 3340100"/>
                <a:gd name="connsiteX78" fmla="*/ 10452100 w 11112500"/>
                <a:gd name="connsiteY78" fmla="*/ 1854200 h 3340100"/>
                <a:gd name="connsiteX79" fmla="*/ 10490200 w 11112500"/>
                <a:gd name="connsiteY79" fmla="*/ 1143000 h 3340100"/>
                <a:gd name="connsiteX80" fmla="*/ 10591800 w 11112500"/>
                <a:gd name="connsiteY80" fmla="*/ 1282700 h 3340100"/>
                <a:gd name="connsiteX81" fmla="*/ 10718800 w 11112500"/>
                <a:gd name="connsiteY81" fmla="*/ 2552700 h 3340100"/>
                <a:gd name="connsiteX82" fmla="*/ 10833100 w 11112500"/>
                <a:gd name="connsiteY82" fmla="*/ 2273300 h 3340100"/>
                <a:gd name="connsiteX83" fmla="*/ 10896600 w 11112500"/>
                <a:gd name="connsiteY83" fmla="*/ 2616200 h 3340100"/>
                <a:gd name="connsiteX84" fmla="*/ 11112500 w 11112500"/>
                <a:gd name="connsiteY84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160000 w 11112500"/>
                <a:gd name="connsiteY74" fmla="*/ 2959100 h 3340100"/>
                <a:gd name="connsiteX75" fmla="*/ 10287000 w 11112500"/>
                <a:gd name="connsiteY75" fmla="*/ 2006600 h 3340100"/>
                <a:gd name="connsiteX76" fmla="*/ 10401300 w 11112500"/>
                <a:gd name="connsiteY76" fmla="*/ 1803400 h 3340100"/>
                <a:gd name="connsiteX77" fmla="*/ 10452100 w 11112500"/>
                <a:gd name="connsiteY77" fmla="*/ 1854200 h 3340100"/>
                <a:gd name="connsiteX78" fmla="*/ 10490200 w 11112500"/>
                <a:gd name="connsiteY78" fmla="*/ 1143000 h 3340100"/>
                <a:gd name="connsiteX79" fmla="*/ 10591800 w 11112500"/>
                <a:gd name="connsiteY79" fmla="*/ 1282700 h 3340100"/>
                <a:gd name="connsiteX80" fmla="*/ 10718800 w 11112500"/>
                <a:gd name="connsiteY80" fmla="*/ 2552700 h 3340100"/>
                <a:gd name="connsiteX81" fmla="*/ 10833100 w 11112500"/>
                <a:gd name="connsiteY81" fmla="*/ 2273300 h 3340100"/>
                <a:gd name="connsiteX82" fmla="*/ 10896600 w 11112500"/>
                <a:gd name="connsiteY82" fmla="*/ 2616200 h 3340100"/>
                <a:gd name="connsiteX83" fmla="*/ 11112500 w 11112500"/>
                <a:gd name="connsiteY83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287000 w 11112500"/>
                <a:gd name="connsiteY74" fmla="*/ 2006600 h 3340100"/>
                <a:gd name="connsiteX75" fmla="*/ 10401300 w 11112500"/>
                <a:gd name="connsiteY75" fmla="*/ 1803400 h 3340100"/>
                <a:gd name="connsiteX76" fmla="*/ 10452100 w 11112500"/>
                <a:gd name="connsiteY76" fmla="*/ 1854200 h 3340100"/>
                <a:gd name="connsiteX77" fmla="*/ 10490200 w 11112500"/>
                <a:gd name="connsiteY77" fmla="*/ 1143000 h 3340100"/>
                <a:gd name="connsiteX78" fmla="*/ 10591800 w 11112500"/>
                <a:gd name="connsiteY78" fmla="*/ 1282700 h 3340100"/>
                <a:gd name="connsiteX79" fmla="*/ 10718800 w 11112500"/>
                <a:gd name="connsiteY79" fmla="*/ 2552700 h 3340100"/>
                <a:gd name="connsiteX80" fmla="*/ 10833100 w 11112500"/>
                <a:gd name="connsiteY80" fmla="*/ 2273300 h 3340100"/>
                <a:gd name="connsiteX81" fmla="*/ 10896600 w 11112500"/>
                <a:gd name="connsiteY81" fmla="*/ 2616200 h 3340100"/>
                <a:gd name="connsiteX82" fmla="*/ 11112500 w 11112500"/>
                <a:gd name="connsiteY82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01300 w 11112500"/>
                <a:gd name="connsiteY74" fmla="*/ 1803400 h 3340100"/>
                <a:gd name="connsiteX75" fmla="*/ 10452100 w 11112500"/>
                <a:gd name="connsiteY75" fmla="*/ 1854200 h 3340100"/>
                <a:gd name="connsiteX76" fmla="*/ 10490200 w 11112500"/>
                <a:gd name="connsiteY76" fmla="*/ 1143000 h 3340100"/>
                <a:gd name="connsiteX77" fmla="*/ 10591800 w 11112500"/>
                <a:gd name="connsiteY77" fmla="*/ 1282700 h 3340100"/>
                <a:gd name="connsiteX78" fmla="*/ 10718800 w 11112500"/>
                <a:gd name="connsiteY78" fmla="*/ 2552700 h 3340100"/>
                <a:gd name="connsiteX79" fmla="*/ 10833100 w 11112500"/>
                <a:gd name="connsiteY79" fmla="*/ 2273300 h 3340100"/>
                <a:gd name="connsiteX80" fmla="*/ 10896600 w 11112500"/>
                <a:gd name="connsiteY80" fmla="*/ 2616200 h 3340100"/>
                <a:gd name="connsiteX81" fmla="*/ 11112500 w 11112500"/>
                <a:gd name="connsiteY81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01300 w 11112500"/>
                <a:gd name="connsiteY74" fmla="*/ 1803400 h 3340100"/>
                <a:gd name="connsiteX75" fmla="*/ 10490200 w 11112500"/>
                <a:gd name="connsiteY75" fmla="*/ 1143000 h 3340100"/>
                <a:gd name="connsiteX76" fmla="*/ 10591800 w 11112500"/>
                <a:gd name="connsiteY76" fmla="*/ 1282700 h 3340100"/>
                <a:gd name="connsiteX77" fmla="*/ 10718800 w 11112500"/>
                <a:gd name="connsiteY77" fmla="*/ 2552700 h 3340100"/>
                <a:gd name="connsiteX78" fmla="*/ 10833100 w 11112500"/>
                <a:gd name="connsiteY78" fmla="*/ 2273300 h 3340100"/>
                <a:gd name="connsiteX79" fmla="*/ 10896600 w 11112500"/>
                <a:gd name="connsiteY79" fmla="*/ 2616200 h 3340100"/>
                <a:gd name="connsiteX80" fmla="*/ 11112500 w 11112500"/>
                <a:gd name="connsiteY80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90200 w 11112500"/>
                <a:gd name="connsiteY74" fmla="*/ 1143000 h 3340100"/>
                <a:gd name="connsiteX75" fmla="*/ 10591800 w 11112500"/>
                <a:gd name="connsiteY75" fmla="*/ 1282700 h 3340100"/>
                <a:gd name="connsiteX76" fmla="*/ 10718800 w 11112500"/>
                <a:gd name="connsiteY76" fmla="*/ 2552700 h 3340100"/>
                <a:gd name="connsiteX77" fmla="*/ 10833100 w 11112500"/>
                <a:gd name="connsiteY77" fmla="*/ 2273300 h 3340100"/>
                <a:gd name="connsiteX78" fmla="*/ 10896600 w 11112500"/>
                <a:gd name="connsiteY78" fmla="*/ 2616200 h 3340100"/>
                <a:gd name="connsiteX79" fmla="*/ 11112500 w 11112500"/>
                <a:gd name="connsiteY79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591800 w 11112500"/>
                <a:gd name="connsiteY74" fmla="*/ 1282700 h 3340100"/>
                <a:gd name="connsiteX75" fmla="*/ 10718800 w 11112500"/>
                <a:gd name="connsiteY75" fmla="*/ 2552700 h 3340100"/>
                <a:gd name="connsiteX76" fmla="*/ 10833100 w 11112500"/>
                <a:gd name="connsiteY76" fmla="*/ 2273300 h 3340100"/>
                <a:gd name="connsiteX77" fmla="*/ 10896600 w 11112500"/>
                <a:gd name="connsiteY77" fmla="*/ 2616200 h 3340100"/>
                <a:gd name="connsiteX78" fmla="*/ 11112500 w 11112500"/>
                <a:gd name="connsiteY78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718800 w 11112500"/>
                <a:gd name="connsiteY74" fmla="*/ 2552700 h 3340100"/>
                <a:gd name="connsiteX75" fmla="*/ 10833100 w 11112500"/>
                <a:gd name="connsiteY75" fmla="*/ 2273300 h 3340100"/>
                <a:gd name="connsiteX76" fmla="*/ 10896600 w 11112500"/>
                <a:gd name="connsiteY76" fmla="*/ 2616200 h 3340100"/>
                <a:gd name="connsiteX77" fmla="*/ 11112500 w 11112500"/>
                <a:gd name="connsiteY77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833100 w 11112500"/>
                <a:gd name="connsiteY74" fmla="*/ 2273300 h 3340100"/>
                <a:gd name="connsiteX75" fmla="*/ 10896600 w 11112500"/>
                <a:gd name="connsiteY75" fmla="*/ 2616200 h 3340100"/>
                <a:gd name="connsiteX76" fmla="*/ 11112500 w 11112500"/>
                <a:gd name="connsiteY76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896600 w 11112500"/>
                <a:gd name="connsiteY74" fmla="*/ 2616200 h 3340100"/>
                <a:gd name="connsiteX75" fmla="*/ 11112500 w 11112500"/>
                <a:gd name="connsiteY7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1112500 w 11112500"/>
                <a:gd name="connsiteY74" fmla="*/ 1612900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873500 w 8534400"/>
                <a:gd name="connsiteY31" fmla="*/ 190500 h 3340100"/>
                <a:gd name="connsiteX32" fmla="*/ 3937000 w 8534400"/>
                <a:gd name="connsiteY32" fmla="*/ 0 h 3340100"/>
                <a:gd name="connsiteX33" fmla="*/ 4064000 w 8534400"/>
                <a:gd name="connsiteY33" fmla="*/ 292100 h 3340100"/>
                <a:gd name="connsiteX34" fmla="*/ 4216400 w 8534400"/>
                <a:gd name="connsiteY34" fmla="*/ 1663700 h 3340100"/>
                <a:gd name="connsiteX35" fmla="*/ 4330700 w 8534400"/>
                <a:gd name="connsiteY35" fmla="*/ 3340100 h 3340100"/>
                <a:gd name="connsiteX36" fmla="*/ 4597400 w 8534400"/>
                <a:gd name="connsiteY36" fmla="*/ 1371600 h 3340100"/>
                <a:gd name="connsiteX37" fmla="*/ 4686300 w 8534400"/>
                <a:gd name="connsiteY37" fmla="*/ 1397000 h 3340100"/>
                <a:gd name="connsiteX38" fmla="*/ 4724400 w 8534400"/>
                <a:gd name="connsiteY38" fmla="*/ 952500 h 3340100"/>
                <a:gd name="connsiteX39" fmla="*/ 4876800 w 8534400"/>
                <a:gd name="connsiteY39" fmla="*/ 2476500 h 3340100"/>
                <a:gd name="connsiteX40" fmla="*/ 4965700 w 8534400"/>
                <a:gd name="connsiteY40" fmla="*/ 2222500 h 3340100"/>
                <a:gd name="connsiteX41" fmla="*/ 5067300 w 8534400"/>
                <a:gd name="connsiteY41" fmla="*/ 2057400 h 3340100"/>
                <a:gd name="connsiteX42" fmla="*/ 5156200 w 8534400"/>
                <a:gd name="connsiteY42" fmla="*/ 2120900 h 3340100"/>
                <a:gd name="connsiteX43" fmla="*/ 5308600 w 8534400"/>
                <a:gd name="connsiteY43" fmla="*/ 1435100 h 3340100"/>
                <a:gd name="connsiteX44" fmla="*/ 5486400 w 8534400"/>
                <a:gd name="connsiteY44" fmla="*/ 2501900 h 3340100"/>
                <a:gd name="connsiteX45" fmla="*/ 5562600 w 8534400"/>
                <a:gd name="connsiteY45" fmla="*/ 2235200 h 3340100"/>
                <a:gd name="connsiteX46" fmla="*/ 5664200 w 8534400"/>
                <a:gd name="connsiteY46" fmla="*/ 2349500 h 3340100"/>
                <a:gd name="connsiteX47" fmla="*/ 5816600 w 8534400"/>
                <a:gd name="connsiteY47" fmla="*/ 1676400 h 3340100"/>
                <a:gd name="connsiteX48" fmla="*/ 5969000 w 8534400"/>
                <a:gd name="connsiteY48" fmla="*/ 2171700 h 3340100"/>
                <a:gd name="connsiteX49" fmla="*/ 6032500 w 8534400"/>
                <a:gd name="connsiteY49" fmla="*/ 1955800 h 3340100"/>
                <a:gd name="connsiteX50" fmla="*/ 6108700 w 8534400"/>
                <a:gd name="connsiteY50" fmla="*/ 1943100 h 3340100"/>
                <a:gd name="connsiteX51" fmla="*/ 6223000 w 8534400"/>
                <a:gd name="connsiteY51" fmla="*/ 2628900 h 3340100"/>
                <a:gd name="connsiteX52" fmla="*/ 6362700 w 8534400"/>
                <a:gd name="connsiteY52" fmla="*/ 2641600 h 3340100"/>
                <a:gd name="connsiteX53" fmla="*/ 6400800 w 8534400"/>
                <a:gd name="connsiteY53" fmla="*/ 2540000 h 3340100"/>
                <a:gd name="connsiteX54" fmla="*/ 6438900 w 8534400"/>
                <a:gd name="connsiteY54" fmla="*/ 2692400 h 3340100"/>
                <a:gd name="connsiteX55" fmla="*/ 6540500 w 8534400"/>
                <a:gd name="connsiteY55" fmla="*/ 2806700 h 3340100"/>
                <a:gd name="connsiteX56" fmla="*/ 6743700 w 8534400"/>
                <a:gd name="connsiteY56" fmla="*/ 279400 h 3340100"/>
                <a:gd name="connsiteX57" fmla="*/ 6845300 w 8534400"/>
                <a:gd name="connsiteY57" fmla="*/ 330200 h 3340100"/>
                <a:gd name="connsiteX58" fmla="*/ 6934200 w 8534400"/>
                <a:gd name="connsiteY58" fmla="*/ 952500 h 3340100"/>
                <a:gd name="connsiteX59" fmla="*/ 7175500 w 8534400"/>
                <a:gd name="connsiteY59" fmla="*/ 2692400 h 3340100"/>
                <a:gd name="connsiteX60" fmla="*/ 7327900 w 8534400"/>
                <a:gd name="connsiteY60" fmla="*/ 1612900 h 3340100"/>
                <a:gd name="connsiteX61" fmla="*/ 7416800 w 8534400"/>
                <a:gd name="connsiteY61" fmla="*/ 2082800 h 3340100"/>
                <a:gd name="connsiteX62" fmla="*/ 7518400 w 8534400"/>
                <a:gd name="connsiteY62" fmla="*/ 1689100 h 3340100"/>
                <a:gd name="connsiteX63" fmla="*/ 7569200 w 8534400"/>
                <a:gd name="connsiteY63" fmla="*/ 1257300 h 3340100"/>
                <a:gd name="connsiteX64" fmla="*/ 7632700 w 8534400"/>
                <a:gd name="connsiteY64" fmla="*/ 2197100 h 3340100"/>
                <a:gd name="connsiteX65" fmla="*/ 7747000 w 8534400"/>
                <a:gd name="connsiteY65" fmla="*/ 2527300 h 3340100"/>
                <a:gd name="connsiteX66" fmla="*/ 7835900 w 8534400"/>
                <a:gd name="connsiteY66" fmla="*/ 1968500 h 3340100"/>
                <a:gd name="connsiteX67" fmla="*/ 7962900 w 8534400"/>
                <a:gd name="connsiteY67" fmla="*/ 2146300 h 3340100"/>
                <a:gd name="connsiteX68" fmla="*/ 8115300 w 8534400"/>
                <a:gd name="connsiteY68" fmla="*/ 1257300 h 3340100"/>
                <a:gd name="connsiteX69" fmla="*/ 8255000 w 8534400"/>
                <a:gd name="connsiteY69" fmla="*/ 2171700 h 3340100"/>
                <a:gd name="connsiteX70" fmla="*/ 8305800 w 8534400"/>
                <a:gd name="connsiteY70" fmla="*/ 2044700 h 3340100"/>
                <a:gd name="connsiteX71" fmla="*/ 8343900 w 8534400"/>
                <a:gd name="connsiteY71" fmla="*/ 2171700 h 3340100"/>
                <a:gd name="connsiteX72" fmla="*/ 8382000 w 8534400"/>
                <a:gd name="connsiteY72" fmla="*/ 2032000 h 3340100"/>
                <a:gd name="connsiteX73" fmla="*/ 8534400 w 8534400"/>
                <a:gd name="connsiteY73" fmla="*/ 1317172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937000 w 8534400"/>
                <a:gd name="connsiteY31" fmla="*/ 0 h 3340100"/>
                <a:gd name="connsiteX32" fmla="*/ 4064000 w 8534400"/>
                <a:gd name="connsiteY32" fmla="*/ 292100 h 3340100"/>
                <a:gd name="connsiteX33" fmla="*/ 4216400 w 8534400"/>
                <a:gd name="connsiteY33" fmla="*/ 1663700 h 3340100"/>
                <a:gd name="connsiteX34" fmla="*/ 4330700 w 8534400"/>
                <a:gd name="connsiteY34" fmla="*/ 3340100 h 3340100"/>
                <a:gd name="connsiteX35" fmla="*/ 4597400 w 8534400"/>
                <a:gd name="connsiteY35" fmla="*/ 1371600 h 3340100"/>
                <a:gd name="connsiteX36" fmla="*/ 4686300 w 8534400"/>
                <a:gd name="connsiteY36" fmla="*/ 1397000 h 3340100"/>
                <a:gd name="connsiteX37" fmla="*/ 4724400 w 8534400"/>
                <a:gd name="connsiteY37" fmla="*/ 952500 h 3340100"/>
                <a:gd name="connsiteX38" fmla="*/ 4876800 w 8534400"/>
                <a:gd name="connsiteY38" fmla="*/ 2476500 h 3340100"/>
                <a:gd name="connsiteX39" fmla="*/ 4965700 w 8534400"/>
                <a:gd name="connsiteY39" fmla="*/ 2222500 h 3340100"/>
                <a:gd name="connsiteX40" fmla="*/ 5067300 w 8534400"/>
                <a:gd name="connsiteY40" fmla="*/ 2057400 h 3340100"/>
                <a:gd name="connsiteX41" fmla="*/ 5156200 w 8534400"/>
                <a:gd name="connsiteY41" fmla="*/ 2120900 h 3340100"/>
                <a:gd name="connsiteX42" fmla="*/ 5308600 w 8534400"/>
                <a:gd name="connsiteY42" fmla="*/ 1435100 h 3340100"/>
                <a:gd name="connsiteX43" fmla="*/ 5486400 w 8534400"/>
                <a:gd name="connsiteY43" fmla="*/ 2501900 h 3340100"/>
                <a:gd name="connsiteX44" fmla="*/ 5562600 w 8534400"/>
                <a:gd name="connsiteY44" fmla="*/ 2235200 h 3340100"/>
                <a:gd name="connsiteX45" fmla="*/ 5664200 w 8534400"/>
                <a:gd name="connsiteY45" fmla="*/ 2349500 h 3340100"/>
                <a:gd name="connsiteX46" fmla="*/ 5816600 w 8534400"/>
                <a:gd name="connsiteY46" fmla="*/ 1676400 h 3340100"/>
                <a:gd name="connsiteX47" fmla="*/ 5969000 w 8534400"/>
                <a:gd name="connsiteY47" fmla="*/ 2171700 h 3340100"/>
                <a:gd name="connsiteX48" fmla="*/ 6032500 w 8534400"/>
                <a:gd name="connsiteY48" fmla="*/ 1955800 h 3340100"/>
                <a:gd name="connsiteX49" fmla="*/ 6108700 w 8534400"/>
                <a:gd name="connsiteY49" fmla="*/ 1943100 h 3340100"/>
                <a:gd name="connsiteX50" fmla="*/ 6223000 w 8534400"/>
                <a:gd name="connsiteY50" fmla="*/ 2628900 h 3340100"/>
                <a:gd name="connsiteX51" fmla="*/ 6362700 w 8534400"/>
                <a:gd name="connsiteY51" fmla="*/ 2641600 h 3340100"/>
                <a:gd name="connsiteX52" fmla="*/ 6400800 w 8534400"/>
                <a:gd name="connsiteY52" fmla="*/ 2540000 h 3340100"/>
                <a:gd name="connsiteX53" fmla="*/ 6438900 w 8534400"/>
                <a:gd name="connsiteY53" fmla="*/ 2692400 h 3340100"/>
                <a:gd name="connsiteX54" fmla="*/ 6540500 w 8534400"/>
                <a:gd name="connsiteY54" fmla="*/ 2806700 h 3340100"/>
                <a:gd name="connsiteX55" fmla="*/ 6743700 w 8534400"/>
                <a:gd name="connsiteY55" fmla="*/ 279400 h 3340100"/>
                <a:gd name="connsiteX56" fmla="*/ 6845300 w 8534400"/>
                <a:gd name="connsiteY56" fmla="*/ 330200 h 3340100"/>
                <a:gd name="connsiteX57" fmla="*/ 6934200 w 8534400"/>
                <a:gd name="connsiteY57" fmla="*/ 952500 h 3340100"/>
                <a:gd name="connsiteX58" fmla="*/ 7175500 w 8534400"/>
                <a:gd name="connsiteY58" fmla="*/ 2692400 h 3340100"/>
                <a:gd name="connsiteX59" fmla="*/ 7327900 w 8534400"/>
                <a:gd name="connsiteY59" fmla="*/ 1612900 h 3340100"/>
                <a:gd name="connsiteX60" fmla="*/ 7416800 w 8534400"/>
                <a:gd name="connsiteY60" fmla="*/ 2082800 h 3340100"/>
                <a:gd name="connsiteX61" fmla="*/ 7518400 w 8534400"/>
                <a:gd name="connsiteY61" fmla="*/ 1689100 h 3340100"/>
                <a:gd name="connsiteX62" fmla="*/ 7569200 w 8534400"/>
                <a:gd name="connsiteY62" fmla="*/ 1257300 h 3340100"/>
                <a:gd name="connsiteX63" fmla="*/ 7632700 w 8534400"/>
                <a:gd name="connsiteY63" fmla="*/ 2197100 h 3340100"/>
                <a:gd name="connsiteX64" fmla="*/ 7747000 w 8534400"/>
                <a:gd name="connsiteY64" fmla="*/ 2527300 h 3340100"/>
                <a:gd name="connsiteX65" fmla="*/ 7835900 w 8534400"/>
                <a:gd name="connsiteY65" fmla="*/ 1968500 h 3340100"/>
                <a:gd name="connsiteX66" fmla="*/ 7962900 w 8534400"/>
                <a:gd name="connsiteY66" fmla="*/ 2146300 h 3340100"/>
                <a:gd name="connsiteX67" fmla="*/ 8115300 w 8534400"/>
                <a:gd name="connsiteY67" fmla="*/ 1257300 h 3340100"/>
                <a:gd name="connsiteX68" fmla="*/ 8255000 w 8534400"/>
                <a:gd name="connsiteY68" fmla="*/ 2171700 h 3340100"/>
                <a:gd name="connsiteX69" fmla="*/ 8305800 w 8534400"/>
                <a:gd name="connsiteY69" fmla="*/ 2044700 h 3340100"/>
                <a:gd name="connsiteX70" fmla="*/ 8343900 w 8534400"/>
                <a:gd name="connsiteY70" fmla="*/ 2171700 h 3340100"/>
                <a:gd name="connsiteX71" fmla="*/ 8382000 w 8534400"/>
                <a:gd name="connsiteY71" fmla="*/ 2032000 h 3340100"/>
                <a:gd name="connsiteX72" fmla="*/ 8534400 w 8534400"/>
                <a:gd name="connsiteY72" fmla="*/ 1317172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937000 w 8534400"/>
                <a:gd name="connsiteY31" fmla="*/ 0 h 3340100"/>
                <a:gd name="connsiteX32" fmla="*/ 4216400 w 8534400"/>
                <a:gd name="connsiteY32" fmla="*/ 1663700 h 3340100"/>
                <a:gd name="connsiteX33" fmla="*/ 4330700 w 8534400"/>
                <a:gd name="connsiteY33" fmla="*/ 3340100 h 3340100"/>
                <a:gd name="connsiteX34" fmla="*/ 4597400 w 8534400"/>
                <a:gd name="connsiteY34" fmla="*/ 1371600 h 3340100"/>
                <a:gd name="connsiteX35" fmla="*/ 4686300 w 8534400"/>
                <a:gd name="connsiteY35" fmla="*/ 1397000 h 3340100"/>
                <a:gd name="connsiteX36" fmla="*/ 4724400 w 8534400"/>
                <a:gd name="connsiteY36" fmla="*/ 952500 h 3340100"/>
                <a:gd name="connsiteX37" fmla="*/ 4876800 w 8534400"/>
                <a:gd name="connsiteY37" fmla="*/ 2476500 h 3340100"/>
                <a:gd name="connsiteX38" fmla="*/ 4965700 w 8534400"/>
                <a:gd name="connsiteY38" fmla="*/ 2222500 h 3340100"/>
                <a:gd name="connsiteX39" fmla="*/ 5067300 w 8534400"/>
                <a:gd name="connsiteY39" fmla="*/ 2057400 h 3340100"/>
                <a:gd name="connsiteX40" fmla="*/ 5156200 w 8534400"/>
                <a:gd name="connsiteY40" fmla="*/ 2120900 h 3340100"/>
                <a:gd name="connsiteX41" fmla="*/ 5308600 w 8534400"/>
                <a:gd name="connsiteY41" fmla="*/ 1435100 h 3340100"/>
                <a:gd name="connsiteX42" fmla="*/ 5486400 w 8534400"/>
                <a:gd name="connsiteY42" fmla="*/ 2501900 h 3340100"/>
                <a:gd name="connsiteX43" fmla="*/ 5562600 w 8534400"/>
                <a:gd name="connsiteY43" fmla="*/ 2235200 h 3340100"/>
                <a:gd name="connsiteX44" fmla="*/ 5664200 w 8534400"/>
                <a:gd name="connsiteY44" fmla="*/ 2349500 h 3340100"/>
                <a:gd name="connsiteX45" fmla="*/ 5816600 w 8534400"/>
                <a:gd name="connsiteY45" fmla="*/ 1676400 h 3340100"/>
                <a:gd name="connsiteX46" fmla="*/ 5969000 w 8534400"/>
                <a:gd name="connsiteY46" fmla="*/ 2171700 h 3340100"/>
                <a:gd name="connsiteX47" fmla="*/ 6032500 w 8534400"/>
                <a:gd name="connsiteY47" fmla="*/ 1955800 h 3340100"/>
                <a:gd name="connsiteX48" fmla="*/ 6108700 w 8534400"/>
                <a:gd name="connsiteY48" fmla="*/ 1943100 h 3340100"/>
                <a:gd name="connsiteX49" fmla="*/ 6223000 w 8534400"/>
                <a:gd name="connsiteY49" fmla="*/ 2628900 h 3340100"/>
                <a:gd name="connsiteX50" fmla="*/ 6362700 w 8534400"/>
                <a:gd name="connsiteY50" fmla="*/ 2641600 h 3340100"/>
                <a:gd name="connsiteX51" fmla="*/ 6400800 w 8534400"/>
                <a:gd name="connsiteY51" fmla="*/ 2540000 h 3340100"/>
                <a:gd name="connsiteX52" fmla="*/ 6438900 w 8534400"/>
                <a:gd name="connsiteY52" fmla="*/ 2692400 h 3340100"/>
                <a:gd name="connsiteX53" fmla="*/ 6540500 w 8534400"/>
                <a:gd name="connsiteY53" fmla="*/ 2806700 h 3340100"/>
                <a:gd name="connsiteX54" fmla="*/ 6743700 w 8534400"/>
                <a:gd name="connsiteY54" fmla="*/ 279400 h 3340100"/>
                <a:gd name="connsiteX55" fmla="*/ 6845300 w 8534400"/>
                <a:gd name="connsiteY55" fmla="*/ 330200 h 3340100"/>
                <a:gd name="connsiteX56" fmla="*/ 6934200 w 8534400"/>
                <a:gd name="connsiteY56" fmla="*/ 952500 h 3340100"/>
                <a:gd name="connsiteX57" fmla="*/ 7175500 w 8534400"/>
                <a:gd name="connsiteY57" fmla="*/ 2692400 h 3340100"/>
                <a:gd name="connsiteX58" fmla="*/ 7327900 w 8534400"/>
                <a:gd name="connsiteY58" fmla="*/ 1612900 h 3340100"/>
                <a:gd name="connsiteX59" fmla="*/ 7416800 w 8534400"/>
                <a:gd name="connsiteY59" fmla="*/ 2082800 h 3340100"/>
                <a:gd name="connsiteX60" fmla="*/ 7518400 w 8534400"/>
                <a:gd name="connsiteY60" fmla="*/ 1689100 h 3340100"/>
                <a:gd name="connsiteX61" fmla="*/ 7569200 w 8534400"/>
                <a:gd name="connsiteY61" fmla="*/ 1257300 h 3340100"/>
                <a:gd name="connsiteX62" fmla="*/ 7632700 w 8534400"/>
                <a:gd name="connsiteY62" fmla="*/ 2197100 h 3340100"/>
                <a:gd name="connsiteX63" fmla="*/ 7747000 w 8534400"/>
                <a:gd name="connsiteY63" fmla="*/ 2527300 h 3340100"/>
                <a:gd name="connsiteX64" fmla="*/ 7835900 w 8534400"/>
                <a:gd name="connsiteY64" fmla="*/ 1968500 h 3340100"/>
                <a:gd name="connsiteX65" fmla="*/ 7962900 w 8534400"/>
                <a:gd name="connsiteY65" fmla="*/ 2146300 h 3340100"/>
                <a:gd name="connsiteX66" fmla="*/ 8115300 w 8534400"/>
                <a:gd name="connsiteY66" fmla="*/ 1257300 h 3340100"/>
                <a:gd name="connsiteX67" fmla="*/ 8255000 w 8534400"/>
                <a:gd name="connsiteY67" fmla="*/ 2171700 h 3340100"/>
                <a:gd name="connsiteX68" fmla="*/ 8305800 w 8534400"/>
                <a:gd name="connsiteY68" fmla="*/ 2044700 h 3340100"/>
                <a:gd name="connsiteX69" fmla="*/ 8343900 w 8534400"/>
                <a:gd name="connsiteY69" fmla="*/ 2171700 h 3340100"/>
                <a:gd name="connsiteX70" fmla="*/ 8382000 w 8534400"/>
                <a:gd name="connsiteY70" fmla="*/ 2032000 h 3340100"/>
                <a:gd name="connsiteX71" fmla="*/ 8534400 w 8534400"/>
                <a:gd name="connsiteY71" fmla="*/ 1317172 h 33401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263900 w 8534400"/>
                <a:gd name="connsiteY26" fmla="*/ 2184400 h 3238500"/>
                <a:gd name="connsiteX27" fmla="*/ 3340100 w 8534400"/>
                <a:gd name="connsiteY27" fmla="*/ 2438400 h 3238500"/>
                <a:gd name="connsiteX28" fmla="*/ 3492500 w 8534400"/>
                <a:gd name="connsiteY28" fmla="*/ 1803400 h 3238500"/>
                <a:gd name="connsiteX29" fmla="*/ 3670300 w 8534400"/>
                <a:gd name="connsiteY29" fmla="*/ 2349500 h 3238500"/>
                <a:gd name="connsiteX30" fmla="*/ 3733800 w 8534400"/>
                <a:gd name="connsiteY30" fmla="*/ 2146300 h 3238500"/>
                <a:gd name="connsiteX31" fmla="*/ 3915743 w 8534400"/>
                <a:gd name="connsiteY31" fmla="*/ 0 h 3238500"/>
                <a:gd name="connsiteX32" fmla="*/ 4216400 w 8534400"/>
                <a:gd name="connsiteY32" fmla="*/ 1562100 h 3238500"/>
                <a:gd name="connsiteX33" fmla="*/ 4330700 w 8534400"/>
                <a:gd name="connsiteY33" fmla="*/ 3238500 h 3238500"/>
                <a:gd name="connsiteX34" fmla="*/ 4597400 w 8534400"/>
                <a:gd name="connsiteY34" fmla="*/ 1270000 h 3238500"/>
                <a:gd name="connsiteX35" fmla="*/ 4686300 w 8534400"/>
                <a:gd name="connsiteY35" fmla="*/ 1295400 h 3238500"/>
                <a:gd name="connsiteX36" fmla="*/ 4724400 w 8534400"/>
                <a:gd name="connsiteY36" fmla="*/ 850900 h 3238500"/>
                <a:gd name="connsiteX37" fmla="*/ 4876800 w 8534400"/>
                <a:gd name="connsiteY37" fmla="*/ 2374900 h 3238500"/>
                <a:gd name="connsiteX38" fmla="*/ 4965700 w 8534400"/>
                <a:gd name="connsiteY38" fmla="*/ 2120900 h 3238500"/>
                <a:gd name="connsiteX39" fmla="*/ 5067300 w 8534400"/>
                <a:gd name="connsiteY39" fmla="*/ 1955800 h 3238500"/>
                <a:gd name="connsiteX40" fmla="*/ 5156200 w 8534400"/>
                <a:gd name="connsiteY40" fmla="*/ 2019300 h 3238500"/>
                <a:gd name="connsiteX41" fmla="*/ 5308600 w 8534400"/>
                <a:gd name="connsiteY41" fmla="*/ 1333500 h 3238500"/>
                <a:gd name="connsiteX42" fmla="*/ 5486400 w 8534400"/>
                <a:gd name="connsiteY42" fmla="*/ 2400300 h 3238500"/>
                <a:gd name="connsiteX43" fmla="*/ 5562600 w 8534400"/>
                <a:gd name="connsiteY43" fmla="*/ 2133600 h 3238500"/>
                <a:gd name="connsiteX44" fmla="*/ 5664200 w 8534400"/>
                <a:gd name="connsiteY44" fmla="*/ 2247900 h 3238500"/>
                <a:gd name="connsiteX45" fmla="*/ 5816600 w 8534400"/>
                <a:gd name="connsiteY45" fmla="*/ 1574800 h 3238500"/>
                <a:gd name="connsiteX46" fmla="*/ 5969000 w 8534400"/>
                <a:gd name="connsiteY46" fmla="*/ 2070100 h 3238500"/>
                <a:gd name="connsiteX47" fmla="*/ 6032500 w 8534400"/>
                <a:gd name="connsiteY47" fmla="*/ 1854200 h 3238500"/>
                <a:gd name="connsiteX48" fmla="*/ 6108700 w 8534400"/>
                <a:gd name="connsiteY48" fmla="*/ 1841500 h 3238500"/>
                <a:gd name="connsiteX49" fmla="*/ 6223000 w 8534400"/>
                <a:gd name="connsiteY49" fmla="*/ 2527300 h 3238500"/>
                <a:gd name="connsiteX50" fmla="*/ 6362700 w 8534400"/>
                <a:gd name="connsiteY50" fmla="*/ 2540000 h 3238500"/>
                <a:gd name="connsiteX51" fmla="*/ 6400800 w 8534400"/>
                <a:gd name="connsiteY51" fmla="*/ 2438400 h 3238500"/>
                <a:gd name="connsiteX52" fmla="*/ 6438900 w 8534400"/>
                <a:gd name="connsiteY52" fmla="*/ 2590800 h 3238500"/>
                <a:gd name="connsiteX53" fmla="*/ 6540500 w 8534400"/>
                <a:gd name="connsiteY53" fmla="*/ 2705100 h 3238500"/>
                <a:gd name="connsiteX54" fmla="*/ 6743700 w 8534400"/>
                <a:gd name="connsiteY54" fmla="*/ 177800 h 3238500"/>
                <a:gd name="connsiteX55" fmla="*/ 6845300 w 8534400"/>
                <a:gd name="connsiteY55" fmla="*/ 228600 h 3238500"/>
                <a:gd name="connsiteX56" fmla="*/ 6934200 w 8534400"/>
                <a:gd name="connsiteY56" fmla="*/ 850900 h 3238500"/>
                <a:gd name="connsiteX57" fmla="*/ 7175500 w 8534400"/>
                <a:gd name="connsiteY57" fmla="*/ 2590800 h 3238500"/>
                <a:gd name="connsiteX58" fmla="*/ 7327900 w 8534400"/>
                <a:gd name="connsiteY58" fmla="*/ 1511300 h 3238500"/>
                <a:gd name="connsiteX59" fmla="*/ 7416800 w 8534400"/>
                <a:gd name="connsiteY59" fmla="*/ 1981200 h 3238500"/>
                <a:gd name="connsiteX60" fmla="*/ 7518400 w 8534400"/>
                <a:gd name="connsiteY60" fmla="*/ 1587500 h 3238500"/>
                <a:gd name="connsiteX61" fmla="*/ 7569200 w 8534400"/>
                <a:gd name="connsiteY61" fmla="*/ 1155700 h 3238500"/>
                <a:gd name="connsiteX62" fmla="*/ 7632700 w 8534400"/>
                <a:gd name="connsiteY62" fmla="*/ 2095500 h 3238500"/>
                <a:gd name="connsiteX63" fmla="*/ 7747000 w 8534400"/>
                <a:gd name="connsiteY63" fmla="*/ 2425700 h 3238500"/>
                <a:gd name="connsiteX64" fmla="*/ 7835900 w 8534400"/>
                <a:gd name="connsiteY64" fmla="*/ 1866900 h 3238500"/>
                <a:gd name="connsiteX65" fmla="*/ 7962900 w 8534400"/>
                <a:gd name="connsiteY65" fmla="*/ 2044700 h 3238500"/>
                <a:gd name="connsiteX66" fmla="*/ 8115300 w 8534400"/>
                <a:gd name="connsiteY66" fmla="*/ 1155700 h 3238500"/>
                <a:gd name="connsiteX67" fmla="*/ 8255000 w 8534400"/>
                <a:gd name="connsiteY67" fmla="*/ 2070100 h 3238500"/>
                <a:gd name="connsiteX68" fmla="*/ 8305800 w 8534400"/>
                <a:gd name="connsiteY68" fmla="*/ 1943100 h 3238500"/>
                <a:gd name="connsiteX69" fmla="*/ 8343900 w 8534400"/>
                <a:gd name="connsiteY69" fmla="*/ 2070100 h 3238500"/>
                <a:gd name="connsiteX70" fmla="*/ 8382000 w 8534400"/>
                <a:gd name="connsiteY70" fmla="*/ 1930400 h 3238500"/>
                <a:gd name="connsiteX71" fmla="*/ 8534400 w 8534400"/>
                <a:gd name="connsiteY71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401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6400 w 8534400"/>
                <a:gd name="connsiteY31" fmla="*/ 15621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6400 w 8534400"/>
                <a:gd name="connsiteY31" fmla="*/ 15621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1750 w 8534400"/>
                <a:gd name="connsiteY31" fmla="*/ 10795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160600 w 8534400"/>
                <a:gd name="connsiteY31" fmla="*/ 108585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686300 w 8534400"/>
                <a:gd name="connsiteY34" fmla="*/ 1295400 h 3187700"/>
                <a:gd name="connsiteX35" fmla="*/ 4724400 w 8534400"/>
                <a:gd name="connsiteY35" fmla="*/ 850900 h 3187700"/>
                <a:gd name="connsiteX36" fmla="*/ 4876800 w 8534400"/>
                <a:gd name="connsiteY36" fmla="*/ 2374900 h 3187700"/>
                <a:gd name="connsiteX37" fmla="*/ 4965700 w 8534400"/>
                <a:gd name="connsiteY37" fmla="*/ 2120900 h 3187700"/>
                <a:gd name="connsiteX38" fmla="*/ 5067300 w 8534400"/>
                <a:gd name="connsiteY38" fmla="*/ 1955800 h 3187700"/>
                <a:gd name="connsiteX39" fmla="*/ 5156200 w 8534400"/>
                <a:gd name="connsiteY39" fmla="*/ 2019300 h 3187700"/>
                <a:gd name="connsiteX40" fmla="*/ 5308600 w 8534400"/>
                <a:gd name="connsiteY40" fmla="*/ 1333500 h 3187700"/>
                <a:gd name="connsiteX41" fmla="*/ 5486400 w 8534400"/>
                <a:gd name="connsiteY41" fmla="*/ 2400300 h 3187700"/>
                <a:gd name="connsiteX42" fmla="*/ 5562600 w 8534400"/>
                <a:gd name="connsiteY42" fmla="*/ 2133600 h 3187700"/>
                <a:gd name="connsiteX43" fmla="*/ 5664200 w 8534400"/>
                <a:gd name="connsiteY43" fmla="*/ 2247900 h 3187700"/>
                <a:gd name="connsiteX44" fmla="*/ 5816600 w 8534400"/>
                <a:gd name="connsiteY44" fmla="*/ 1574800 h 3187700"/>
                <a:gd name="connsiteX45" fmla="*/ 5969000 w 8534400"/>
                <a:gd name="connsiteY45" fmla="*/ 2070100 h 3187700"/>
                <a:gd name="connsiteX46" fmla="*/ 6032500 w 8534400"/>
                <a:gd name="connsiteY46" fmla="*/ 1854200 h 3187700"/>
                <a:gd name="connsiteX47" fmla="*/ 6108700 w 8534400"/>
                <a:gd name="connsiteY47" fmla="*/ 1841500 h 3187700"/>
                <a:gd name="connsiteX48" fmla="*/ 6223000 w 8534400"/>
                <a:gd name="connsiteY48" fmla="*/ 2527300 h 3187700"/>
                <a:gd name="connsiteX49" fmla="*/ 6362700 w 8534400"/>
                <a:gd name="connsiteY49" fmla="*/ 2540000 h 3187700"/>
                <a:gd name="connsiteX50" fmla="*/ 6400800 w 8534400"/>
                <a:gd name="connsiteY50" fmla="*/ 2438400 h 3187700"/>
                <a:gd name="connsiteX51" fmla="*/ 6438900 w 8534400"/>
                <a:gd name="connsiteY51" fmla="*/ 2590800 h 3187700"/>
                <a:gd name="connsiteX52" fmla="*/ 6540500 w 8534400"/>
                <a:gd name="connsiteY52" fmla="*/ 2705100 h 3187700"/>
                <a:gd name="connsiteX53" fmla="*/ 6743700 w 8534400"/>
                <a:gd name="connsiteY53" fmla="*/ 177800 h 3187700"/>
                <a:gd name="connsiteX54" fmla="*/ 6845300 w 8534400"/>
                <a:gd name="connsiteY54" fmla="*/ 228600 h 3187700"/>
                <a:gd name="connsiteX55" fmla="*/ 6934200 w 8534400"/>
                <a:gd name="connsiteY55" fmla="*/ 850900 h 3187700"/>
                <a:gd name="connsiteX56" fmla="*/ 7175500 w 8534400"/>
                <a:gd name="connsiteY56" fmla="*/ 2590800 h 3187700"/>
                <a:gd name="connsiteX57" fmla="*/ 7327900 w 8534400"/>
                <a:gd name="connsiteY57" fmla="*/ 1511300 h 3187700"/>
                <a:gd name="connsiteX58" fmla="*/ 7416800 w 8534400"/>
                <a:gd name="connsiteY58" fmla="*/ 1981200 h 3187700"/>
                <a:gd name="connsiteX59" fmla="*/ 7518400 w 8534400"/>
                <a:gd name="connsiteY59" fmla="*/ 1587500 h 3187700"/>
                <a:gd name="connsiteX60" fmla="*/ 7569200 w 8534400"/>
                <a:gd name="connsiteY60" fmla="*/ 1155700 h 3187700"/>
                <a:gd name="connsiteX61" fmla="*/ 7632700 w 8534400"/>
                <a:gd name="connsiteY61" fmla="*/ 2095500 h 3187700"/>
                <a:gd name="connsiteX62" fmla="*/ 7747000 w 8534400"/>
                <a:gd name="connsiteY62" fmla="*/ 2425700 h 3187700"/>
                <a:gd name="connsiteX63" fmla="*/ 7835900 w 8534400"/>
                <a:gd name="connsiteY63" fmla="*/ 1866900 h 3187700"/>
                <a:gd name="connsiteX64" fmla="*/ 7962900 w 8534400"/>
                <a:gd name="connsiteY64" fmla="*/ 2044700 h 3187700"/>
                <a:gd name="connsiteX65" fmla="*/ 8115300 w 8534400"/>
                <a:gd name="connsiteY65" fmla="*/ 1155700 h 3187700"/>
                <a:gd name="connsiteX66" fmla="*/ 8255000 w 8534400"/>
                <a:gd name="connsiteY66" fmla="*/ 2070100 h 3187700"/>
                <a:gd name="connsiteX67" fmla="*/ 8305800 w 8534400"/>
                <a:gd name="connsiteY67" fmla="*/ 1943100 h 3187700"/>
                <a:gd name="connsiteX68" fmla="*/ 8343900 w 8534400"/>
                <a:gd name="connsiteY68" fmla="*/ 2070100 h 3187700"/>
                <a:gd name="connsiteX69" fmla="*/ 8382000 w 8534400"/>
                <a:gd name="connsiteY69" fmla="*/ 1930400 h 3187700"/>
                <a:gd name="connsiteX70" fmla="*/ 8534400 w 8534400"/>
                <a:gd name="connsiteY70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724400 w 8534400"/>
                <a:gd name="connsiteY34" fmla="*/ 8509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816600 w 8534400"/>
                <a:gd name="connsiteY42" fmla="*/ 1574800 h 3187700"/>
                <a:gd name="connsiteX43" fmla="*/ 5969000 w 8534400"/>
                <a:gd name="connsiteY43" fmla="*/ 2070100 h 3187700"/>
                <a:gd name="connsiteX44" fmla="*/ 6032500 w 8534400"/>
                <a:gd name="connsiteY44" fmla="*/ 1854200 h 3187700"/>
                <a:gd name="connsiteX45" fmla="*/ 6108700 w 8534400"/>
                <a:gd name="connsiteY45" fmla="*/ 1841500 h 3187700"/>
                <a:gd name="connsiteX46" fmla="*/ 6223000 w 8534400"/>
                <a:gd name="connsiteY46" fmla="*/ 2527300 h 3187700"/>
                <a:gd name="connsiteX47" fmla="*/ 6362700 w 8534400"/>
                <a:gd name="connsiteY47" fmla="*/ 2540000 h 3187700"/>
                <a:gd name="connsiteX48" fmla="*/ 6400800 w 8534400"/>
                <a:gd name="connsiteY48" fmla="*/ 2438400 h 3187700"/>
                <a:gd name="connsiteX49" fmla="*/ 6438900 w 8534400"/>
                <a:gd name="connsiteY49" fmla="*/ 2590800 h 3187700"/>
                <a:gd name="connsiteX50" fmla="*/ 6540500 w 8534400"/>
                <a:gd name="connsiteY50" fmla="*/ 2705100 h 3187700"/>
                <a:gd name="connsiteX51" fmla="*/ 6743700 w 8534400"/>
                <a:gd name="connsiteY51" fmla="*/ 177800 h 3187700"/>
                <a:gd name="connsiteX52" fmla="*/ 6845300 w 8534400"/>
                <a:gd name="connsiteY52" fmla="*/ 228600 h 3187700"/>
                <a:gd name="connsiteX53" fmla="*/ 6934200 w 8534400"/>
                <a:gd name="connsiteY53" fmla="*/ 850900 h 3187700"/>
                <a:gd name="connsiteX54" fmla="*/ 7175500 w 8534400"/>
                <a:gd name="connsiteY54" fmla="*/ 2590800 h 3187700"/>
                <a:gd name="connsiteX55" fmla="*/ 7327900 w 8534400"/>
                <a:gd name="connsiteY55" fmla="*/ 1511300 h 3187700"/>
                <a:gd name="connsiteX56" fmla="*/ 7416800 w 8534400"/>
                <a:gd name="connsiteY56" fmla="*/ 1981200 h 3187700"/>
                <a:gd name="connsiteX57" fmla="*/ 7518400 w 8534400"/>
                <a:gd name="connsiteY57" fmla="*/ 1587500 h 3187700"/>
                <a:gd name="connsiteX58" fmla="*/ 7569200 w 8534400"/>
                <a:gd name="connsiteY58" fmla="*/ 1155700 h 3187700"/>
                <a:gd name="connsiteX59" fmla="*/ 7632700 w 8534400"/>
                <a:gd name="connsiteY59" fmla="*/ 2095500 h 3187700"/>
                <a:gd name="connsiteX60" fmla="*/ 7747000 w 8534400"/>
                <a:gd name="connsiteY60" fmla="*/ 2425700 h 3187700"/>
                <a:gd name="connsiteX61" fmla="*/ 7835900 w 8534400"/>
                <a:gd name="connsiteY61" fmla="*/ 1866900 h 3187700"/>
                <a:gd name="connsiteX62" fmla="*/ 7962900 w 8534400"/>
                <a:gd name="connsiteY62" fmla="*/ 2044700 h 3187700"/>
                <a:gd name="connsiteX63" fmla="*/ 8115300 w 8534400"/>
                <a:gd name="connsiteY63" fmla="*/ 1155700 h 3187700"/>
                <a:gd name="connsiteX64" fmla="*/ 8255000 w 8534400"/>
                <a:gd name="connsiteY64" fmla="*/ 2070100 h 3187700"/>
                <a:gd name="connsiteX65" fmla="*/ 8305800 w 8534400"/>
                <a:gd name="connsiteY65" fmla="*/ 1943100 h 3187700"/>
                <a:gd name="connsiteX66" fmla="*/ 8343900 w 8534400"/>
                <a:gd name="connsiteY66" fmla="*/ 2070100 h 3187700"/>
                <a:gd name="connsiteX67" fmla="*/ 8382000 w 8534400"/>
                <a:gd name="connsiteY67" fmla="*/ 1930400 h 3187700"/>
                <a:gd name="connsiteX68" fmla="*/ 8534400 w 8534400"/>
                <a:gd name="connsiteY68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308600 w 8534400"/>
                <a:gd name="connsiteY38" fmla="*/ 1333500 h 3187700"/>
                <a:gd name="connsiteX39" fmla="*/ 5486400 w 8534400"/>
                <a:gd name="connsiteY39" fmla="*/ 2400300 h 3187700"/>
                <a:gd name="connsiteX40" fmla="*/ 5562600 w 8534400"/>
                <a:gd name="connsiteY40" fmla="*/ 2133600 h 3187700"/>
                <a:gd name="connsiteX41" fmla="*/ 5816600 w 8534400"/>
                <a:gd name="connsiteY41" fmla="*/ 1574800 h 3187700"/>
                <a:gd name="connsiteX42" fmla="*/ 5969000 w 8534400"/>
                <a:gd name="connsiteY42" fmla="*/ 2070100 h 3187700"/>
                <a:gd name="connsiteX43" fmla="*/ 6032500 w 8534400"/>
                <a:gd name="connsiteY43" fmla="*/ 1854200 h 3187700"/>
                <a:gd name="connsiteX44" fmla="*/ 6108700 w 8534400"/>
                <a:gd name="connsiteY44" fmla="*/ 1841500 h 3187700"/>
                <a:gd name="connsiteX45" fmla="*/ 6223000 w 8534400"/>
                <a:gd name="connsiteY45" fmla="*/ 2527300 h 3187700"/>
                <a:gd name="connsiteX46" fmla="*/ 6362700 w 8534400"/>
                <a:gd name="connsiteY46" fmla="*/ 2540000 h 3187700"/>
                <a:gd name="connsiteX47" fmla="*/ 6400800 w 8534400"/>
                <a:gd name="connsiteY47" fmla="*/ 2438400 h 3187700"/>
                <a:gd name="connsiteX48" fmla="*/ 6438900 w 8534400"/>
                <a:gd name="connsiteY48" fmla="*/ 2590800 h 3187700"/>
                <a:gd name="connsiteX49" fmla="*/ 6540500 w 8534400"/>
                <a:gd name="connsiteY49" fmla="*/ 2705100 h 3187700"/>
                <a:gd name="connsiteX50" fmla="*/ 6743700 w 8534400"/>
                <a:gd name="connsiteY50" fmla="*/ 177800 h 3187700"/>
                <a:gd name="connsiteX51" fmla="*/ 6845300 w 8534400"/>
                <a:gd name="connsiteY51" fmla="*/ 228600 h 3187700"/>
                <a:gd name="connsiteX52" fmla="*/ 6934200 w 8534400"/>
                <a:gd name="connsiteY52" fmla="*/ 850900 h 3187700"/>
                <a:gd name="connsiteX53" fmla="*/ 7175500 w 8534400"/>
                <a:gd name="connsiteY53" fmla="*/ 2590800 h 3187700"/>
                <a:gd name="connsiteX54" fmla="*/ 7327900 w 8534400"/>
                <a:gd name="connsiteY54" fmla="*/ 1511300 h 3187700"/>
                <a:gd name="connsiteX55" fmla="*/ 7416800 w 8534400"/>
                <a:gd name="connsiteY55" fmla="*/ 1981200 h 3187700"/>
                <a:gd name="connsiteX56" fmla="*/ 7518400 w 8534400"/>
                <a:gd name="connsiteY56" fmla="*/ 1587500 h 3187700"/>
                <a:gd name="connsiteX57" fmla="*/ 7569200 w 8534400"/>
                <a:gd name="connsiteY57" fmla="*/ 1155700 h 3187700"/>
                <a:gd name="connsiteX58" fmla="*/ 7632700 w 8534400"/>
                <a:gd name="connsiteY58" fmla="*/ 2095500 h 3187700"/>
                <a:gd name="connsiteX59" fmla="*/ 7747000 w 8534400"/>
                <a:gd name="connsiteY59" fmla="*/ 2425700 h 3187700"/>
                <a:gd name="connsiteX60" fmla="*/ 7835900 w 8534400"/>
                <a:gd name="connsiteY60" fmla="*/ 1866900 h 3187700"/>
                <a:gd name="connsiteX61" fmla="*/ 7962900 w 8534400"/>
                <a:gd name="connsiteY61" fmla="*/ 2044700 h 3187700"/>
                <a:gd name="connsiteX62" fmla="*/ 8115300 w 8534400"/>
                <a:gd name="connsiteY62" fmla="*/ 1155700 h 3187700"/>
                <a:gd name="connsiteX63" fmla="*/ 8255000 w 8534400"/>
                <a:gd name="connsiteY63" fmla="*/ 2070100 h 3187700"/>
                <a:gd name="connsiteX64" fmla="*/ 8305800 w 8534400"/>
                <a:gd name="connsiteY64" fmla="*/ 1943100 h 3187700"/>
                <a:gd name="connsiteX65" fmla="*/ 8343900 w 8534400"/>
                <a:gd name="connsiteY65" fmla="*/ 2070100 h 3187700"/>
                <a:gd name="connsiteX66" fmla="*/ 8382000 w 8534400"/>
                <a:gd name="connsiteY66" fmla="*/ 1930400 h 3187700"/>
                <a:gd name="connsiteX67" fmla="*/ 8534400 w 8534400"/>
                <a:gd name="connsiteY67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364401 w 8534400"/>
                <a:gd name="connsiteY38" fmla="*/ 1149350 h 3187700"/>
                <a:gd name="connsiteX39" fmla="*/ 5486400 w 8534400"/>
                <a:gd name="connsiteY39" fmla="*/ 2400300 h 3187700"/>
                <a:gd name="connsiteX40" fmla="*/ 5562600 w 8534400"/>
                <a:gd name="connsiteY40" fmla="*/ 2133600 h 3187700"/>
                <a:gd name="connsiteX41" fmla="*/ 5816600 w 8534400"/>
                <a:gd name="connsiteY41" fmla="*/ 1574800 h 3187700"/>
                <a:gd name="connsiteX42" fmla="*/ 5969000 w 8534400"/>
                <a:gd name="connsiteY42" fmla="*/ 2070100 h 3187700"/>
                <a:gd name="connsiteX43" fmla="*/ 6032500 w 8534400"/>
                <a:gd name="connsiteY43" fmla="*/ 1854200 h 3187700"/>
                <a:gd name="connsiteX44" fmla="*/ 6108700 w 8534400"/>
                <a:gd name="connsiteY44" fmla="*/ 1841500 h 3187700"/>
                <a:gd name="connsiteX45" fmla="*/ 6223000 w 8534400"/>
                <a:gd name="connsiteY45" fmla="*/ 2527300 h 3187700"/>
                <a:gd name="connsiteX46" fmla="*/ 6362700 w 8534400"/>
                <a:gd name="connsiteY46" fmla="*/ 2540000 h 3187700"/>
                <a:gd name="connsiteX47" fmla="*/ 6400800 w 8534400"/>
                <a:gd name="connsiteY47" fmla="*/ 2438400 h 3187700"/>
                <a:gd name="connsiteX48" fmla="*/ 6438900 w 8534400"/>
                <a:gd name="connsiteY48" fmla="*/ 2590800 h 3187700"/>
                <a:gd name="connsiteX49" fmla="*/ 6540500 w 8534400"/>
                <a:gd name="connsiteY49" fmla="*/ 2705100 h 3187700"/>
                <a:gd name="connsiteX50" fmla="*/ 6743700 w 8534400"/>
                <a:gd name="connsiteY50" fmla="*/ 177800 h 3187700"/>
                <a:gd name="connsiteX51" fmla="*/ 6845300 w 8534400"/>
                <a:gd name="connsiteY51" fmla="*/ 228600 h 3187700"/>
                <a:gd name="connsiteX52" fmla="*/ 6934200 w 8534400"/>
                <a:gd name="connsiteY52" fmla="*/ 850900 h 3187700"/>
                <a:gd name="connsiteX53" fmla="*/ 7175500 w 8534400"/>
                <a:gd name="connsiteY53" fmla="*/ 2590800 h 3187700"/>
                <a:gd name="connsiteX54" fmla="*/ 7327900 w 8534400"/>
                <a:gd name="connsiteY54" fmla="*/ 1511300 h 3187700"/>
                <a:gd name="connsiteX55" fmla="*/ 7416800 w 8534400"/>
                <a:gd name="connsiteY55" fmla="*/ 1981200 h 3187700"/>
                <a:gd name="connsiteX56" fmla="*/ 7518400 w 8534400"/>
                <a:gd name="connsiteY56" fmla="*/ 1587500 h 3187700"/>
                <a:gd name="connsiteX57" fmla="*/ 7569200 w 8534400"/>
                <a:gd name="connsiteY57" fmla="*/ 1155700 h 3187700"/>
                <a:gd name="connsiteX58" fmla="*/ 7632700 w 8534400"/>
                <a:gd name="connsiteY58" fmla="*/ 2095500 h 3187700"/>
                <a:gd name="connsiteX59" fmla="*/ 7747000 w 8534400"/>
                <a:gd name="connsiteY59" fmla="*/ 2425700 h 3187700"/>
                <a:gd name="connsiteX60" fmla="*/ 7835900 w 8534400"/>
                <a:gd name="connsiteY60" fmla="*/ 1866900 h 3187700"/>
                <a:gd name="connsiteX61" fmla="*/ 7962900 w 8534400"/>
                <a:gd name="connsiteY61" fmla="*/ 2044700 h 3187700"/>
                <a:gd name="connsiteX62" fmla="*/ 8115300 w 8534400"/>
                <a:gd name="connsiteY62" fmla="*/ 1155700 h 3187700"/>
                <a:gd name="connsiteX63" fmla="*/ 8255000 w 8534400"/>
                <a:gd name="connsiteY63" fmla="*/ 2070100 h 3187700"/>
                <a:gd name="connsiteX64" fmla="*/ 8305800 w 8534400"/>
                <a:gd name="connsiteY64" fmla="*/ 1943100 h 3187700"/>
                <a:gd name="connsiteX65" fmla="*/ 8343900 w 8534400"/>
                <a:gd name="connsiteY65" fmla="*/ 2070100 h 3187700"/>
                <a:gd name="connsiteX66" fmla="*/ 8382000 w 8534400"/>
                <a:gd name="connsiteY66" fmla="*/ 1930400 h 3187700"/>
                <a:gd name="connsiteX67" fmla="*/ 8534400 w 8534400"/>
                <a:gd name="connsiteY67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00800 w 8534400"/>
                <a:gd name="connsiteY46" fmla="*/ 2438400 h 3187700"/>
                <a:gd name="connsiteX47" fmla="*/ 6438900 w 8534400"/>
                <a:gd name="connsiteY47" fmla="*/ 2590800 h 3187700"/>
                <a:gd name="connsiteX48" fmla="*/ 6540500 w 8534400"/>
                <a:gd name="connsiteY48" fmla="*/ 2705100 h 3187700"/>
                <a:gd name="connsiteX49" fmla="*/ 6743700 w 8534400"/>
                <a:gd name="connsiteY49" fmla="*/ 177800 h 3187700"/>
                <a:gd name="connsiteX50" fmla="*/ 6845300 w 8534400"/>
                <a:gd name="connsiteY50" fmla="*/ 228600 h 3187700"/>
                <a:gd name="connsiteX51" fmla="*/ 6934200 w 8534400"/>
                <a:gd name="connsiteY51" fmla="*/ 850900 h 3187700"/>
                <a:gd name="connsiteX52" fmla="*/ 7175500 w 8534400"/>
                <a:gd name="connsiteY52" fmla="*/ 2590800 h 3187700"/>
                <a:gd name="connsiteX53" fmla="*/ 7327900 w 8534400"/>
                <a:gd name="connsiteY53" fmla="*/ 1511300 h 3187700"/>
                <a:gd name="connsiteX54" fmla="*/ 7416800 w 8534400"/>
                <a:gd name="connsiteY54" fmla="*/ 1981200 h 3187700"/>
                <a:gd name="connsiteX55" fmla="*/ 7518400 w 8534400"/>
                <a:gd name="connsiteY55" fmla="*/ 1587500 h 3187700"/>
                <a:gd name="connsiteX56" fmla="*/ 7569200 w 8534400"/>
                <a:gd name="connsiteY56" fmla="*/ 1155700 h 3187700"/>
                <a:gd name="connsiteX57" fmla="*/ 7632700 w 8534400"/>
                <a:gd name="connsiteY57" fmla="*/ 2095500 h 3187700"/>
                <a:gd name="connsiteX58" fmla="*/ 7747000 w 8534400"/>
                <a:gd name="connsiteY58" fmla="*/ 2425700 h 3187700"/>
                <a:gd name="connsiteX59" fmla="*/ 7835900 w 8534400"/>
                <a:gd name="connsiteY59" fmla="*/ 1866900 h 3187700"/>
                <a:gd name="connsiteX60" fmla="*/ 7962900 w 8534400"/>
                <a:gd name="connsiteY60" fmla="*/ 2044700 h 3187700"/>
                <a:gd name="connsiteX61" fmla="*/ 8115300 w 8534400"/>
                <a:gd name="connsiteY61" fmla="*/ 1155700 h 3187700"/>
                <a:gd name="connsiteX62" fmla="*/ 8255000 w 8534400"/>
                <a:gd name="connsiteY62" fmla="*/ 2070100 h 3187700"/>
                <a:gd name="connsiteX63" fmla="*/ 8305800 w 8534400"/>
                <a:gd name="connsiteY63" fmla="*/ 1943100 h 3187700"/>
                <a:gd name="connsiteX64" fmla="*/ 8343900 w 8534400"/>
                <a:gd name="connsiteY64" fmla="*/ 2070100 h 3187700"/>
                <a:gd name="connsiteX65" fmla="*/ 8382000 w 8534400"/>
                <a:gd name="connsiteY65" fmla="*/ 1930400 h 3187700"/>
                <a:gd name="connsiteX66" fmla="*/ 8534400 w 8534400"/>
                <a:gd name="connsiteY66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00800 w 8534400"/>
                <a:gd name="connsiteY46" fmla="*/ 2438400 h 3187700"/>
                <a:gd name="connsiteX47" fmla="*/ 6438900 w 8534400"/>
                <a:gd name="connsiteY47" fmla="*/ 2590800 h 3187700"/>
                <a:gd name="connsiteX48" fmla="*/ 6540500 w 8534400"/>
                <a:gd name="connsiteY48" fmla="*/ 2705100 h 3187700"/>
                <a:gd name="connsiteX49" fmla="*/ 6743700 w 8534400"/>
                <a:gd name="connsiteY49" fmla="*/ 177800 h 3187700"/>
                <a:gd name="connsiteX50" fmla="*/ 6845300 w 8534400"/>
                <a:gd name="connsiteY50" fmla="*/ 228600 h 3187700"/>
                <a:gd name="connsiteX51" fmla="*/ 6934200 w 8534400"/>
                <a:gd name="connsiteY51" fmla="*/ 850900 h 3187700"/>
                <a:gd name="connsiteX52" fmla="*/ 7175500 w 8534400"/>
                <a:gd name="connsiteY52" fmla="*/ 2590800 h 3187700"/>
                <a:gd name="connsiteX53" fmla="*/ 7327900 w 8534400"/>
                <a:gd name="connsiteY53" fmla="*/ 1511300 h 3187700"/>
                <a:gd name="connsiteX54" fmla="*/ 7416800 w 8534400"/>
                <a:gd name="connsiteY54" fmla="*/ 1981200 h 3187700"/>
                <a:gd name="connsiteX55" fmla="*/ 7518400 w 8534400"/>
                <a:gd name="connsiteY55" fmla="*/ 1587500 h 3187700"/>
                <a:gd name="connsiteX56" fmla="*/ 7569200 w 8534400"/>
                <a:gd name="connsiteY56" fmla="*/ 1155700 h 3187700"/>
                <a:gd name="connsiteX57" fmla="*/ 7632700 w 8534400"/>
                <a:gd name="connsiteY57" fmla="*/ 2095500 h 3187700"/>
                <a:gd name="connsiteX58" fmla="*/ 7747000 w 8534400"/>
                <a:gd name="connsiteY58" fmla="*/ 2425700 h 3187700"/>
                <a:gd name="connsiteX59" fmla="*/ 7835900 w 8534400"/>
                <a:gd name="connsiteY59" fmla="*/ 1866900 h 3187700"/>
                <a:gd name="connsiteX60" fmla="*/ 7962900 w 8534400"/>
                <a:gd name="connsiteY60" fmla="*/ 2044700 h 3187700"/>
                <a:gd name="connsiteX61" fmla="*/ 8115300 w 8534400"/>
                <a:gd name="connsiteY61" fmla="*/ 1155700 h 3187700"/>
                <a:gd name="connsiteX62" fmla="*/ 8255000 w 8534400"/>
                <a:gd name="connsiteY62" fmla="*/ 2070100 h 3187700"/>
                <a:gd name="connsiteX63" fmla="*/ 8305800 w 8534400"/>
                <a:gd name="connsiteY63" fmla="*/ 1943100 h 3187700"/>
                <a:gd name="connsiteX64" fmla="*/ 8343900 w 8534400"/>
                <a:gd name="connsiteY64" fmla="*/ 2070100 h 3187700"/>
                <a:gd name="connsiteX65" fmla="*/ 8382000 w 8534400"/>
                <a:gd name="connsiteY65" fmla="*/ 1930400 h 3187700"/>
                <a:gd name="connsiteX66" fmla="*/ 8534400 w 8534400"/>
                <a:gd name="connsiteY66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38900 w 8534400"/>
                <a:gd name="connsiteY46" fmla="*/ 2590800 h 3187700"/>
                <a:gd name="connsiteX47" fmla="*/ 6540500 w 8534400"/>
                <a:gd name="connsiteY47" fmla="*/ 2705100 h 3187700"/>
                <a:gd name="connsiteX48" fmla="*/ 6743700 w 8534400"/>
                <a:gd name="connsiteY48" fmla="*/ 177800 h 3187700"/>
                <a:gd name="connsiteX49" fmla="*/ 6845300 w 8534400"/>
                <a:gd name="connsiteY49" fmla="*/ 228600 h 3187700"/>
                <a:gd name="connsiteX50" fmla="*/ 6934200 w 8534400"/>
                <a:gd name="connsiteY50" fmla="*/ 850900 h 3187700"/>
                <a:gd name="connsiteX51" fmla="*/ 7175500 w 8534400"/>
                <a:gd name="connsiteY51" fmla="*/ 2590800 h 3187700"/>
                <a:gd name="connsiteX52" fmla="*/ 7327900 w 8534400"/>
                <a:gd name="connsiteY52" fmla="*/ 1511300 h 3187700"/>
                <a:gd name="connsiteX53" fmla="*/ 7416800 w 8534400"/>
                <a:gd name="connsiteY53" fmla="*/ 1981200 h 3187700"/>
                <a:gd name="connsiteX54" fmla="*/ 7518400 w 8534400"/>
                <a:gd name="connsiteY54" fmla="*/ 1587500 h 3187700"/>
                <a:gd name="connsiteX55" fmla="*/ 7569200 w 8534400"/>
                <a:gd name="connsiteY55" fmla="*/ 1155700 h 3187700"/>
                <a:gd name="connsiteX56" fmla="*/ 7632700 w 8534400"/>
                <a:gd name="connsiteY56" fmla="*/ 2095500 h 3187700"/>
                <a:gd name="connsiteX57" fmla="*/ 7747000 w 8534400"/>
                <a:gd name="connsiteY57" fmla="*/ 2425700 h 3187700"/>
                <a:gd name="connsiteX58" fmla="*/ 7835900 w 8534400"/>
                <a:gd name="connsiteY58" fmla="*/ 1866900 h 3187700"/>
                <a:gd name="connsiteX59" fmla="*/ 7962900 w 8534400"/>
                <a:gd name="connsiteY59" fmla="*/ 2044700 h 3187700"/>
                <a:gd name="connsiteX60" fmla="*/ 8115300 w 8534400"/>
                <a:gd name="connsiteY60" fmla="*/ 1155700 h 3187700"/>
                <a:gd name="connsiteX61" fmla="*/ 8255000 w 8534400"/>
                <a:gd name="connsiteY61" fmla="*/ 2070100 h 3187700"/>
                <a:gd name="connsiteX62" fmla="*/ 8305800 w 8534400"/>
                <a:gd name="connsiteY62" fmla="*/ 1943100 h 3187700"/>
                <a:gd name="connsiteX63" fmla="*/ 8343900 w 8534400"/>
                <a:gd name="connsiteY63" fmla="*/ 2070100 h 3187700"/>
                <a:gd name="connsiteX64" fmla="*/ 8382000 w 8534400"/>
                <a:gd name="connsiteY64" fmla="*/ 1930400 h 3187700"/>
                <a:gd name="connsiteX65" fmla="*/ 8534400 w 8534400"/>
                <a:gd name="connsiteY65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540500 w 8534400"/>
                <a:gd name="connsiteY46" fmla="*/ 2705100 h 3187700"/>
                <a:gd name="connsiteX47" fmla="*/ 6743700 w 8534400"/>
                <a:gd name="connsiteY47" fmla="*/ 177800 h 3187700"/>
                <a:gd name="connsiteX48" fmla="*/ 6845300 w 8534400"/>
                <a:gd name="connsiteY48" fmla="*/ 228600 h 3187700"/>
                <a:gd name="connsiteX49" fmla="*/ 6934200 w 8534400"/>
                <a:gd name="connsiteY49" fmla="*/ 850900 h 3187700"/>
                <a:gd name="connsiteX50" fmla="*/ 7175500 w 8534400"/>
                <a:gd name="connsiteY50" fmla="*/ 2590800 h 3187700"/>
                <a:gd name="connsiteX51" fmla="*/ 7327900 w 8534400"/>
                <a:gd name="connsiteY51" fmla="*/ 1511300 h 3187700"/>
                <a:gd name="connsiteX52" fmla="*/ 7416800 w 8534400"/>
                <a:gd name="connsiteY52" fmla="*/ 1981200 h 3187700"/>
                <a:gd name="connsiteX53" fmla="*/ 7518400 w 8534400"/>
                <a:gd name="connsiteY53" fmla="*/ 1587500 h 3187700"/>
                <a:gd name="connsiteX54" fmla="*/ 7569200 w 8534400"/>
                <a:gd name="connsiteY54" fmla="*/ 1155700 h 3187700"/>
                <a:gd name="connsiteX55" fmla="*/ 7632700 w 8534400"/>
                <a:gd name="connsiteY55" fmla="*/ 2095500 h 3187700"/>
                <a:gd name="connsiteX56" fmla="*/ 7747000 w 8534400"/>
                <a:gd name="connsiteY56" fmla="*/ 2425700 h 3187700"/>
                <a:gd name="connsiteX57" fmla="*/ 7835900 w 8534400"/>
                <a:gd name="connsiteY57" fmla="*/ 1866900 h 3187700"/>
                <a:gd name="connsiteX58" fmla="*/ 7962900 w 8534400"/>
                <a:gd name="connsiteY58" fmla="*/ 2044700 h 3187700"/>
                <a:gd name="connsiteX59" fmla="*/ 8115300 w 8534400"/>
                <a:gd name="connsiteY59" fmla="*/ 1155700 h 3187700"/>
                <a:gd name="connsiteX60" fmla="*/ 8255000 w 8534400"/>
                <a:gd name="connsiteY60" fmla="*/ 2070100 h 3187700"/>
                <a:gd name="connsiteX61" fmla="*/ 8305800 w 8534400"/>
                <a:gd name="connsiteY61" fmla="*/ 1943100 h 3187700"/>
                <a:gd name="connsiteX62" fmla="*/ 8343900 w 8534400"/>
                <a:gd name="connsiteY62" fmla="*/ 2070100 h 3187700"/>
                <a:gd name="connsiteX63" fmla="*/ 8382000 w 8534400"/>
                <a:gd name="connsiteY63" fmla="*/ 1930400 h 3187700"/>
                <a:gd name="connsiteX64" fmla="*/ 8534400 w 8534400"/>
                <a:gd name="connsiteY64" fmla="*/ 1215572 h 318770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798801 w 8534400"/>
                <a:gd name="connsiteY34" fmla="*/ 800100 h 3172460"/>
                <a:gd name="connsiteX35" fmla="*/ 4876800 w 8534400"/>
                <a:gd name="connsiteY35" fmla="*/ 2374900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876800 w 8534400"/>
                <a:gd name="connsiteY35" fmla="*/ 2374900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915163 w 8534400"/>
                <a:gd name="connsiteY35" fmla="*/ 2379663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42180 w 8534400"/>
                <a:gd name="connsiteY43" fmla="*/ 128524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42180 w 8534400"/>
                <a:gd name="connsiteY43" fmla="*/ 128524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97981 w 8534400"/>
                <a:gd name="connsiteY43" fmla="*/ 122428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97981 w 8534400"/>
                <a:gd name="connsiteY43" fmla="*/ 1224280 h 3172460"/>
                <a:gd name="connsiteX44" fmla="*/ 6362700 w 8534400"/>
                <a:gd name="connsiteY44" fmla="*/ 2540000 h 3172460"/>
                <a:gd name="connsiteX45" fmla="*/ 6540500 w 8534400"/>
                <a:gd name="connsiteY45" fmla="*/ 2705100 h 3172460"/>
                <a:gd name="connsiteX46" fmla="*/ 6743700 w 8534400"/>
                <a:gd name="connsiteY46" fmla="*/ 177800 h 3172460"/>
                <a:gd name="connsiteX47" fmla="*/ 6845300 w 8534400"/>
                <a:gd name="connsiteY47" fmla="*/ 228600 h 3172460"/>
                <a:gd name="connsiteX48" fmla="*/ 6934200 w 8534400"/>
                <a:gd name="connsiteY48" fmla="*/ 850900 h 3172460"/>
                <a:gd name="connsiteX49" fmla="*/ 7175500 w 8534400"/>
                <a:gd name="connsiteY49" fmla="*/ 2590800 h 3172460"/>
                <a:gd name="connsiteX50" fmla="*/ 7327900 w 8534400"/>
                <a:gd name="connsiteY50" fmla="*/ 1511300 h 3172460"/>
                <a:gd name="connsiteX51" fmla="*/ 7416800 w 8534400"/>
                <a:gd name="connsiteY51" fmla="*/ 1981200 h 3172460"/>
                <a:gd name="connsiteX52" fmla="*/ 7518400 w 8534400"/>
                <a:gd name="connsiteY52" fmla="*/ 1587500 h 3172460"/>
                <a:gd name="connsiteX53" fmla="*/ 7569200 w 8534400"/>
                <a:gd name="connsiteY53" fmla="*/ 1155700 h 3172460"/>
                <a:gd name="connsiteX54" fmla="*/ 7632700 w 8534400"/>
                <a:gd name="connsiteY54" fmla="*/ 2095500 h 3172460"/>
                <a:gd name="connsiteX55" fmla="*/ 7747000 w 8534400"/>
                <a:gd name="connsiteY55" fmla="*/ 2425700 h 3172460"/>
                <a:gd name="connsiteX56" fmla="*/ 7835900 w 8534400"/>
                <a:gd name="connsiteY56" fmla="*/ 1866900 h 3172460"/>
                <a:gd name="connsiteX57" fmla="*/ 7962900 w 8534400"/>
                <a:gd name="connsiteY57" fmla="*/ 2044700 h 3172460"/>
                <a:gd name="connsiteX58" fmla="*/ 8115300 w 8534400"/>
                <a:gd name="connsiteY58" fmla="*/ 1155700 h 3172460"/>
                <a:gd name="connsiteX59" fmla="*/ 8255000 w 8534400"/>
                <a:gd name="connsiteY59" fmla="*/ 2070100 h 3172460"/>
                <a:gd name="connsiteX60" fmla="*/ 8305800 w 8534400"/>
                <a:gd name="connsiteY60" fmla="*/ 1943100 h 3172460"/>
                <a:gd name="connsiteX61" fmla="*/ 8343900 w 8534400"/>
                <a:gd name="connsiteY61" fmla="*/ 2070100 h 3172460"/>
                <a:gd name="connsiteX62" fmla="*/ 8382000 w 8534400"/>
                <a:gd name="connsiteY62" fmla="*/ 1930400 h 3172460"/>
                <a:gd name="connsiteX63" fmla="*/ 8534400 w 8534400"/>
                <a:gd name="connsiteY63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33484 w 8534400"/>
                <a:gd name="connsiteY22" fmla="*/ 2360168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3029141 w 8534400"/>
                <a:gd name="connsiteY23" fmla="*/ 1858264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88845 w 8534400"/>
                <a:gd name="connsiteY22" fmla="*/ 2384552 h 3172460"/>
                <a:gd name="connsiteX23" fmla="*/ 3029141 w 8534400"/>
                <a:gd name="connsiteY23" fmla="*/ 1858264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43900 w 8534400"/>
                <a:gd name="connsiteY58" fmla="*/ 2070100 h 3172460"/>
                <a:gd name="connsiteX59" fmla="*/ 8382000 w 8534400"/>
                <a:gd name="connsiteY59" fmla="*/ 1930400 h 3172460"/>
                <a:gd name="connsiteX60" fmla="*/ 8534400 w 8534400"/>
                <a:gd name="connsiteY60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82000 w 8534400"/>
                <a:gd name="connsiteY58" fmla="*/ 1930400 h 3172460"/>
                <a:gd name="connsiteX59" fmla="*/ 8534400 w 8534400"/>
                <a:gd name="connsiteY59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87580 w 8534400"/>
                <a:gd name="connsiteY58" fmla="*/ 1595120 h 3172460"/>
                <a:gd name="connsiteX59" fmla="*/ 8534400 w 8534400"/>
                <a:gd name="connsiteY59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87580 w 8534400"/>
                <a:gd name="connsiteY57" fmla="*/ 1595120 h 3172460"/>
                <a:gd name="connsiteX58" fmla="*/ 8534400 w 8534400"/>
                <a:gd name="connsiteY58" fmla="*/ 121557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387580 w 8562300"/>
                <a:gd name="connsiteY57" fmla="*/ 159512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370840 w 8562300"/>
                <a:gd name="connsiteY57" fmla="*/ 159512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409901 w 8562300"/>
                <a:gd name="connsiteY57" fmla="*/ 142748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7175500 w 8562300"/>
                <a:gd name="connsiteY44" fmla="*/ 2590800 h 3172460"/>
                <a:gd name="connsiteX45" fmla="*/ 7327900 w 8562300"/>
                <a:gd name="connsiteY45" fmla="*/ 1511300 h 3172460"/>
                <a:gd name="connsiteX46" fmla="*/ 7416800 w 8562300"/>
                <a:gd name="connsiteY46" fmla="*/ 1981200 h 3172460"/>
                <a:gd name="connsiteX47" fmla="*/ 7518400 w 8562300"/>
                <a:gd name="connsiteY47" fmla="*/ 1587500 h 3172460"/>
                <a:gd name="connsiteX48" fmla="*/ 7569200 w 8562300"/>
                <a:gd name="connsiteY48" fmla="*/ 1155700 h 3172460"/>
                <a:gd name="connsiteX49" fmla="*/ 7632700 w 8562300"/>
                <a:gd name="connsiteY49" fmla="*/ 2095500 h 3172460"/>
                <a:gd name="connsiteX50" fmla="*/ 7747000 w 8562300"/>
                <a:gd name="connsiteY50" fmla="*/ 2425700 h 3172460"/>
                <a:gd name="connsiteX51" fmla="*/ 7835900 w 8562300"/>
                <a:gd name="connsiteY51" fmla="*/ 1866900 h 3172460"/>
                <a:gd name="connsiteX52" fmla="*/ 7962900 w 8562300"/>
                <a:gd name="connsiteY52" fmla="*/ 2044700 h 3172460"/>
                <a:gd name="connsiteX53" fmla="*/ 8115300 w 8562300"/>
                <a:gd name="connsiteY53" fmla="*/ 1155700 h 3172460"/>
                <a:gd name="connsiteX54" fmla="*/ 8255000 w 8562300"/>
                <a:gd name="connsiteY54" fmla="*/ 2070100 h 3172460"/>
                <a:gd name="connsiteX55" fmla="*/ 8409901 w 8562300"/>
                <a:gd name="connsiteY55" fmla="*/ 1427480 h 3172460"/>
                <a:gd name="connsiteX56" fmla="*/ 8562300 w 8562300"/>
                <a:gd name="connsiteY56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38491 w 8562300"/>
                <a:gd name="connsiteY44" fmla="*/ 687578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900988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00988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8115300 w 8562300"/>
                <a:gd name="connsiteY53" fmla="*/ 1155700 h 3172460"/>
                <a:gd name="connsiteX54" fmla="*/ 8255000 w 8562300"/>
                <a:gd name="connsiteY54" fmla="*/ 2070100 h 3172460"/>
                <a:gd name="connsiteX55" fmla="*/ 8409901 w 8562300"/>
                <a:gd name="connsiteY55" fmla="*/ 1427480 h 3172460"/>
                <a:gd name="connsiteX56" fmla="*/ 8562300 w 8562300"/>
                <a:gd name="connsiteY56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69200 w 8562300"/>
                <a:gd name="connsiteY48" fmla="*/ 1155700 h 3172460"/>
                <a:gd name="connsiteX49" fmla="*/ 7632700 w 8562300"/>
                <a:gd name="connsiteY49" fmla="*/ 2095500 h 3172460"/>
                <a:gd name="connsiteX50" fmla="*/ 7747000 w 8562300"/>
                <a:gd name="connsiteY50" fmla="*/ 2425700 h 3172460"/>
                <a:gd name="connsiteX51" fmla="*/ 7835900 w 8562300"/>
                <a:gd name="connsiteY51" fmla="*/ 1866900 h 3172460"/>
                <a:gd name="connsiteX52" fmla="*/ 8115300 w 8562300"/>
                <a:gd name="connsiteY52" fmla="*/ 1155700 h 3172460"/>
                <a:gd name="connsiteX53" fmla="*/ 8255000 w 8562300"/>
                <a:gd name="connsiteY53" fmla="*/ 2070100 h 3172460"/>
                <a:gd name="connsiteX54" fmla="*/ 8409901 w 8562300"/>
                <a:gd name="connsiteY54" fmla="*/ 1427480 h 3172460"/>
                <a:gd name="connsiteX55" fmla="*/ 8562300 w 8562300"/>
                <a:gd name="connsiteY55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569200 w 8562300"/>
                <a:gd name="connsiteY47" fmla="*/ 1155700 h 3172460"/>
                <a:gd name="connsiteX48" fmla="*/ 7632700 w 8562300"/>
                <a:gd name="connsiteY48" fmla="*/ 2095500 h 3172460"/>
                <a:gd name="connsiteX49" fmla="*/ 7747000 w 8562300"/>
                <a:gd name="connsiteY49" fmla="*/ 2425700 h 3172460"/>
                <a:gd name="connsiteX50" fmla="*/ 7835900 w 8562300"/>
                <a:gd name="connsiteY50" fmla="*/ 1866900 h 3172460"/>
                <a:gd name="connsiteX51" fmla="*/ 8115300 w 8562300"/>
                <a:gd name="connsiteY51" fmla="*/ 1155700 h 3172460"/>
                <a:gd name="connsiteX52" fmla="*/ 8255000 w 8562300"/>
                <a:gd name="connsiteY52" fmla="*/ 2070100 h 3172460"/>
                <a:gd name="connsiteX53" fmla="*/ 8409901 w 8562300"/>
                <a:gd name="connsiteY53" fmla="*/ 1427480 h 3172460"/>
                <a:gd name="connsiteX54" fmla="*/ 8562300 w 8562300"/>
                <a:gd name="connsiteY54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569200 w 8562300"/>
                <a:gd name="connsiteY47" fmla="*/ 1155700 h 3172460"/>
                <a:gd name="connsiteX48" fmla="*/ 7632700 w 8562300"/>
                <a:gd name="connsiteY48" fmla="*/ 2095500 h 3172460"/>
                <a:gd name="connsiteX49" fmla="*/ 7747000 w 8562300"/>
                <a:gd name="connsiteY49" fmla="*/ 2425700 h 3172460"/>
                <a:gd name="connsiteX50" fmla="*/ 7835900 w 8562300"/>
                <a:gd name="connsiteY50" fmla="*/ 1866900 h 3172460"/>
                <a:gd name="connsiteX51" fmla="*/ 8115300 w 8562300"/>
                <a:gd name="connsiteY51" fmla="*/ 1155700 h 3172460"/>
                <a:gd name="connsiteX52" fmla="*/ 8255000 w 8562300"/>
                <a:gd name="connsiteY52" fmla="*/ 2070100 h 3172460"/>
                <a:gd name="connsiteX53" fmla="*/ 8409901 w 8562300"/>
                <a:gd name="connsiteY53" fmla="*/ 1427480 h 3172460"/>
                <a:gd name="connsiteX54" fmla="*/ 8562300 w 8562300"/>
                <a:gd name="connsiteY54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1003300 w 8562300"/>
                <a:gd name="connsiteY7" fmla="*/ 2032000 h 3172460"/>
                <a:gd name="connsiteX8" fmla="*/ 1104900 w 8562300"/>
                <a:gd name="connsiteY8" fmla="*/ 2108200 h 3172460"/>
                <a:gd name="connsiteX9" fmla="*/ 1244600 w 8562300"/>
                <a:gd name="connsiteY9" fmla="*/ 927100 h 3172460"/>
                <a:gd name="connsiteX10" fmla="*/ 1308100 w 8562300"/>
                <a:gd name="connsiteY10" fmla="*/ 457200 h 3172460"/>
                <a:gd name="connsiteX11" fmla="*/ 1473200 w 8562300"/>
                <a:gd name="connsiteY11" fmla="*/ 1143000 h 3172460"/>
                <a:gd name="connsiteX12" fmla="*/ 1536700 w 8562300"/>
                <a:gd name="connsiteY12" fmla="*/ 1689100 h 3172460"/>
                <a:gd name="connsiteX13" fmla="*/ 1714500 w 8562300"/>
                <a:gd name="connsiteY13" fmla="*/ 2755900 h 3172460"/>
                <a:gd name="connsiteX14" fmla="*/ 1841500 w 8562300"/>
                <a:gd name="connsiteY14" fmla="*/ 1511300 h 3172460"/>
                <a:gd name="connsiteX15" fmla="*/ 2082800 w 8562300"/>
                <a:gd name="connsiteY15" fmla="*/ 1130300 h 3172460"/>
                <a:gd name="connsiteX16" fmla="*/ 2146300 w 8562300"/>
                <a:gd name="connsiteY16" fmla="*/ 1600200 h 3172460"/>
                <a:gd name="connsiteX17" fmla="*/ 2286000 w 8562300"/>
                <a:gd name="connsiteY17" fmla="*/ 2425700 h 3172460"/>
                <a:gd name="connsiteX18" fmla="*/ 2400300 w 8562300"/>
                <a:gd name="connsiteY18" fmla="*/ 2006600 h 3172460"/>
                <a:gd name="connsiteX19" fmla="*/ 2667000 w 8562300"/>
                <a:gd name="connsiteY19" fmla="*/ 863600 h 3172460"/>
                <a:gd name="connsiteX20" fmla="*/ 2788845 w 8562300"/>
                <a:gd name="connsiteY20" fmla="*/ 2384552 h 3172460"/>
                <a:gd name="connsiteX21" fmla="*/ 3029141 w 8562300"/>
                <a:gd name="connsiteY21" fmla="*/ 1858264 h 3172460"/>
                <a:gd name="connsiteX22" fmla="*/ 3161297 w 8562300"/>
                <a:gd name="connsiteY22" fmla="*/ 2488692 h 3172460"/>
                <a:gd name="connsiteX23" fmla="*/ 3492500 w 8562300"/>
                <a:gd name="connsiteY23" fmla="*/ 1803400 h 3172460"/>
                <a:gd name="connsiteX24" fmla="*/ 3670300 w 8562300"/>
                <a:gd name="connsiteY24" fmla="*/ 2349500 h 3172460"/>
                <a:gd name="connsiteX25" fmla="*/ 3733800 w 8562300"/>
                <a:gd name="connsiteY25" fmla="*/ 2146300 h 3172460"/>
                <a:gd name="connsiteX26" fmla="*/ 3915743 w 8562300"/>
                <a:gd name="connsiteY26" fmla="*/ 0 h 3172460"/>
                <a:gd name="connsiteX27" fmla="*/ 4160600 w 8562300"/>
                <a:gd name="connsiteY27" fmla="*/ 1085850 h 3172460"/>
                <a:gd name="connsiteX28" fmla="*/ 4340000 w 8562300"/>
                <a:gd name="connsiteY28" fmla="*/ 3172460 h 3172460"/>
                <a:gd name="connsiteX29" fmla="*/ 4583450 w 8562300"/>
                <a:gd name="connsiteY29" fmla="*/ 1206500 h 3172460"/>
                <a:gd name="connsiteX30" fmla="*/ 4819727 w 8562300"/>
                <a:gd name="connsiteY30" fmla="*/ 823913 h 3172460"/>
                <a:gd name="connsiteX31" fmla="*/ 4915163 w 8562300"/>
                <a:gd name="connsiteY31" fmla="*/ 2379663 h 3172460"/>
                <a:gd name="connsiteX32" fmla="*/ 5095902 w 8562300"/>
                <a:gd name="connsiteY32" fmla="*/ 1730375 h 3172460"/>
                <a:gd name="connsiteX33" fmla="*/ 5364401 w 8562300"/>
                <a:gd name="connsiteY33" fmla="*/ 1149350 h 3172460"/>
                <a:gd name="connsiteX34" fmla="*/ 5486400 w 8562300"/>
                <a:gd name="connsiteY34" fmla="*/ 2400300 h 3172460"/>
                <a:gd name="connsiteX35" fmla="*/ 5562600 w 8562300"/>
                <a:gd name="connsiteY35" fmla="*/ 2133600 h 3172460"/>
                <a:gd name="connsiteX36" fmla="*/ 5816600 w 8562300"/>
                <a:gd name="connsiteY36" fmla="*/ 1574800 h 3172460"/>
                <a:gd name="connsiteX37" fmla="*/ 5969000 w 8562300"/>
                <a:gd name="connsiteY37" fmla="*/ 2070100 h 3172460"/>
                <a:gd name="connsiteX38" fmla="*/ 6054820 w 8562300"/>
                <a:gd name="connsiteY38" fmla="*/ 1518920 h 3172460"/>
                <a:gd name="connsiteX39" fmla="*/ 6197981 w 8562300"/>
                <a:gd name="connsiteY39" fmla="*/ 1224280 h 3172460"/>
                <a:gd name="connsiteX40" fmla="*/ 6362700 w 8562300"/>
                <a:gd name="connsiteY40" fmla="*/ 2540000 h 3172460"/>
                <a:gd name="connsiteX41" fmla="*/ 6540500 w 8562300"/>
                <a:gd name="connsiteY41" fmla="*/ 2705100 h 3172460"/>
                <a:gd name="connsiteX42" fmla="*/ 6761556 w 8562300"/>
                <a:gd name="connsiteY42" fmla="*/ 177800 h 3172460"/>
                <a:gd name="connsiteX43" fmla="*/ 6918845 w 8562300"/>
                <a:gd name="connsiteY43" fmla="*/ 675386 h 3172460"/>
                <a:gd name="connsiteX44" fmla="*/ 7175500 w 8562300"/>
                <a:gd name="connsiteY44" fmla="*/ 2590800 h 3172460"/>
                <a:gd name="connsiteX45" fmla="*/ 7327900 w 8562300"/>
                <a:gd name="connsiteY45" fmla="*/ 1511300 h 3172460"/>
                <a:gd name="connsiteX46" fmla="*/ 7569200 w 8562300"/>
                <a:gd name="connsiteY46" fmla="*/ 1155700 h 3172460"/>
                <a:gd name="connsiteX47" fmla="*/ 7632700 w 8562300"/>
                <a:gd name="connsiteY47" fmla="*/ 2095500 h 3172460"/>
                <a:gd name="connsiteX48" fmla="*/ 7747000 w 8562300"/>
                <a:gd name="connsiteY48" fmla="*/ 2425700 h 3172460"/>
                <a:gd name="connsiteX49" fmla="*/ 7835900 w 8562300"/>
                <a:gd name="connsiteY49" fmla="*/ 1866900 h 3172460"/>
                <a:gd name="connsiteX50" fmla="*/ 8115300 w 8562300"/>
                <a:gd name="connsiteY50" fmla="*/ 1155700 h 3172460"/>
                <a:gd name="connsiteX51" fmla="*/ 8255000 w 8562300"/>
                <a:gd name="connsiteY51" fmla="*/ 2070100 h 3172460"/>
                <a:gd name="connsiteX52" fmla="*/ 8409901 w 8562300"/>
                <a:gd name="connsiteY52" fmla="*/ 1427480 h 3172460"/>
                <a:gd name="connsiteX53" fmla="*/ 8562300 w 8562300"/>
                <a:gd name="connsiteY53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1003300 w 8562300"/>
                <a:gd name="connsiteY7" fmla="*/ 2032000 h 3172460"/>
                <a:gd name="connsiteX8" fmla="*/ 1244600 w 8562300"/>
                <a:gd name="connsiteY8" fmla="*/ 927100 h 3172460"/>
                <a:gd name="connsiteX9" fmla="*/ 1308100 w 8562300"/>
                <a:gd name="connsiteY9" fmla="*/ 457200 h 3172460"/>
                <a:gd name="connsiteX10" fmla="*/ 1473200 w 8562300"/>
                <a:gd name="connsiteY10" fmla="*/ 1143000 h 3172460"/>
                <a:gd name="connsiteX11" fmla="*/ 1536700 w 8562300"/>
                <a:gd name="connsiteY11" fmla="*/ 1689100 h 3172460"/>
                <a:gd name="connsiteX12" fmla="*/ 1714500 w 8562300"/>
                <a:gd name="connsiteY12" fmla="*/ 2755900 h 3172460"/>
                <a:gd name="connsiteX13" fmla="*/ 1841500 w 8562300"/>
                <a:gd name="connsiteY13" fmla="*/ 1511300 h 3172460"/>
                <a:gd name="connsiteX14" fmla="*/ 2082800 w 8562300"/>
                <a:gd name="connsiteY14" fmla="*/ 1130300 h 3172460"/>
                <a:gd name="connsiteX15" fmla="*/ 2146300 w 8562300"/>
                <a:gd name="connsiteY15" fmla="*/ 1600200 h 3172460"/>
                <a:gd name="connsiteX16" fmla="*/ 2286000 w 8562300"/>
                <a:gd name="connsiteY16" fmla="*/ 2425700 h 3172460"/>
                <a:gd name="connsiteX17" fmla="*/ 2400300 w 8562300"/>
                <a:gd name="connsiteY17" fmla="*/ 2006600 h 3172460"/>
                <a:gd name="connsiteX18" fmla="*/ 2667000 w 8562300"/>
                <a:gd name="connsiteY18" fmla="*/ 863600 h 3172460"/>
                <a:gd name="connsiteX19" fmla="*/ 2788845 w 8562300"/>
                <a:gd name="connsiteY19" fmla="*/ 2384552 h 3172460"/>
                <a:gd name="connsiteX20" fmla="*/ 3029141 w 8562300"/>
                <a:gd name="connsiteY20" fmla="*/ 1858264 h 3172460"/>
                <a:gd name="connsiteX21" fmla="*/ 3161297 w 8562300"/>
                <a:gd name="connsiteY21" fmla="*/ 2488692 h 3172460"/>
                <a:gd name="connsiteX22" fmla="*/ 3492500 w 8562300"/>
                <a:gd name="connsiteY22" fmla="*/ 1803400 h 3172460"/>
                <a:gd name="connsiteX23" fmla="*/ 3670300 w 8562300"/>
                <a:gd name="connsiteY23" fmla="*/ 2349500 h 3172460"/>
                <a:gd name="connsiteX24" fmla="*/ 3733800 w 8562300"/>
                <a:gd name="connsiteY24" fmla="*/ 2146300 h 3172460"/>
                <a:gd name="connsiteX25" fmla="*/ 3915743 w 8562300"/>
                <a:gd name="connsiteY25" fmla="*/ 0 h 3172460"/>
                <a:gd name="connsiteX26" fmla="*/ 4160600 w 8562300"/>
                <a:gd name="connsiteY26" fmla="*/ 1085850 h 3172460"/>
                <a:gd name="connsiteX27" fmla="*/ 4340000 w 8562300"/>
                <a:gd name="connsiteY27" fmla="*/ 3172460 h 3172460"/>
                <a:gd name="connsiteX28" fmla="*/ 4583450 w 8562300"/>
                <a:gd name="connsiteY28" fmla="*/ 1206500 h 3172460"/>
                <a:gd name="connsiteX29" fmla="*/ 4819727 w 8562300"/>
                <a:gd name="connsiteY29" fmla="*/ 823913 h 3172460"/>
                <a:gd name="connsiteX30" fmla="*/ 4915163 w 8562300"/>
                <a:gd name="connsiteY30" fmla="*/ 2379663 h 3172460"/>
                <a:gd name="connsiteX31" fmla="*/ 5095902 w 8562300"/>
                <a:gd name="connsiteY31" fmla="*/ 1730375 h 3172460"/>
                <a:gd name="connsiteX32" fmla="*/ 5364401 w 8562300"/>
                <a:gd name="connsiteY32" fmla="*/ 1149350 h 3172460"/>
                <a:gd name="connsiteX33" fmla="*/ 5486400 w 8562300"/>
                <a:gd name="connsiteY33" fmla="*/ 2400300 h 3172460"/>
                <a:gd name="connsiteX34" fmla="*/ 5562600 w 8562300"/>
                <a:gd name="connsiteY34" fmla="*/ 2133600 h 3172460"/>
                <a:gd name="connsiteX35" fmla="*/ 5816600 w 8562300"/>
                <a:gd name="connsiteY35" fmla="*/ 1574800 h 3172460"/>
                <a:gd name="connsiteX36" fmla="*/ 5969000 w 8562300"/>
                <a:gd name="connsiteY36" fmla="*/ 2070100 h 3172460"/>
                <a:gd name="connsiteX37" fmla="*/ 6054820 w 8562300"/>
                <a:gd name="connsiteY37" fmla="*/ 1518920 h 3172460"/>
                <a:gd name="connsiteX38" fmla="*/ 6197981 w 8562300"/>
                <a:gd name="connsiteY38" fmla="*/ 1224280 h 3172460"/>
                <a:gd name="connsiteX39" fmla="*/ 6362700 w 8562300"/>
                <a:gd name="connsiteY39" fmla="*/ 2540000 h 3172460"/>
                <a:gd name="connsiteX40" fmla="*/ 6540500 w 8562300"/>
                <a:gd name="connsiteY40" fmla="*/ 2705100 h 3172460"/>
                <a:gd name="connsiteX41" fmla="*/ 6761556 w 8562300"/>
                <a:gd name="connsiteY41" fmla="*/ 177800 h 3172460"/>
                <a:gd name="connsiteX42" fmla="*/ 6918845 w 8562300"/>
                <a:gd name="connsiteY42" fmla="*/ 675386 h 3172460"/>
                <a:gd name="connsiteX43" fmla="*/ 7175500 w 8562300"/>
                <a:gd name="connsiteY43" fmla="*/ 2590800 h 3172460"/>
                <a:gd name="connsiteX44" fmla="*/ 7327900 w 8562300"/>
                <a:gd name="connsiteY44" fmla="*/ 1511300 h 3172460"/>
                <a:gd name="connsiteX45" fmla="*/ 7569200 w 8562300"/>
                <a:gd name="connsiteY45" fmla="*/ 1155700 h 3172460"/>
                <a:gd name="connsiteX46" fmla="*/ 7632700 w 8562300"/>
                <a:gd name="connsiteY46" fmla="*/ 2095500 h 3172460"/>
                <a:gd name="connsiteX47" fmla="*/ 7747000 w 8562300"/>
                <a:gd name="connsiteY47" fmla="*/ 2425700 h 3172460"/>
                <a:gd name="connsiteX48" fmla="*/ 7835900 w 8562300"/>
                <a:gd name="connsiteY48" fmla="*/ 1866900 h 3172460"/>
                <a:gd name="connsiteX49" fmla="*/ 8115300 w 8562300"/>
                <a:gd name="connsiteY49" fmla="*/ 1155700 h 3172460"/>
                <a:gd name="connsiteX50" fmla="*/ 8255000 w 8562300"/>
                <a:gd name="connsiteY50" fmla="*/ 2070100 h 3172460"/>
                <a:gd name="connsiteX51" fmla="*/ 8409901 w 8562300"/>
                <a:gd name="connsiteY51" fmla="*/ 1427480 h 3172460"/>
                <a:gd name="connsiteX52" fmla="*/ 8562300 w 8562300"/>
                <a:gd name="connsiteY52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992140 w 8562300"/>
                <a:gd name="connsiteY7" fmla="*/ 2458720 h 3172460"/>
                <a:gd name="connsiteX8" fmla="*/ 1244600 w 8562300"/>
                <a:gd name="connsiteY8" fmla="*/ 927100 h 3172460"/>
                <a:gd name="connsiteX9" fmla="*/ 1308100 w 8562300"/>
                <a:gd name="connsiteY9" fmla="*/ 457200 h 3172460"/>
                <a:gd name="connsiteX10" fmla="*/ 1473200 w 8562300"/>
                <a:gd name="connsiteY10" fmla="*/ 1143000 h 3172460"/>
                <a:gd name="connsiteX11" fmla="*/ 1536700 w 8562300"/>
                <a:gd name="connsiteY11" fmla="*/ 1689100 h 3172460"/>
                <a:gd name="connsiteX12" fmla="*/ 1714500 w 8562300"/>
                <a:gd name="connsiteY12" fmla="*/ 2755900 h 3172460"/>
                <a:gd name="connsiteX13" fmla="*/ 1841500 w 8562300"/>
                <a:gd name="connsiteY13" fmla="*/ 1511300 h 3172460"/>
                <a:gd name="connsiteX14" fmla="*/ 2082800 w 8562300"/>
                <a:gd name="connsiteY14" fmla="*/ 1130300 h 3172460"/>
                <a:gd name="connsiteX15" fmla="*/ 2146300 w 8562300"/>
                <a:gd name="connsiteY15" fmla="*/ 1600200 h 3172460"/>
                <a:gd name="connsiteX16" fmla="*/ 2286000 w 8562300"/>
                <a:gd name="connsiteY16" fmla="*/ 2425700 h 3172460"/>
                <a:gd name="connsiteX17" fmla="*/ 2400300 w 8562300"/>
                <a:gd name="connsiteY17" fmla="*/ 2006600 h 3172460"/>
                <a:gd name="connsiteX18" fmla="*/ 2667000 w 8562300"/>
                <a:gd name="connsiteY18" fmla="*/ 863600 h 3172460"/>
                <a:gd name="connsiteX19" fmla="*/ 2788845 w 8562300"/>
                <a:gd name="connsiteY19" fmla="*/ 2384552 h 3172460"/>
                <a:gd name="connsiteX20" fmla="*/ 3029141 w 8562300"/>
                <a:gd name="connsiteY20" fmla="*/ 1858264 h 3172460"/>
                <a:gd name="connsiteX21" fmla="*/ 3161297 w 8562300"/>
                <a:gd name="connsiteY21" fmla="*/ 2488692 h 3172460"/>
                <a:gd name="connsiteX22" fmla="*/ 3492500 w 8562300"/>
                <a:gd name="connsiteY22" fmla="*/ 1803400 h 3172460"/>
                <a:gd name="connsiteX23" fmla="*/ 3670300 w 8562300"/>
                <a:gd name="connsiteY23" fmla="*/ 2349500 h 3172460"/>
                <a:gd name="connsiteX24" fmla="*/ 3733800 w 8562300"/>
                <a:gd name="connsiteY24" fmla="*/ 2146300 h 3172460"/>
                <a:gd name="connsiteX25" fmla="*/ 3915743 w 8562300"/>
                <a:gd name="connsiteY25" fmla="*/ 0 h 3172460"/>
                <a:gd name="connsiteX26" fmla="*/ 4160600 w 8562300"/>
                <a:gd name="connsiteY26" fmla="*/ 1085850 h 3172460"/>
                <a:gd name="connsiteX27" fmla="*/ 4340000 w 8562300"/>
                <a:gd name="connsiteY27" fmla="*/ 3172460 h 3172460"/>
                <a:gd name="connsiteX28" fmla="*/ 4583450 w 8562300"/>
                <a:gd name="connsiteY28" fmla="*/ 1206500 h 3172460"/>
                <a:gd name="connsiteX29" fmla="*/ 4819727 w 8562300"/>
                <a:gd name="connsiteY29" fmla="*/ 823913 h 3172460"/>
                <a:gd name="connsiteX30" fmla="*/ 4915163 w 8562300"/>
                <a:gd name="connsiteY30" fmla="*/ 2379663 h 3172460"/>
                <a:gd name="connsiteX31" fmla="*/ 5095902 w 8562300"/>
                <a:gd name="connsiteY31" fmla="*/ 1730375 h 3172460"/>
                <a:gd name="connsiteX32" fmla="*/ 5364401 w 8562300"/>
                <a:gd name="connsiteY32" fmla="*/ 1149350 h 3172460"/>
                <a:gd name="connsiteX33" fmla="*/ 5486400 w 8562300"/>
                <a:gd name="connsiteY33" fmla="*/ 2400300 h 3172460"/>
                <a:gd name="connsiteX34" fmla="*/ 5562600 w 8562300"/>
                <a:gd name="connsiteY34" fmla="*/ 2133600 h 3172460"/>
                <a:gd name="connsiteX35" fmla="*/ 5816600 w 8562300"/>
                <a:gd name="connsiteY35" fmla="*/ 1574800 h 3172460"/>
                <a:gd name="connsiteX36" fmla="*/ 5969000 w 8562300"/>
                <a:gd name="connsiteY36" fmla="*/ 2070100 h 3172460"/>
                <a:gd name="connsiteX37" fmla="*/ 6054820 w 8562300"/>
                <a:gd name="connsiteY37" fmla="*/ 1518920 h 3172460"/>
                <a:gd name="connsiteX38" fmla="*/ 6197981 w 8562300"/>
                <a:gd name="connsiteY38" fmla="*/ 1224280 h 3172460"/>
                <a:gd name="connsiteX39" fmla="*/ 6362700 w 8562300"/>
                <a:gd name="connsiteY39" fmla="*/ 2540000 h 3172460"/>
                <a:gd name="connsiteX40" fmla="*/ 6540500 w 8562300"/>
                <a:gd name="connsiteY40" fmla="*/ 2705100 h 3172460"/>
                <a:gd name="connsiteX41" fmla="*/ 6761556 w 8562300"/>
                <a:gd name="connsiteY41" fmla="*/ 177800 h 3172460"/>
                <a:gd name="connsiteX42" fmla="*/ 6918845 w 8562300"/>
                <a:gd name="connsiteY42" fmla="*/ 675386 h 3172460"/>
                <a:gd name="connsiteX43" fmla="*/ 7175500 w 8562300"/>
                <a:gd name="connsiteY43" fmla="*/ 2590800 h 3172460"/>
                <a:gd name="connsiteX44" fmla="*/ 7327900 w 8562300"/>
                <a:gd name="connsiteY44" fmla="*/ 1511300 h 3172460"/>
                <a:gd name="connsiteX45" fmla="*/ 7569200 w 8562300"/>
                <a:gd name="connsiteY45" fmla="*/ 1155700 h 3172460"/>
                <a:gd name="connsiteX46" fmla="*/ 7632700 w 8562300"/>
                <a:gd name="connsiteY46" fmla="*/ 2095500 h 3172460"/>
                <a:gd name="connsiteX47" fmla="*/ 7747000 w 8562300"/>
                <a:gd name="connsiteY47" fmla="*/ 2425700 h 3172460"/>
                <a:gd name="connsiteX48" fmla="*/ 7835900 w 8562300"/>
                <a:gd name="connsiteY48" fmla="*/ 1866900 h 3172460"/>
                <a:gd name="connsiteX49" fmla="*/ 8115300 w 8562300"/>
                <a:gd name="connsiteY49" fmla="*/ 1155700 h 3172460"/>
                <a:gd name="connsiteX50" fmla="*/ 8255000 w 8562300"/>
                <a:gd name="connsiteY50" fmla="*/ 2070100 h 3172460"/>
                <a:gd name="connsiteX51" fmla="*/ 8409901 w 8562300"/>
                <a:gd name="connsiteY51" fmla="*/ 1427480 h 3172460"/>
                <a:gd name="connsiteX52" fmla="*/ 8562300 w 8562300"/>
                <a:gd name="connsiteY52" fmla="*/ 1238432 h 3172460"/>
                <a:gd name="connsiteX0" fmla="*/ 0 w 8604150"/>
                <a:gd name="connsiteY0" fmla="*/ 1149350 h 3172460"/>
                <a:gd name="connsiteX1" fmla="*/ 130750 w 8604150"/>
                <a:gd name="connsiteY1" fmla="*/ 1346200 h 3172460"/>
                <a:gd name="connsiteX2" fmla="*/ 194250 w 8604150"/>
                <a:gd name="connsiteY2" fmla="*/ 2019300 h 3172460"/>
                <a:gd name="connsiteX3" fmla="*/ 386671 w 8604150"/>
                <a:gd name="connsiteY3" fmla="*/ 1000760 h 3172460"/>
                <a:gd name="connsiteX4" fmla="*/ 473650 w 8604150"/>
                <a:gd name="connsiteY4" fmla="*/ 2743200 h 3172460"/>
                <a:gd name="connsiteX5" fmla="*/ 575250 w 8604150"/>
                <a:gd name="connsiteY5" fmla="*/ 2133600 h 3172460"/>
                <a:gd name="connsiteX6" fmla="*/ 918150 w 8604150"/>
                <a:gd name="connsiteY6" fmla="*/ 1511300 h 3172460"/>
                <a:gd name="connsiteX7" fmla="*/ 1033990 w 8604150"/>
                <a:gd name="connsiteY7" fmla="*/ 2458720 h 3172460"/>
                <a:gd name="connsiteX8" fmla="*/ 1286450 w 8604150"/>
                <a:gd name="connsiteY8" fmla="*/ 927100 h 3172460"/>
                <a:gd name="connsiteX9" fmla="*/ 1349950 w 8604150"/>
                <a:gd name="connsiteY9" fmla="*/ 457200 h 3172460"/>
                <a:gd name="connsiteX10" fmla="*/ 1515050 w 8604150"/>
                <a:gd name="connsiteY10" fmla="*/ 1143000 h 3172460"/>
                <a:gd name="connsiteX11" fmla="*/ 1578550 w 8604150"/>
                <a:gd name="connsiteY11" fmla="*/ 1689100 h 3172460"/>
                <a:gd name="connsiteX12" fmla="*/ 1756350 w 8604150"/>
                <a:gd name="connsiteY12" fmla="*/ 2755900 h 3172460"/>
                <a:gd name="connsiteX13" fmla="*/ 1883350 w 8604150"/>
                <a:gd name="connsiteY13" fmla="*/ 1511300 h 3172460"/>
                <a:gd name="connsiteX14" fmla="*/ 2124650 w 8604150"/>
                <a:gd name="connsiteY14" fmla="*/ 1130300 h 3172460"/>
                <a:gd name="connsiteX15" fmla="*/ 2188150 w 8604150"/>
                <a:gd name="connsiteY15" fmla="*/ 1600200 h 3172460"/>
                <a:gd name="connsiteX16" fmla="*/ 2327850 w 8604150"/>
                <a:gd name="connsiteY16" fmla="*/ 2425700 h 3172460"/>
                <a:gd name="connsiteX17" fmla="*/ 2442150 w 8604150"/>
                <a:gd name="connsiteY17" fmla="*/ 2006600 h 3172460"/>
                <a:gd name="connsiteX18" fmla="*/ 2708850 w 8604150"/>
                <a:gd name="connsiteY18" fmla="*/ 863600 h 3172460"/>
                <a:gd name="connsiteX19" fmla="*/ 2830695 w 8604150"/>
                <a:gd name="connsiteY19" fmla="*/ 2384552 h 3172460"/>
                <a:gd name="connsiteX20" fmla="*/ 3070991 w 8604150"/>
                <a:gd name="connsiteY20" fmla="*/ 1858264 h 3172460"/>
                <a:gd name="connsiteX21" fmla="*/ 3203147 w 8604150"/>
                <a:gd name="connsiteY21" fmla="*/ 2488692 h 3172460"/>
                <a:gd name="connsiteX22" fmla="*/ 3534350 w 8604150"/>
                <a:gd name="connsiteY22" fmla="*/ 1803400 h 3172460"/>
                <a:gd name="connsiteX23" fmla="*/ 3712150 w 8604150"/>
                <a:gd name="connsiteY23" fmla="*/ 2349500 h 3172460"/>
                <a:gd name="connsiteX24" fmla="*/ 3775650 w 8604150"/>
                <a:gd name="connsiteY24" fmla="*/ 2146300 h 3172460"/>
                <a:gd name="connsiteX25" fmla="*/ 3957593 w 8604150"/>
                <a:gd name="connsiteY25" fmla="*/ 0 h 3172460"/>
                <a:gd name="connsiteX26" fmla="*/ 4202450 w 8604150"/>
                <a:gd name="connsiteY26" fmla="*/ 1085850 h 3172460"/>
                <a:gd name="connsiteX27" fmla="*/ 4381850 w 8604150"/>
                <a:gd name="connsiteY27" fmla="*/ 3172460 h 3172460"/>
                <a:gd name="connsiteX28" fmla="*/ 4625300 w 8604150"/>
                <a:gd name="connsiteY28" fmla="*/ 1206500 h 3172460"/>
                <a:gd name="connsiteX29" fmla="*/ 4861577 w 8604150"/>
                <a:gd name="connsiteY29" fmla="*/ 823913 h 3172460"/>
                <a:gd name="connsiteX30" fmla="*/ 4957013 w 8604150"/>
                <a:gd name="connsiteY30" fmla="*/ 2379663 h 3172460"/>
                <a:gd name="connsiteX31" fmla="*/ 5137752 w 8604150"/>
                <a:gd name="connsiteY31" fmla="*/ 1730375 h 3172460"/>
                <a:gd name="connsiteX32" fmla="*/ 5406251 w 8604150"/>
                <a:gd name="connsiteY32" fmla="*/ 1149350 h 3172460"/>
                <a:gd name="connsiteX33" fmla="*/ 5528250 w 8604150"/>
                <a:gd name="connsiteY33" fmla="*/ 2400300 h 3172460"/>
                <a:gd name="connsiteX34" fmla="*/ 5604450 w 8604150"/>
                <a:gd name="connsiteY34" fmla="*/ 2133600 h 3172460"/>
                <a:gd name="connsiteX35" fmla="*/ 5858450 w 8604150"/>
                <a:gd name="connsiteY35" fmla="*/ 1574800 h 3172460"/>
                <a:gd name="connsiteX36" fmla="*/ 6010850 w 8604150"/>
                <a:gd name="connsiteY36" fmla="*/ 2070100 h 3172460"/>
                <a:gd name="connsiteX37" fmla="*/ 6096670 w 8604150"/>
                <a:gd name="connsiteY37" fmla="*/ 1518920 h 3172460"/>
                <a:gd name="connsiteX38" fmla="*/ 6239831 w 8604150"/>
                <a:gd name="connsiteY38" fmla="*/ 1224280 h 3172460"/>
                <a:gd name="connsiteX39" fmla="*/ 6404550 w 8604150"/>
                <a:gd name="connsiteY39" fmla="*/ 2540000 h 3172460"/>
                <a:gd name="connsiteX40" fmla="*/ 6582350 w 8604150"/>
                <a:gd name="connsiteY40" fmla="*/ 2705100 h 3172460"/>
                <a:gd name="connsiteX41" fmla="*/ 6803406 w 8604150"/>
                <a:gd name="connsiteY41" fmla="*/ 177800 h 3172460"/>
                <a:gd name="connsiteX42" fmla="*/ 6960695 w 8604150"/>
                <a:gd name="connsiteY42" fmla="*/ 675386 h 3172460"/>
                <a:gd name="connsiteX43" fmla="*/ 7217350 w 8604150"/>
                <a:gd name="connsiteY43" fmla="*/ 2590800 h 3172460"/>
                <a:gd name="connsiteX44" fmla="*/ 7369750 w 8604150"/>
                <a:gd name="connsiteY44" fmla="*/ 1511300 h 3172460"/>
                <a:gd name="connsiteX45" fmla="*/ 7611050 w 8604150"/>
                <a:gd name="connsiteY45" fmla="*/ 1155700 h 3172460"/>
                <a:gd name="connsiteX46" fmla="*/ 7674550 w 8604150"/>
                <a:gd name="connsiteY46" fmla="*/ 2095500 h 3172460"/>
                <a:gd name="connsiteX47" fmla="*/ 7788850 w 8604150"/>
                <a:gd name="connsiteY47" fmla="*/ 2425700 h 3172460"/>
                <a:gd name="connsiteX48" fmla="*/ 7877750 w 8604150"/>
                <a:gd name="connsiteY48" fmla="*/ 1866900 h 3172460"/>
                <a:gd name="connsiteX49" fmla="*/ 8157150 w 8604150"/>
                <a:gd name="connsiteY49" fmla="*/ 1155700 h 3172460"/>
                <a:gd name="connsiteX50" fmla="*/ 8296850 w 8604150"/>
                <a:gd name="connsiteY50" fmla="*/ 2070100 h 3172460"/>
                <a:gd name="connsiteX51" fmla="*/ 8451751 w 8604150"/>
                <a:gd name="connsiteY51" fmla="*/ 1427480 h 3172460"/>
                <a:gd name="connsiteX52" fmla="*/ 8604150 w 8604150"/>
                <a:gd name="connsiteY52" fmla="*/ 1238432 h 31724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534350 w 8604150"/>
                <a:gd name="connsiteY22" fmla="*/ 18034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06251 w 8604150"/>
                <a:gd name="connsiteY32" fmla="*/ 11493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534350 w 8604150"/>
                <a:gd name="connsiteY22" fmla="*/ 18034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654750 w 8604150"/>
                <a:gd name="connsiteY24" fmla="*/ 212090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654750 w 8604150"/>
                <a:gd name="connsiteY24" fmla="*/ 2120900 h 3261360"/>
                <a:gd name="connsiteX25" fmla="*/ 39808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67439 w 8604150"/>
                <a:gd name="connsiteY22" fmla="*/ 231775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62789 w 8604150"/>
                <a:gd name="connsiteY22" fmla="*/ 24130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81390 w 8604150"/>
                <a:gd name="connsiteY22" fmla="*/ 24638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281390 w 8604150"/>
                <a:gd name="connsiteY22" fmla="*/ 24638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747751 w 8604150"/>
                <a:gd name="connsiteY25" fmla="*/ 21399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614500 w 8604150"/>
                <a:gd name="connsiteY24" fmla="*/ 238760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59401 w 8604150"/>
                <a:gd name="connsiteY25" fmla="*/ 2086768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62888 w 8604150"/>
                <a:gd name="connsiteY25" fmla="*/ 2079625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445999 w 8604150"/>
                <a:gd name="connsiteY22" fmla="*/ 1854200 h 3261360"/>
                <a:gd name="connsiteX23" fmla="*/ 3549399 w 8604150"/>
                <a:gd name="connsiteY23" fmla="*/ 2381250 h 3261360"/>
                <a:gd name="connsiteX24" fmla="*/ 3662888 w 8604150"/>
                <a:gd name="connsiteY24" fmla="*/ 2079625 h 3261360"/>
                <a:gd name="connsiteX25" fmla="*/ 39808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8604150" h="3261360">
                  <a:moveTo>
                    <a:pt x="0" y="1149350"/>
                  </a:moveTo>
                  <a:lnTo>
                    <a:pt x="130750" y="1346200"/>
                  </a:lnTo>
                  <a:lnTo>
                    <a:pt x="194250" y="2019300"/>
                  </a:lnTo>
                  <a:lnTo>
                    <a:pt x="386671" y="1000760"/>
                  </a:lnTo>
                  <a:lnTo>
                    <a:pt x="473650" y="2743200"/>
                  </a:lnTo>
                  <a:lnTo>
                    <a:pt x="575250" y="2133600"/>
                  </a:lnTo>
                  <a:lnTo>
                    <a:pt x="918150" y="1511300"/>
                  </a:lnTo>
                  <a:lnTo>
                    <a:pt x="1033990" y="2458720"/>
                  </a:lnTo>
                  <a:lnTo>
                    <a:pt x="1286450" y="927100"/>
                  </a:lnTo>
                  <a:lnTo>
                    <a:pt x="1349950" y="457200"/>
                  </a:lnTo>
                  <a:lnTo>
                    <a:pt x="1515050" y="1143000"/>
                  </a:lnTo>
                  <a:lnTo>
                    <a:pt x="1578550" y="1689100"/>
                  </a:lnTo>
                  <a:lnTo>
                    <a:pt x="1756350" y="2755900"/>
                  </a:lnTo>
                  <a:lnTo>
                    <a:pt x="1883350" y="1511300"/>
                  </a:lnTo>
                  <a:lnTo>
                    <a:pt x="2124650" y="1130300"/>
                  </a:lnTo>
                  <a:lnTo>
                    <a:pt x="2188150" y="1600200"/>
                  </a:lnTo>
                  <a:lnTo>
                    <a:pt x="2327850" y="2425700"/>
                  </a:lnTo>
                  <a:lnTo>
                    <a:pt x="2442150" y="2006600"/>
                  </a:lnTo>
                  <a:lnTo>
                    <a:pt x="2708850" y="863600"/>
                  </a:lnTo>
                  <a:lnTo>
                    <a:pt x="2830695" y="2384552"/>
                  </a:lnTo>
                  <a:lnTo>
                    <a:pt x="3070991" y="1858264"/>
                  </a:lnTo>
                  <a:lnTo>
                    <a:pt x="3189197" y="2475992"/>
                  </a:lnTo>
                  <a:lnTo>
                    <a:pt x="3445999" y="1854200"/>
                  </a:lnTo>
                  <a:lnTo>
                    <a:pt x="3549399" y="2381250"/>
                  </a:lnTo>
                  <a:lnTo>
                    <a:pt x="3662888" y="2079625"/>
                  </a:lnTo>
                  <a:lnTo>
                    <a:pt x="3980843" y="0"/>
                  </a:lnTo>
                  <a:lnTo>
                    <a:pt x="4202450" y="1085850"/>
                  </a:lnTo>
                  <a:lnTo>
                    <a:pt x="4381850" y="3261360"/>
                  </a:lnTo>
                  <a:lnTo>
                    <a:pt x="4625300" y="1206500"/>
                  </a:lnTo>
                  <a:lnTo>
                    <a:pt x="4861577" y="823913"/>
                  </a:lnTo>
                  <a:lnTo>
                    <a:pt x="4957013" y="2379663"/>
                  </a:lnTo>
                  <a:lnTo>
                    <a:pt x="5137752" y="1730375"/>
                  </a:lnTo>
                  <a:lnTo>
                    <a:pt x="5424851" y="958850"/>
                  </a:lnTo>
                  <a:lnTo>
                    <a:pt x="5528250" y="2400300"/>
                  </a:lnTo>
                  <a:lnTo>
                    <a:pt x="5604450" y="2133600"/>
                  </a:lnTo>
                  <a:lnTo>
                    <a:pt x="5858450" y="1574800"/>
                  </a:lnTo>
                  <a:lnTo>
                    <a:pt x="6010850" y="2070100"/>
                  </a:lnTo>
                  <a:lnTo>
                    <a:pt x="6096670" y="1518920"/>
                  </a:lnTo>
                  <a:lnTo>
                    <a:pt x="6239831" y="1224280"/>
                  </a:lnTo>
                  <a:lnTo>
                    <a:pt x="6404550" y="2540000"/>
                  </a:lnTo>
                  <a:lnTo>
                    <a:pt x="6582350" y="2705100"/>
                  </a:lnTo>
                  <a:lnTo>
                    <a:pt x="6803406" y="177800"/>
                  </a:lnTo>
                  <a:lnTo>
                    <a:pt x="6960695" y="675386"/>
                  </a:lnTo>
                  <a:lnTo>
                    <a:pt x="7217350" y="2590800"/>
                  </a:lnTo>
                  <a:lnTo>
                    <a:pt x="7369750" y="1511300"/>
                  </a:lnTo>
                  <a:lnTo>
                    <a:pt x="7611050" y="1155700"/>
                  </a:lnTo>
                  <a:lnTo>
                    <a:pt x="7674550" y="2095500"/>
                  </a:lnTo>
                  <a:lnTo>
                    <a:pt x="7788850" y="2425700"/>
                  </a:lnTo>
                  <a:lnTo>
                    <a:pt x="7877750" y="1866900"/>
                  </a:lnTo>
                  <a:lnTo>
                    <a:pt x="8157150" y="1155700"/>
                  </a:lnTo>
                  <a:lnTo>
                    <a:pt x="8296850" y="2070100"/>
                  </a:lnTo>
                  <a:lnTo>
                    <a:pt x="8451751" y="1427480"/>
                  </a:lnTo>
                  <a:lnTo>
                    <a:pt x="8604150" y="1238432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  <a:alpha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1" name="椭圆 320"/>
            <p:cNvSpPr>
              <a:spLocks noChangeAspect="1"/>
            </p:cNvSpPr>
            <p:nvPr/>
          </p:nvSpPr>
          <p:spPr>
            <a:xfrm rot="10680000">
              <a:off x="13140383" y="3722935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2" name="椭圆 321"/>
            <p:cNvSpPr>
              <a:spLocks noChangeAspect="1"/>
            </p:cNvSpPr>
            <p:nvPr/>
          </p:nvSpPr>
          <p:spPr>
            <a:xfrm rot="10680000">
              <a:off x="12920981" y="349707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3" name="椭圆 322"/>
            <p:cNvSpPr>
              <a:spLocks noChangeAspect="1"/>
            </p:cNvSpPr>
            <p:nvPr/>
          </p:nvSpPr>
          <p:spPr>
            <a:xfrm rot="10680000">
              <a:off x="11630882" y="3356062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4" name="椭圆 323"/>
            <p:cNvSpPr>
              <a:spLocks noChangeAspect="1"/>
            </p:cNvSpPr>
            <p:nvPr/>
          </p:nvSpPr>
          <p:spPr>
            <a:xfrm rot="10680000">
              <a:off x="10663952" y="3841571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5" name="椭圆 324"/>
            <p:cNvSpPr>
              <a:spLocks noChangeAspect="1"/>
            </p:cNvSpPr>
            <p:nvPr/>
          </p:nvSpPr>
          <p:spPr>
            <a:xfrm rot="10680000">
              <a:off x="10967297" y="4634932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6" name="椭圆 325"/>
            <p:cNvSpPr>
              <a:spLocks noChangeAspect="1"/>
            </p:cNvSpPr>
            <p:nvPr/>
          </p:nvSpPr>
          <p:spPr>
            <a:xfrm rot="10680000">
              <a:off x="10036676" y="3419391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7" name="椭圆 326"/>
            <p:cNvSpPr>
              <a:spLocks noChangeAspect="1"/>
            </p:cNvSpPr>
            <p:nvPr/>
          </p:nvSpPr>
          <p:spPr>
            <a:xfrm rot="10680000">
              <a:off x="9662150" y="3876554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8" name="椭圆 327"/>
            <p:cNvSpPr>
              <a:spLocks noChangeAspect="1"/>
            </p:cNvSpPr>
            <p:nvPr/>
          </p:nvSpPr>
          <p:spPr>
            <a:xfrm rot="10680000">
              <a:off x="8709800" y="4231392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9" name="椭圆 328"/>
            <p:cNvSpPr>
              <a:spLocks noChangeAspect="1"/>
            </p:cNvSpPr>
            <p:nvPr/>
          </p:nvSpPr>
          <p:spPr>
            <a:xfrm rot="10680000">
              <a:off x="6651112" y="535512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0" name="椭圆 329"/>
            <p:cNvSpPr>
              <a:spLocks noChangeAspect="1"/>
            </p:cNvSpPr>
            <p:nvPr/>
          </p:nvSpPr>
          <p:spPr>
            <a:xfrm rot="10680000">
              <a:off x="6238137" y="4053511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1" name="椭圆 330"/>
            <p:cNvSpPr>
              <a:spLocks noChangeAspect="1"/>
            </p:cNvSpPr>
            <p:nvPr/>
          </p:nvSpPr>
          <p:spPr>
            <a:xfrm rot="10680000">
              <a:off x="5544269" y="3916953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2" name="椭圆 331"/>
            <p:cNvSpPr>
              <a:spLocks noChangeAspect="1"/>
            </p:cNvSpPr>
            <p:nvPr/>
          </p:nvSpPr>
          <p:spPr>
            <a:xfrm rot="10680000">
              <a:off x="5170476" y="439514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3" name="椭圆 332"/>
            <p:cNvSpPr>
              <a:spLocks noChangeAspect="1"/>
            </p:cNvSpPr>
            <p:nvPr/>
          </p:nvSpPr>
          <p:spPr>
            <a:xfrm rot="10680000">
              <a:off x="4240916" y="425150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4" name="椭圆 333"/>
            <p:cNvSpPr>
              <a:spLocks noChangeAspect="1"/>
            </p:cNvSpPr>
            <p:nvPr/>
          </p:nvSpPr>
          <p:spPr>
            <a:xfrm rot="10680000">
              <a:off x="3108948" y="363957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5" name="椭圆 334"/>
            <p:cNvSpPr>
              <a:spLocks noChangeAspect="1"/>
            </p:cNvSpPr>
            <p:nvPr/>
          </p:nvSpPr>
          <p:spPr>
            <a:xfrm rot="10680000">
              <a:off x="2884296" y="4003449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6" name="椭圆 335"/>
            <p:cNvSpPr>
              <a:spLocks noChangeAspect="1"/>
            </p:cNvSpPr>
            <p:nvPr/>
          </p:nvSpPr>
          <p:spPr>
            <a:xfrm rot="10680000">
              <a:off x="2004084" y="530041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7" name="椭圆 336"/>
            <p:cNvSpPr>
              <a:spLocks noChangeAspect="1"/>
            </p:cNvSpPr>
            <p:nvPr/>
          </p:nvSpPr>
          <p:spPr>
            <a:xfrm rot="10680000">
              <a:off x="1721789" y="469869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8" name="椭圆 337"/>
            <p:cNvSpPr>
              <a:spLocks noChangeAspect="1"/>
            </p:cNvSpPr>
            <p:nvPr/>
          </p:nvSpPr>
          <p:spPr>
            <a:xfrm rot="10680000">
              <a:off x="1017213" y="3729267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9" name="椭圆 338"/>
            <p:cNvSpPr>
              <a:spLocks noChangeAspect="1"/>
            </p:cNvSpPr>
            <p:nvPr/>
          </p:nvSpPr>
          <p:spPr>
            <a:xfrm rot="10680000">
              <a:off x="631471" y="4194097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0" name="椭圆 339"/>
            <p:cNvSpPr>
              <a:spLocks noChangeAspect="1"/>
            </p:cNvSpPr>
            <p:nvPr/>
          </p:nvSpPr>
          <p:spPr>
            <a:xfrm rot="10680000">
              <a:off x="-263972" y="420526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1" name="椭圆 340"/>
            <p:cNvSpPr>
              <a:spLocks noChangeAspect="1"/>
            </p:cNvSpPr>
            <p:nvPr/>
          </p:nvSpPr>
          <p:spPr>
            <a:xfrm rot="10680000">
              <a:off x="-763408" y="3881029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2" name="椭圆 341"/>
            <p:cNvSpPr>
              <a:spLocks noChangeAspect="1"/>
            </p:cNvSpPr>
            <p:nvPr/>
          </p:nvSpPr>
          <p:spPr>
            <a:xfrm rot="10680000">
              <a:off x="-1004892" y="4119164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3" name="椭圆 342"/>
            <p:cNvSpPr>
              <a:spLocks noChangeAspect="1"/>
            </p:cNvSpPr>
            <p:nvPr/>
          </p:nvSpPr>
          <p:spPr>
            <a:xfrm rot="10680000">
              <a:off x="12519685" y="3955169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4" name="椭圆 343"/>
            <p:cNvSpPr>
              <a:spLocks noChangeAspect="1"/>
            </p:cNvSpPr>
            <p:nvPr/>
          </p:nvSpPr>
          <p:spPr>
            <a:xfrm rot="10680000">
              <a:off x="12793253" y="2689924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5" name="椭圆 344"/>
            <p:cNvSpPr>
              <a:spLocks noChangeAspect="1"/>
            </p:cNvSpPr>
            <p:nvPr/>
          </p:nvSpPr>
          <p:spPr>
            <a:xfrm rot="10680000">
              <a:off x="12304504" y="1849444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6" name="椭圆 345"/>
            <p:cNvSpPr>
              <a:spLocks noChangeAspect="1"/>
            </p:cNvSpPr>
            <p:nvPr/>
          </p:nvSpPr>
          <p:spPr>
            <a:xfrm rot="10680000">
              <a:off x="12169010" y="2573899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7" name="椭圆 346"/>
            <p:cNvSpPr>
              <a:spLocks noChangeAspect="1"/>
            </p:cNvSpPr>
            <p:nvPr/>
          </p:nvSpPr>
          <p:spPr>
            <a:xfrm rot="10680000">
              <a:off x="11395613" y="2210035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8" name="椭圆 347"/>
            <p:cNvSpPr>
              <a:spLocks noChangeAspect="1"/>
            </p:cNvSpPr>
            <p:nvPr/>
          </p:nvSpPr>
          <p:spPr>
            <a:xfrm rot="10680000">
              <a:off x="10197922" y="189773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9" name="椭圆 348"/>
            <p:cNvSpPr>
              <a:spLocks noChangeAspect="1"/>
            </p:cNvSpPr>
            <p:nvPr/>
          </p:nvSpPr>
          <p:spPr>
            <a:xfrm rot="10680000">
              <a:off x="9271450" y="233589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0" name="椭圆 349"/>
            <p:cNvSpPr>
              <a:spLocks noChangeAspect="1"/>
            </p:cNvSpPr>
            <p:nvPr/>
          </p:nvSpPr>
          <p:spPr>
            <a:xfrm rot="10680000">
              <a:off x="8446939" y="2404883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1" name="椭圆 350"/>
            <p:cNvSpPr>
              <a:spLocks noChangeAspect="1"/>
            </p:cNvSpPr>
            <p:nvPr/>
          </p:nvSpPr>
          <p:spPr>
            <a:xfrm rot="10680000">
              <a:off x="8075463" y="3059103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2" name="椭圆 351"/>
            <p:cNvSpPr>
              <a:spLocks noChangeAspect="1"/>
            </p:cNvSpPr>
            <p:nvPr/>
          </p:nvSpPr>
          <p:spPr>
            <a:xfrm rot="10680000">
              <a:off x="7850461" y="2316607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3" name="椭圆 352"/>
            <p:cNvSpPr>
              <a:spLocks noChangeAspect="1"/>
            </p:cNvSpPr>
            <p:nvPr/>
          </p:nvSpPr>
          <p:spPr>
            <a:xfrm rot="10680000">
              <a:off x="7451382" y="308472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4" name="椭圆 353"/>
            <p:cNvSpPr>
              <a:spLocks noChangeAspect="1"/>
            </p:cNvSpPr>
            <p:nvPr/>
          </p:nvSpPr>
          <p:spPr>
            <a:xfrm rot="10680000">
              <a:off x="7258238" y="2459797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5" name="椭圆 354"/>
            <p:cNvSpPr>
              <a:spLocks noChangeAspect="1"/>
            </p:cNvSpPr>
            <p:nvPr/>
          </p:nvSpPr>
          <p:spPr>
            <a:xfrm rot="10680000">
              <a:off x="7082373" y="282292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6" name="椭圆 355"/>
            <p:cNvSpPr>
              <a:spLocks noChangeAspect="1"/>
            </p:cNvSpPr>
            <p:nvPr/>
          </p:nvSpPr>
          <p:spPr>
            <a:xfrm rot="10680000">
              <a:off x="5852982" y="143287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7" name="椭圆 356"/>
            <p:cNvSpPr>
              <a:spLocks noChangeAspect="1"/>
            </p:cNvSpPr>
            <p:nvPr/>
          </p:nvSpPr>
          <p:spPr>
            <a:xfrm rot="10680000">
              <a:off x="4944580" y="2530984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8" name="椭圆 357"/>
            <p:cNvSpPr>
              <a:spLocks noChangeAspect="1"/>
            </p:cNvSpPr>
            <p:nvPr/>
          </p:nvSpPr>
          <p:spPr>
            <a:xfrm rot="10680000">
              <a:off x="4684443" y="330382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9" name="椭圆 358"/>
            <p:cNvSpPr>
              <a:spLocks noChangeAspect="1"/>
            </p:cNvSpPr>
            <p:nvPr/>
          </p:nvSpPr>
          <p:spPr>
            <a:xfrm rot="10680000">
              <a:off x="4005489" y="254195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0" name="椭圆 359"/>
            <p:cNvSpPr>
              <a:spLocks noChangeAspect="1"/>
            </p:cNvSpPr>
            <p:nvPr/>
          </p:nvSpPr>
          <p:spPr>
            <a:xfrm rot="10680000">
              <a:off x="3888552" y="287680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1" name="椭圆 360"/>
            <p:cNvSpPr>
              <a:spLocks noChangeAspect="1"/>
            </p:cNvSpPr>
            <p:nvPr/>
          </p:nvSpPr>
          <p:spPr>
            <a:xfrm rot="10680000">
              <a:off x="3498445" y="3545575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2" name="椭圆 361"/>
            <p:cNvSpPr>
              <a:spLocks noChangeAspect="1"/>
            </p:cNvSpPr>
            <p:nvPr/>
          </p:nvSpPr>
          <p:spPr>
            <a:xfrm rot="10680000">
              <a:off x="3223090" y="2961797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3" name="椭圆 362"/>
            <p:cNvSpPr>
              <a:spLocks noChangeAspect="1"/>
            </p:cNvSpPr>
            <p:nvPr/>
          </p:nvSpPr>
          <p:spPr>
            <a:xfrm rot="10680000">
              <a:off x="2561219" y="2425972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4" name="椭圆 363"/>
            <p:cNvSpPr>
              <a:spLocks noChangeAspect="1"/>
            </p:cNvSpPr>
            <p:nvPr/>
          </p:nvSpPr>
          <p:spPr>
            <a:xfrm rot="10680000">
              <a:off x="2255895" y="2233732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5" name="椭圆 364"/>
            <p:cNvSpPr>
              <a:spLocks noChangeAspect="1"/>
            </p:cNvSpPr>
            <p:nvPr/>
          </p:nvSpPr>
          <p:spPr>
            <a:xfrm rot="10680000">
              <a:off x="1220535" y="239852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6" name="椭圆 365"/>
            <p:cNvSpPr>
              <a:spLocks noChangeAspect="1"/>
            </p:cNvSpPr>
            <p:nvPr/>
          </p:nvSpPr>
          <p:spPr>
            <a:xfrm rot="10680000">
              <a:off x="481632" y="302786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7" name="椭圆 366"/>
            <p:cNvSpPr>
              <a:spLocks noChangeAspect="1"/>
            </p:cNvSpPr>
            <p:nvPr/>
          </p:nvSpPr>
          <p:spPr>
            <a:xfrm rot="10680000">
              <a:off x="284276" y="263851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8" name="椭圆 367"/>
            <p:cNvSpPr>
              <a:spLocks noChangeAspect="1"/>
            </p:cNvSpPr>
            <p:nvPr/>
          </p:nvSpPr>
          <p:spPr>
            <a:xfrm rot="10680000">
              <a:off x="161758" y="3323269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9" name="椭圆 368"/>
            <p:cNvSpPr>
              <a:spLocks noChangeAspect="1"/>
            </p:cNvSpPr>
            <p:nvPr/>
          </p:nvSpPr>
          <p:spPr>
            <a:xfrm rot="10680000">
              <a:off x="-535115" y="310065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682998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1402080" y="-1264920"/>
            <a:ext cx="9387840" cy="9387840"/>
          </a:xfrm>
          <a:prstGeom prst="ellipse">
            <a:avLst/>
          </a:prstGeom>
          <a:noFill/>
          <a:ln>
            <a:solidFill>
              <a:srgbClr val="55E1DB">
                <a:alpha val="70000"/>
              </a:srgbClr>
            </a:solidFill>
          </a:ln>
          <a:effectLst>
            <a:glow rad="254000">
              <a:srgbClr val="55E1DB">
                <a:alpha val="5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777240" y="-1889760"/>
            <a:ext cx="10637520" cy="10637520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20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>
            <a:glow rad="254000">
              <a:srgbClr val="55E1DB">
                <a:alpha val="2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3" name="椭圆 2"/>
          <p:cNvSpPr/>
          <p:nvPr/>
        </p:nvSpPr>
        <p:spPr>
          <a:xfrm>
            <a:off x="152400" y="-2514600"/>
            <a:ext cx="11887200" cy="11887200"/>
          </a:xfrm>
          <a:prstGeom prst="ellipse">
            <a:avLst/>
          </a:prstGeom>
          <a:noFill/>
          <a:ln>
            <a:solidFill>
              <a:srgbClr val="55E1DB">
                <a:alpha val="10000"/>
              </a:srgbClr>
            </a:solidFill>
          </a:ln>
          <a:effectLst>
            <a:glow rad="254000">
              <a:srgbClr val="55E1DB">
                <a:alpha val="2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弧形 4"/>
          <p:cNvSpPr>
            <a:spLocks noChangeAspect="1"/>
          </p:cNvSpPr>
          <p:nvPr/>
        </p:nvSpPr>
        <p:spPr>
          <a:xfrm>
            <a:off x="1675680" y="-990600"/>
            <a:ext cx="8839920" cy="8839920"/>
          </a:xfrm>
          <a:prstGeom prst="arc">
            <a:avLst>
              <a:gd name="adj1" fmla="val 16866655"/>
              <a:gd name="adj2" fmla="val 21423875"/>
            </a:avLst>
          </a:prstGeom>
          <a:ln>
            <a:solidFill>
              <a:schemeClr val="accent4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弧形 5"/>
          <p:cNvSpPr>
            <a:spLocks noChangeAspect="1"/>
          </p:cNvSpPr>
          <p:nvPr/>
        </p:nvSpPr>
        <p:spPr>
          <a:xfrm>
            <a:off x="1112520" y="-1554120"/>
            <a:ext cx="9966960" cy="9966960"/>
          </a:xfrm>
          <a:prstGeom prst="arc">
            <a:avLst>
              <a:gd name="adj1" fmla="val 19285769"/>
              <a:gd name="adj2" fmla="val 2514401"/>
            </a:avLst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2500919" y="2036618"/>
            <a:ext cx="1057102" cy="1057102"/>
          </a:xfrm>
          <a:prstGeom prst="ellipse">
            <a:avLst/>
          </a:prstGeom>
          <a:noFill/>
          <a:ln w="635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4545273" y="2036618"/>
            <a:ext cx="1057102" cy="1057102"/>
          </a:xfrm>
          <a:prstGeom prst="ellipse">
            <a:avLst/>
          </a:prstGeom>
          <a:noFill/>
          <a:ln w="635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6589627" y="2036618"/>
            <a:ext cx="1057102" cy="1057102"/>
          </a:xfrm>
          <a:prstGeom prst="ellipse">
            <a:avLst/>
          </a:prstGeom>
          <a:noFill/>
          <a:ln w="635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8633980" y="2036618"/>
            <a:ext cx="1057102" cy="1057102"/>
          </a:xfrm>
          <a:prstGeom prst="ellipse">
            <a:avLst/>
          </a:prstGeom>
          <a:noFill/>
          <a:ln w="635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2572270" y="2107969"/>
            <a:ext cx="914400" cy="914400"/>
          </a:xfrm>
          <a:prstGeom prst="ellipse">
            <a:avLst/>
          </a:prstGeom>
          <a:blipFill dpi="0" rotWithShape="1">
            <a:blip r:embed="rId2"/>
            <a:srcRect/>
            <a:stretch>
              <a:fillRect/>
            </a:stretch>
          </a:blipFill>
          <a:ln w="12700">
            <a:solidFill>
              <a:schemeClr val="bg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4614344" y="2107969"/>
            <a:ext cx="914400" cy="914400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>
            <a:solidFill>
              <a:schemeClr val="bg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6660978" y="2107969"/>
            <a:ext cx="914400" cy="914400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>
            <a:solidFill>
              <a:schemeClr val="bg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8707612" y="2107969"/>
            <a:ext cx="914400" cy="914400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>
            <a:solidFill>
              <a:schemeClr val="bg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4614344" y="2107969"/>
            <a:ext cx="914400" cy="914400"/>
          </a:xfrm>
          <a:prstGeom prst="ellipse">
            <a:avLst/>
          </a:prstGeom>
          <a:solidFill>
            <a:schemeClr val="tx1">
              <a:alpha val="60000"/>
            </a:schemeClr>
          </a:solidFill>
          <a:ln>
            <a:solidFill>
              <a:schemeClr val="bg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8707612" y="2107854"/>
            <a:ext cx="914400" cy="914400"/>
          </a:xfrm>
          <a:prstGeom prst="ellipse">
            <a:avLst/>
          </a:prstGeom>
          <a:solidFill>
            <a:schemeClr val="tx1">
              <a:alpha val="70000"/>
            </a:schemeClr>
          </a:solidFill>
          <a:ln>
            <a:solidFill>
              <a:schemeClr val="bg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弧形 21"/>
          <p:cNvSpPr>
            <a:spLocks noChangeAspect="1"/>
          </p:cNvSpPr>
          <p:nvPr/>
        </p:nvSpPr>
        <p:spPr>
          <a:xfrm>
            <a:off x="2500919" y="2035320"/>
            <a:ext cx="1058400" cy="1058400"/>
          </a:xfrm>
          <a:prstGeom prst="arc">
            <a:avLst/>
          </a:prstGeom>
          <a:ln>
            <a:solidFill>
              <a:schemeClr val="accent4"/>
            </a:solidFill>
          </a:ln>
          <a:effectLst>
            <a:glow rad="76200">
              <a:schemeClr val="accent4">
                <a:alpha val="15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弧形 22"/>
          <p:cNvSpPr>
            <a:spLocks noChangeAspect="1"/>
          </p:cNvSpPr>
          <p:nvPr/>
        </p:nvSpPr>
        <p:spPr>
          <a:xfrm>
            <a:off x="6588978" y="2035320"/>
            <a:ext cx="1058400" cy="1058400"/>
          </a:xfrm>
          <a:prstGeom prst="arc">
            <a:avLst/>
          </a:prstGeom>
          <a:ln>
            <a:solidFill>
              <a:srgbClr val="E83766"/>
            </a:solidFill>
          </a:ln>
          <a:effectLst>
            <a:glow rad="76200">
              <a:srgbClr val="E83766">
                <a:alpha val="15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文本框 24"/>
          <p:cNvSpPr txBox="1"/>
          <p:nvPr/>
        </p:nvSpPr>
        <p:spPr>
          <a:xfrm>
            <a:off x="2476587" y="3249203"/>
            <a:ext cx="11057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TITLE HERE</a:t>
            </a:r>
            <a:endParaRPr lang="zh-CN" alt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2145593" y="3556980"/>
            <a:ext cx="1767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Lorem ipsum dolor sit </a:t>
            </a:r>
            <a:r>
              <a:rPr lang="en-US" altLang="zh-CN" sz="1400" dirty="0" err="1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amet</a:t>
            </a:r>
            <a:endParaRPr lang="zh-CN" altLang="en-US" sz="1400" dirty="0">
              <a:solidFill>
                <a:schemeClr val="bg1">
                  <a:lumMod val="7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4518661" y="3249203"/>
            <a:ext cx="11057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TITLE HERE</a:t>
            </a:r>
            <a:endParaRPr lang="zh-CN" alt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4255831" y="3556980"/>
            <a:ext cx="1611550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Lorem ipsum </a:t>
            </a:r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dolor sit </a:t>
            </a:r>
            <a:r>
              <a:rPr lang="en-US" altLang="zh-CN" sz="1400" dirty="0" err="1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amet</a:t>
            </a:r>
            <a:endParaRPr lang="zh-CN" altLang="en-US" sz="1400" dirty="0">
              <a:solidFill>
                <a:schemeClr val="bg1">
                  <a:lumMod val="7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6565295" y="3249203"/>
            <a:ext cx="11057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TITLE HERE</a:t>
            </a:r>
            <a:endParaRPr lang="zh-CN" alt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6312403" y="3556980"/>
            <a:ext cx="16115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Lorem ipsum dolor sit </a:t>
            </a:r>
            <a:r>
              <a:rPr lang="en-US" altLang="zh-CN" sz="1400" dirty="0" err="1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amet</a:t>
            </a:r>
            <a:endParaRPr lang="zh-CN" altLang="en-US" sz="1400" dirty="0">
              <a:solidFill>
                <a:schemeClr val="bg1">
                  <a:lumMod val="7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8611929" y="3249203"/>
            <a:ext cx="11057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TITLE HERE</a:t>
            </a:r>
            <a:endParaRPr lang="zh-CN" alt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8336022" y="3556980"/>
            <a:ext cx="16530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Lorem ipsum dolor sit </a:t>
            </a:r>
            <a:r>
              <a:rPr lang="en-US" altLang="zh-CN" sz="1400" dirty="0" err="1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amet</a:t>
            </a:r>
            <a:endParaRPr lang="zh-CN" altLang="en-US" sz="1400" dirty="0">
              <a:solidFill>
                <a:schemeClr val="bg1">
                  <a:lumMod val="7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50" name="直接连接符 49"/>
          <p:cNvCxnSpPr/>
          <p:nvPr/>
        </p:nvCxnSpPr>
        <p:spPr>
          <a:xfrm flipH="1">
            <a:off x="2359874" y="931438"/>
            <a:ext cx="3099143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/>
          <p:cNvCxnSpPr/>
          <p:nvPr/>
        </p:nvCxnSpPr>
        <p:spPr>
          <a:xfrm flipH="1">
            <a:off x="2446267" y="809882"/>
            <a:ext cx="2203074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文本框 51"/>
          <p:cNvSpPr txBox="1"/>
          <p:nvPr/>
        </p:nvSpPr>
        <p:spPr>
          <a:xfrm>
            <a:off x="2194980" y="995556"/>
            <a:ext cx="62271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solidFill>
                  <a:srgbClr val="E83766"/>
                </a:solidFill>
                <a:latin typeface="Segoe UI Light" panose="020B0502040204020203" pitchFamily="34" charset="0"/>
                <a:ea typeface="思源黑体 CN Light" panose="020B0300000000000000" pitchFamily="34" charset="-122"/>
                <a:cs typeface="Segoe UI Light" panose="020B0502040204020203" pitchFamily="34" charset="0"/>
              </a:rPr>
              <a:t>Lorem ipsum </a:t>
            </a:r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ea typeface="思源黑体 CN Light" panose="020B0300000000000000" pitchFamily="34" charset="-122"/>
                <a:cs typeface="Segoe UI Light" panose="020B0502040204020203" pitchFamily="34" charset="0"/>
              </a:rPr>
              <a:t>dolor sit amet, consectetuer adipiscing elit. Maecenas porttitor congue massa. </a:t>
            </a:r>
            <a:endParaRPr lang="zh-CN" altLang="en-US" sz="1400" dirty="0">
              <a:solidFill>
                <a:schemeClr val="bg1">
                  <a:lumMod val="75000"/>
                </a:schemeClr>
              </a:solidFill>
              <a:latin typeface="Segoe UI Light" panose="020B0502040204020203" pitchFamily="34" charset="0"/>
              <a:ea typeface="思源黑体 CN Light" panose="020B0300000000000000" pitchFamily="34" charset="-122"/>
              <a:cs typeface="Segoe UI Light" panose="020B0502040204020203" pitchFamily="34" charset="0"/>
            </a:endParaRPr>
          </a:p>
        </p:txBody>
      </p:sp>
      <p:grpSp>
        <p:nvGrpSpPr>
          <p:cNvPr id="53" name="组合 52"/>
          <p:cNvGrpSpPr/>
          <p:nvPr/>
        </p:nvGrpSpPr>
        <p:grpSpPr>
          <a:xfrm>
            <a:off x="4739331" y="777452"/>
            <a:ext cx="349275" cy="54000"/>
            <a:chOff x="3025140" y="1244575"/>
            <a:chExt cx="349275" cy="54000"/>
          </a:xfrm>
        </p:grpSpPr>
        <p:sp>
          <p:nvSpPr>
            <p:cNvPr id="54" name="椭圆 53"/>
            <p:cNvSpPr>
              <a:spLocks noChangeAspect="1"/>
            </p:cNvSpPr>
            <p:nvPr/>
          </p:nvSpPr>
          <p:spPr>
            <a:xfrm>
              <a:off x="3025140" y="1244575"/>
              <a:ext cx="54000" cy="54000"/>
            </a:xfrm>
            <a:prstGeom prst="ellipse">
              <a:avLst/>
            </a:prstGeom>
            <a:solidFill>
              <a:srgbClr val="55E1DB"/>
            </a:solidFill>
            <a:ln>
              <a:noFill/>
            </a:ln>
            <a:effectLst>
              <a:glow rad="63500">
                <a:srgbClr val="55E1DB">
                  <a:alpha val="25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椭圆 54"/>
            <p:cNvSpPr>
              <a:spLocks noChangeAspect="1"/>
            </p:cNvSpPr>
            <p:nvPr/>
          </p:nvSpPr>
          <p:spPr>
            <a:xfrm>
              <a:off x="3172778" y="1244575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glow rad="63500">
                <a:schemeClr val="accent4">
                  <a:alpha val="25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椭圆 55"/>
            <p:cNvSpPr>
              <a:spLocks noChangeAspect="1"/>
            </p:cNvSpPr>
            <p:nvPr/>
          </p:nvSpPr>
          <p:spPr>
            <a:xfrm>
              <a:off x="3320415" y="1244575"/>
              <a:ext cx="54000" cy="54000"/>
            </a:xfrm>
            <a:prstGeom prst="ellipse">
              <a:avLst/>
            </a:prstGeom>
            <a:solidFill>
              <a:srgbClr val="E83766"/>
            </a:solidFill>
            <a:ln>
              <a:noFill/>
            </a:ln>
            <a:effectLst>
              <a:glow rad="63500">
                <a:srgbClr val="E83766">
                  <a:alpha val="3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8" name="组合 57"/>
          <p:cNvGrpSpPr/>
          <p:nvPr/>
        </p:nvGrpSpPr>
        <p:grpSpPr>
          <a:xfrm>
            <a:off x="2431077" y="409252"/>
            <a:ext cx="2265100" cy="400110"/>
            <a:chOff x="751580" y="374904"/>
            <a:chExt cx="2265100" cy="400110"/>
          </a:xfrm>
        </p:grpSpPr>
        <p:sp>
          <p:nvSpPr>
            <p:cNvPr id="59" name="文本框 58"/>
            <p:cNvSpPr txBox="1"/>
            <p:nvPr/>
          </p:nvSpPr>
          <p:spPr>
            <a:xfrm>
              <a:off x="751580" y="449094"/>
              <a:ext cx="6370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YOUR</a:t>
              </a:r>
              <a:endParaRPr lang="zh-CN" alt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60" name="椭圆 59"/>
            <p:cNvSpPr>
              <a:spLocks noChangeAspect="1"/>
            </p:cNvSpPr>
            <p:nvPr/>
          </p:nvSpPr>
          <p:spPr>
            <a:xfrm>
              <a:off x="1386006" y="573320"/>
              <a:ext cx="50420" cy="50420"/>
            </a:xfrm>
            <a:prstGeom prst="ellipse">
              <a:avLst/>
            </a:prstGeom>
            <a:solidFill>
              <a:srgbClr val="55E1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文本框 60"/>
            <p:cNvSpPr txBox="1"/>
            <p:nvPr/>
          </p:nvSpPr>
          <p:spPr>
            <a:xfrm>
              <a:off x="1462367" y="374904"/>
              <a:ext cx="78650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TITLE</a:t>
              </a:r>
              <a:endParaRPr lang="zh-CN" alt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62" name="文本框 61"/>
            <p:cNvSpPr txBox="1"/>
            <p:nvPr/>
          </p:nvSpPr>
          <p:spPr>
            <a:xfrm>
              <a:off x="2230179" y="449094"/>
              <a:ext cx="78650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HERE</a:t>
              </a:r>
              <a:endParaRPr lang="zh-CN" alt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63" name="椭圆 62"/>
            <p:cNvSpPr>
              <a:spLocks noChangeAspect="1"/>
            </p:cNvSpPr>
            <p:nvPr/>
          </p:nvSpPr>
          <p:spPr>
            <a:xfrm>
              <a:off x="2166878" y="573320"/>
              <a:ext cx="50420" cy="50420"/>
            </a:xfrm>
            <a:prstGeom prst="ellipse">
              <a:avLst/>
            </a:prstGeom>
            <a:solidFill>
              <a:srgbClr val="55E1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5" name="文本框 64"/>
          <p:cNvSpPr txBox="1"/>
          <p:nvPr/>
        </p:nvSpPr>
        <p:spPr>
          <a:xfrm>
            <a:off x="1829163" y="4366608"/>
            <a:ext cx="1544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rgbClr val="55E1DB"/>
                </a:solidFill>
                <a:effectLst>
                  <a:glow rad="127000">
                    <a:srgbClr val="55E1DB">
                      <a:alpha val="20000"/>
                    </a:srgbClr>
                  </a:glo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T</a:t>
            </a:r>
            <a:r>
              <a:rPr lang="en-US" altLang="zh-CN" sz="12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ITLE HERE</a:t>
            </a:r>
            <a:endParaRPr lang="zh-CN" altLang="en-US" sz="12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67" name="直接连接符 66"/>
          <p:cNvCxnSpPr/>
          <p:nvPr/>
        </p:nvCxnSpPr>
        <p:spPr>
          <a:xfrm>
            <a:off x="1919288" y="4785093"/>
            <a:ext cx="925512" cy="0"/>
          </a:xfrm>
          <a:prstGeom prst="line">
            <a:avLst/>
          </a:prstGeom>
          <a:ln>
            <a:solidFill>
              <a:srgbClr val="55E1DB"/>
            </a:solidFill>
          </a:ln>
          <a:effectLst>
            <a:glow rad="63500">
              <a:srgbClr val="55E1DB">
                <a:alpha val="1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文本框 70"/>
          <p:cNvSpPr txBox="1"/>
          <p:nvPr/>
        </p:nvSpPr>
        <p:spPr>
          <a:xfrm>
            <a:off x="1836363" y="4826646"/>
            <a:ext cx="53411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Lorem ipsum dolor sit amet, consectetuer adipiscing elit. Maecenas porttitor congue massa</a:t>
            </a:r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. </a:t>
            </a:r>
            <a:endParaRPr lang="zh-CN" altLang="en-US" sz="1400" dirty="0">
              <a:solidFill>
                <a:schemeClr val="bg1">
                  <a:lumMod val="7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73" name="组合 72"/>
          <p:cNvGrpSpPr/>
          <p:nvPr/>
        </p:nvGrpSpPr>
        <p:grpSpPr>
          <a:xfrm rot="20375283">
            <a:off x="1550001" y="4920650"/>
            <a:ext cx="302936" cy="302938"/>
            <a:chOff x="1535035" y="4880608"/>
            <a:chExt cx="302936" cy="302938"/>
          </a:xfrm>
        </p:grpSpPr>
        <p:sp>
          <p:nvSpPr>
            <p:cNvPr id="64" name="椭圆 63"/>
            <p:cNvSpPr/>
            <p:nvPr/>
          </p:nvSpPr>
          <p:spPr>
            <a:xfrm rot="20428080">
              <a:off x="1535035" y="4880608"/>
              <a:ext cx="302936" cy="302938"/>
            </a:xfrm>
            <a:prstGeom prst="ellipse">
              <a:avLst/>
            </a:prstGeom>
            <a:solidFill>
              <a:srgbClr val="09152D"/>
            </a:solidFill>
            <a:ln w="6350">
              <a:solidFill>
                <a:srgbClr val="55E1D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椭圆 71"/>
            <p:cNvSpPr>
              <a:spLocks noChangeAspect="1"/>
            </p:cNvSpPr>
            <p:nvPr/>
          </p:nvSpPr>
          <p:spPr>
            <a:xfrm>
              <a:off x="1663563" y="5008847"/>
              <a:ext cx="54000" cy="54000"/>
            </a:xfrm>
            <a:prstGeom prst="ellipse">
              <a:avLst/>
            </a:prstGeom>
            <a:solidFill>
              <a:srgbClr val="55E1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75" name="直接连接符 74"/>
          <p:cNvCxnSpPr/>
          <p:nvPr/>
        </p:nvCxnSpPr>
        <p:spPr>
          <a:xfrm>
            <a:off x="1812438" y="5903093"/>
            <a:ext cx="856712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文本框 77"/>
          <p:cNvSpPr txBox="1"/>
          <p:nvPr/>
        </p:nvSpPr>
        <p:spPr>
          <a:xfrm>
            <a:off x="2116809" y="5943241"/>
            <a:ext cx="79583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 smtClean="0">
                <a:solidFill>
                  <a:srgbClr val="55E1DB"/>
                </a:solidFill>
                <a:effectLst>
                  <a:glow rad="127000">
                    <a:srgbClr val="55E1DB">
                      <a:alpha val="15000"/>
                    </a:srgbClr>
                  </a:glo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LOREM IPSUM </a:t>
            </a:r>
            <a:r>
              <a:rPr lang="en-US" altLang="zh-CN" sz="14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dolor sit </a:t>
            </a:r>
            <a:r>
              <a:rPr lang="en-US" altLang="zh-CN" sz="14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amet, consectetuer adipiscing elit. Maecenas porttitor congue massa. Fusce posuere, magna sed pulvinar ultricies, purus lectus </a:t>
            </a:r>
            <a:r>
              <a:rPr lang="en-US" altLang="zh-CN" sz="1400" dirty="0" err="1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malesuada</a:t>
            </a:r>
            <a:r>
              <a:rPr lang="en-US" altLang="zh-CN" sz="14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libero.</a:t>
            </a:r>
          </a:p>
        </p:txBody>
      </p:sp>
      <p:grpSp>
        <p:nvGrpSpPr>
          <p:cNvPr id="81" name="组合 80"/>
          <p:cNvGrpSpPr/>
          <p:nvPr/>
        </p:nvGrpSpPr>
        <p:grpSpPr>
          <a:xfrm>
            <a:off x="-2153012" y="887509"/>
            <a:ext cx="10173540" cy="6628166"/>
            <a:chOff x="-2153012" y="887509"/>
            <a:chExt cx="10173540" cy="6628166"/>
          </a:xfrm>
        </p:grpSpPr>
        <p:cxnSp>
          <p:nvCxnSpPr>
            <p:cNvPr id="82" name="直接连接符 81"/>
            <p:cNvCxnSpPr/>
            <p:nvPr/>
          </p:nvCxnSpPr>
          <p:spPr>
            <a:xfrm flipV="1">
              <a:off x="-531463" y="3048000"/>
              <a:ext cx="5178560" cy="3284248"/>
            </a:xfrm>
            <a:prstGeom prst="line">
              <a:avLst/>
            </a:prstGeom>
            <a:ln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接连接符 82"/>
            <p:cNvCxnSpPr/>
            <p:nvPr/>
          </p:nvCxnSpPr>
          <p:spPr>
            <a:xfrm flipV="1">
              <a:off x="3428419" y="3048000"/>
              <a:ext cx="1218678" cy="772886"/>
            </a:xfrm>
            <a:prstGeom prst="line">
              <a:avLst/>
            </a:prstGeom>
            <a:ln w="12700">
              <a:gradFill>
                <a:gsLst>
                  <a:gs pos="0">
                    <a:srgbClr val="55E1DB">
                      <a:alpha val="0"/>
                    </a:srgbClr>
                  </a:gs>
                  <a:gs pos="100000">
                    <a:srgbClr val="55E1DB"/>
                  </a:gs>
                </a:gsLst>
                <a:lin ang="5400000" scaled="1"/>
              </a:gradFill>
            </a:ln>
            <a:effectLst>
              <a:glow rad="76200">
                <a:srgbClr val="55E1DB">
                  <a:alpha val="11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接连接符 83"/>
            <p:cNvCxnSpPr/>
            <p:nvPr/>
          </p:nvCxnSpPr>
          <p:spPr>
            <a:xfrm rot="255323" flipH="1">
              <a:off x="2415662" y="887509"/>
              <a:ext cx="5604866" cy="4168619"/>
            </a:xfrm>
            <a:prstGeom prst="line">
              <a:avLst/>
            </a:prstGeom>
            <a:ln w="3175"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chemeClr val="bg1">
                      <a:alpha val="39000"/>
                    </a:schemeClr>
                  </a:gs>
                </a:gsLst>
                <a:lin ang="5400000" scaled="1"/>
              </a:gradFill>
              <a:headEnd type="none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接连接符 84"/>
            <p:cNvCxnSpPr/>
            <p:nvPr/>
          </p:nvCxnSpPr>
          <p:spPr>
            <a:xfrm rot="255323" flipV="1">
              <a:off x="-2153012" y="3347056"/>
              <a:ext cx="5604866" cy="4168619"/>
            </a:xfrm>
            <a:prstGeom prst="line">
              <a:avLst/>
            </a:prstGeom>
            <a:ln w="3175"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chemeClr val="bg1">
                      <a:alpha val="22000"/>
                    </a:schemeClr>
                  </a:gs>
                </a:gsLst>
                <a:lin ang="5400000" scaled="1"/>
              </a:gradFill>
              <a:headEnd type="none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33420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122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8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15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任意多边形 14"/>
          <p:cNvSpPr/>
          <p:nvPr/>
        </p:nvSpPr>
        <p:spPr>
          <a:xfrm>
            <a:off x="211660" y="1860550"/>
            <a:ext cx="11749629" cy="3261360"/>
          </a:xfrm>
          <a:custGeom>
            <a:avLst/>
            <a:gdLst>
              <a:gd name="connsiteX0" fmla="*/ 0 w 12153900"/>
              <a:gd name="connsiteY0" fmla="*/ 1536700 h 3530600"/>
              <a:gd name="connsiteX1" fmla="*/ 76200 w 12153900"/>
              <a:gd name="connsiteY1" fmla="*/ 1943100 h 3530600"/>
              <a:gd name="connsiteX2" fmla="*/ 139700 w 12153900"/>
              <a:gd name="connsiteY2" fmla="*/ 1485900 h 3530600"/>
              <a:gd name="connsiteX3" fmla="*/ 317500 w 12153900"/>
              <a:gd name="connsiteY3" fmla="*/ 3530600 h 3530600"/>
              <a:gd name="connsiteX4" fmla="*/ 495300 w 12153900"/>
              <a:gd name="connsiteY4" fmla="*/ 1676400 h 3530600"/>
              <a:gd name="connsiteX5" fmla="*/ 584200 w 12153900"/>
              <a:gd name="connsiteY5" fmla="*/ 2324100 h 3530600"/>
              <a:gd name="connsiteX6" fmla="*/ 736600 w 12153900"/>
              <a:gd name="connsiteY6" fmla="*/ 952500 h 3530600"/>
              <a:gd name="connsiteX7" fmla="*/ 914400 w 12153900"/>
              <a:gd name="connsiteY7" fmla="*/ 2692400 h 3530600"/>
              <a:gd name="connsiteX8" fmla="*/ 1041400 w 12153900"/>
              <a:gd name="connsiteY8" fmla="*/ 1435100 h 3530600"/>
              <a:gd name="connsiteX9" fmla="*/ 1130300 w 12153900"/>
              <a:gd name="connsiteY9" fmla="*/ 1612900 h 3530600"/>
              <a:gd name="connsiteX10" fmla="*/ 1193800 w 12153900"/>
              <a:gd name="connsiteY10" fmla="*/ 2286000 h 3530600"/>
              <a:gd name="connsiteX11" fmla="*/ 1282700 w 12153900"/>
              <a:gd name="connsiteY11" fmla="*/ 2133600 h 3530600"/>
              <a:gd name="connsiteX12" fmla="*/ 1308100 w 12153900"/>
              <a:gd name="connsiteY12" fmla="*/ 1968500 h 3530600"/>
              <a:gd name="connsiteX13" fmla="*/ 1473200 w 12153900"/>
              <a:gd name="connsiteY13" fmla="*/ 3009900 h 3530600"/>
              <a:gd name="connsiteX14" fmla="*/ 1574800 w 12153900"/>
              <a:gd name="connsiteY14" fmla="*/ 2400300 h 3530600"/>
              <a:gd name="connsiteX15" fmla="*/ 1714500 w 12153900"/>
              <a:gd name="connsiteY15" fmla="*/ 3124200 h 3530600"/>
              <a:gd name="connsiteX16" fmla="*/ 1917700 w 12153900"/>
              <a:gd name="connsiteY16" fmla="*/ 1778000 h 3530600"/>
              <a:gd name="connsiteX17" fmla="*/ 2044700 w 12153900"/>
              <a:gd name="connsiteY17" fmla="*/ 2298700 h 3530600"/>
              <a:gd name="connsiteX18" fmla="*/ 2146300 w 12153900"/>
              <a:gd name="connsiteY18" fmla="*/ 2374900 h 3530600"/>
              <a:gd name="connsiteX19" fmla="*/ 2286000 w 12153900"/>
              <a:gd name="connsiteY19" fmla="*/ 1193800 h 3530600"/>
              <a:gd name="connsiteX20" fmla="*/ 2349500 w 12153900"/>
              <a:gd name="connsiteY20" fmla="*/ 723900 h 3530600"/>
              <a:gd name="connsiteX21" fmla="*/ 2514600 w 12153900"/>
              <a:gd name="connsiteY21" fmla="*/ 1409700 h 3530600"/>
              <a:gd name="connsiteX22" fmla="*/ 2578100 w 12153900"/>
              <a:gd name="connsiteY22" fmla="*/ 1955800 h 3530600"/>
              <a:gd name="connsiteX23" fmla="*/ 2755900 w 12153900"/>
              <a:gd name="connsiteY23" fmla="*/ 3022600 h 3530600"/>
              <a:gd name="connsiteX24" fmla="*/ 2882900 w 12153900"/>
              <a:gd name="connsiteY24" fmla="*/ 1778000 h 3530600"/>
              <a:gd name="connsiteX25" fmla="*/ 3124200 w 12153900"/>
              <a:gd name="connsiteY25" fmla="*/ 1397000 h 3530600"/>
              <a:gd name="connsiteX26" fmla="*/ 3187700 w 12153900"/>
              <a:gd name="connsiteY26" fmla="*/ 1866900 h 3530600"/>
              <a:gd name="connsiteX27" fmla="*/ 3327400 w 12153900"/>
              <a:gd name="connsiteY27" fmla="*/ 2692400 h 3530600"/>
              <a:gd name="connsiteX28" fmla="*/ 3441700 w 12153900"/>
              <a:gd name="connsiteY28" fmla="*/ 2273300 h 3530600"/>
              <a:gd name="connsiteX29" fmla="*/ 3708400 w 12153900"/>
              <a:gd name="connsiteY29" fmla="*/ 1130300 h 3530600"/>
              <a:gd name="connsiteX30" fmla="*/ 3848100 w 12153900"/>
              <a:gd name="connsiteY30" fmla="*/ 2578100 h 3530600"/>
              <a:gd name="connsiteX31" fmla="*/ 4025900 w 12153900"/>
              <a:gd name="connsiteY31" fmla="*/ 2222500 h 3530600"/>
              <a:gd name="connsiteX32" fmla="*/ 4140200 w 12153900"/>
              <a:gd name="connsiteY32" fmla="*/ 2743200 h 3530600"/>
              <a:gd name="connsiteX33" fmla="*/ 4229100 w 12153900"/>
              <a:gd name="connsiteY33" fmla="*/ 2463800 h 3530600"/>
              <a:gd name="connsiteX34" fmla="*/ 4305300 w 12153900"/>
              <a:gd name="connsiteY34" fmla="*/ 2451100 h 3530600"/>
              <a:gd name="connsiteX35" fmla="*/ 4381500 w 12153900"/>
              <a:gd name="connsiteY35" fmla="*/ 2705100 h 3530600"/>
              <a:gd name="connsiteX36" fmla="*/ 4533900 w 12153900"/>
              <a:gd name="connsiteY36" fmla="*/ 2070100 h 3530600"/>
              <a:gd name="connsiteX37" fmla="*/ 4711700 w 12153900"/>
              <a:gd name="connsiteY37" fmla="*/ 2616200 h 3530600"/>
              <a:gd name="connsiteX38" fmla="*/ 4775200 w 12153900"/>
              <a:gd name="connsiteY38" fmla="*/ 2413000 h 3530600"/>
              <a:gd name="connsiteX39" fmla="*/ 4914900 w 12153900"/>
              <a:gd name="connsiteY39" fmla="*/ 355600 h 3530600"/>
              <a:gd name="connsiteX40" fmla="*/ 4978400 w 12153900"/>
              <a:gd name="connsiteY40" fmla="*/ 165100 h 3530600"/>
              <a:gd name="connsiteX41" fmla="*/ 5105400 w 12153900"/>
              <a:gd name="connsiteY41" fmla="*/ 457200 h 3530600"/>
              <a:gd name="connsiteX42" fmla="*/ 5257800 w 12153900"/>
              <a:gd name="connsiteY42" fmla="*/ 1828800 h 3530600"/>
              <a:gd name="connsiteX43" fmla="*/ 5372100 w 12153900"/>
              <a:gd name="connsiteY43" fmla="*/ 3505200 h 3530600"/>
              <a:gd name="connsiteX44" fmla="*/ 5638800 w 12153900"/>
              <a:gd name="connsiteY44" fmla="*/ 1536700 h 3530600"/>
              <a:gd name="connsiteX45" fmla="*/ 5727700 w 12153900"/>
              <a:gd name="connsiteY45" fmla="*/ 1562100 h 3530600"/>
              <a:gd name="connsiteX46" fmla="*/ 5765800 w 12153900"/>
              <a:gd name="connsiteY46" fmla="*/ 1117600 h 3530600"/>
              <a:gd name="connsiteX47" fmla="*/ 5918200 w 12153900"/>
              <a:gd name="connsiteY47" fmla="*/ 2641600 h 3530600"/>
              <a:gd name="connsiteX48" fmla="*/ 6007100 w 12153900"/>
              <a:gd name="connsiteY48" fmla="*/ 2387600 h 3530600"/>
              <a:gd name="connsiteX49" fmla="*/ 6108700 w 12153900"/>
              <a:gd name="connsiteY49" fmla="*/ 2222500 h 3530600"/>
              <a:gd name="connsiteX50" fmla="*/ 6197600 w 12153900"/>
              <a:gd name="connsiteY50" fmla="*/ 2286000 h 3530600"/>
              <a:gd name="connsiteX51" fmla="*/ 6350000 w 12153900"/>
              <a:gd name="connsiteY51" fmla="*/ 1600200 h 3530600"/>
              <a:gd name="connsiteX52" fmla="*/ 6527800 w 12153900"/>
              <a:gd name="connsiteY52" fmla="*/ 2667000 h 3530600"/>
              <a:gd name="connsiteX53" fmla="*/ 6604000 w 12153900"/>
              <a:gd name="connsiteY53" fmla="*/ 2400300 h 3530600"/>
              <a:gd name="connsiteX54" fmla="*/ 6705600 w 12153900"/>
              <a:gd name="connsiteY54" fmla="*/ 2514600 h 3530600"/>
              <a:gd name="connsiteX55" fmla="*/ 6858000 w 12153900"/>
              <a:gd name="connsiteY55" fmla="*/ 1841500 h 3530600"/>
              <a:gd name="connsiteX56" fmla="*/ 7010400 w 12153900"/>
              <a:gd name="connsiteY56" fmla="*/ 2336800 h 3530600"/>
              <a:gd name="connsiteX57" fmla="*/ 7073900 w 12153900"/>
              <a:gd name="connsiteY57" fmla="*/ 2120900 h 3530600"/>
              <a:gd name="connsiteX58" fmla="*/ 7150100 w 12153900"/>
              <a:gd name="connsiteY58" fmla="*/ 2108200 h 3530600"/>
              <a:gd name="connsiteX59" fmla="*/ 7264400 w 12153900"/>
              <a:gd name="connsiteY59" fmla="*/ 2794000 h 3530600"/>
              <a:gd name="connsiteX60" fmla="*/ 7404100 w 12153900"/>
              <a:gd name="connsiteY60" fmla="*/ 2806700 h 3530600"/>
              <a:gd name="connsiteX61" fmla="*/ 7442200 w 12153900"/>
              <a:gd name="connsiteY61" fmla="*/ 2705100 h 3530600"/>
              <a:gd name="connsiteX62" fmla="*/ 7480300 w 12153900"/>
              <a:gd name="connsiteY62" fmla="*/ 2857500 h 3530600"/>
              <a:gd name="connsiteX63" fmla="*/ 7581900 w 12153900"/>
              <a:gd name="connsiteY63" fmla="*/ 2971800 h 3530600"/>
              <a:gd name="connsiteX64" fmla="*/ 7785100 w 12153900"/>
              <a:gd name="connsiteY64" fmla="*/ 444500 h 3530600"/>
              <a:gd name="connsiteX65" fmla="*/ 7886700 w 12153900"/>
              <a:gd name="connsiteY65" fmla="*/ 495300 h 3530600"/>
              <a:gd name="connsiteX66" fmla="*/ 7975600 w 12153900"/>
              <a:gd name="connsiteY66" fmla="*/ 1117600 h 3530600"/>
              <a:gd name="connsiteX67" fmla="*/ 8216900 w 12153900"/>
              <a:gd name="connsiteY67" fmla="*/ 2857500 h 3530600"/>
              <a:gd name="connsiteX68" fmla="*/ 8369300 w 12153900"/>
              <a:gd name="connsiteY68" fmla="*/ 1778000 h 3530600"/>
              <a:gd name="connsiteX69" fmla="*/ 8458200 w 12153900"/>
              <a:gd name="connsiteY69" fmla="*/ 2247900 h 3530600"/>
              <a:gd name="connsiteX70" fmla="*/ 8559800 w 12153900"/>
              <a:gd name="connsiteY70" fmla="*/ 1854200 h 3530600"/>
              <a:gd name="connsiteX71" fmla="*/ 8610600 w 12153900"/>
              <a:gd name="connsiteY71" fmla="*/ 1422400 h 3530600"/>
              <a:gd name="connsiteX72" fmla="*/ 8674100 w 12153900"/>
              <a:gd name="connsiteY72" fmla="*/ 2362200 h 3530600"/>
              <a:gd name="connsiteX73" fmla="*/ 8788400 w 12153900"/>
              <a:gd name="connsiteY73" fmla="*/ 2692400 h 3530600"/>
              <a:gd name="connsiteX74" fmla="*/ 8877300 w 12153900"/>
              <a:gd name="connsiteY74" fmla="*/ 2133600 h 3530600"/>
              <a:gd name="connsiteX75" fmla="*/ 9004300 w 12153900"/>
              <a:gd name="connsiteY75" fmla="*/ 2311400 h 3530600"/>
              <a:gd name="connsiteX76" fmla="*/ 9156700 w 12153900"/>
              <a:gd name="connsiteY76" fmla="*/ 1422400 h 3530600"/>
              <a:gd name="connsiteX77" fmla="*/ 9296400 w 12153900"/>
              <a:gd name="connsiteY77" fmla="*/ 2336800 h 3530600"/>
              <a:gd name="connsiteX78" fmla="*/ 9347200 w 12153900"/>
              <a:gd name="connsiteY78" fmla="*/ 2209800 h 3530600"/>
              <a:gd name="connsiteX79" fmla="*/ 9385300 w 12153900"/>
              <a:gd name="connsiteY79" fmla="*/ 2336800 h 3530600"/>
              <a:gd name="connsiteX80" fmla="*/ 9423400 w 12153900"/>
              <a:gd name="connsiteY80" fmla="*/ 2197100 h 3530600"/>
              <a:gd name="connsiteX81" fmla="*/ 9575800 w 12153900"/>
              <a:gd name="connsiteY81" fmla="*/ 2730500 h 3530600"/>
              <a:gd name="connsiteX82" fmla="*/ 9626600 w 12153900"/>
              <a:gd name="connsiteY82" fmla="*/ 2565400 h 3530600"/>
              <a:gd name="connsiteX83" fmla="*/ 9740900 w 12153900"/>
              <a:gd name="connsiteY83" fmla="*/ 2324100 h 3530600"/>
              <a:gd name="connsiteX84" fmla="*/ 9791700 w 12153900"/>
              <a:gd name="connsiteY84" fmla="*/ 2527300 h 3530600"/>
              <a:gd name="connsiteX85" fmla="*/ 9880600 w 12153900"/>
              <a:gd name="connsiteY85" fmla="*/ 2349500 h 3530600"/>
              <a:gd name="connsiteX86" fmla="*/ 9982200 w 12153900"/>
              <a:gd name="connsiteY86" fmla="*/ 2082800 h 3530600"/>
              <a:gd name="connsiteX87" fmla="*/ 10147300 w 12153900"/>
              <a:gd name="connsiteY87" fmla="*/ 2349500 h 3530600"/>
              <a:gd name="connsiteX88" fmla="*/ 10299700 w 12153900"/>
              <a:gd name="connsiteY88" fmla="*/ 2501900 h 3530600"/>
              <a:gd name="connsiteX89" fmla="*/ 10528300 w 12153900"/>
              <a:gd name="connsiteY89" fmla="*/ 2768600 h 3530600"/>
              <a:gd name="connsiteX90" fmla="*/ 10744200 w 12153900"/>
              <a:gd name="connsiteY90" fmla="*/ 977900 h 3530600"/>
              <a:gd name="connsiteX91" fmla="*/ 10782300 w 12153900"/>
              <a:gd name="connsiteY91" fmla="*/ 0 h 3530600"/>
              <a:gd name="connsiteX92" fmla="*/ 10845800 w 12153900"/>
              <a:gd name="connsiteY92" fmla="*/ 406400 h 3530600"/>
              <a:gd name="connsiteX93" fmla="*/ 10896600 w 12153900"/>
              <a:gd name="connsiteY93" fmla="*/ 12700 h 3530600"/>
              <a:gd name="connsiteX94" fmla="*/ 10998200 w 12153900"/>
              <a:gd name="connsiteY94" fmla="*/ 787400 h 3530600"/>
              <a:gd name="connsiteX95" fmla="*/ 11201400 w 12153900"/>
              <a:gd name="connsiteY95" fmla="*/ 3124200 h 3530600"/>
              <a:gd name="connsiteX96" fmla="*/ 11328400 w 12153900"/>
              <a:gd name="connsiteY96" fmla="*/ 2171700 h 3530600"/>
              <a:gd name="connsiteX97" fmla="*/ 11442700 w 12153900"/>
              <a:gd name="connsiteY97" fmla="*/ 1968500 h 3530600"/>
              <a:gd name="connsiteX98" fmla="*/ 11493500 w 12153900"/>
              <a:gd name="connsiteY98" fmla="*/ 2019300 h 3530600"/>
              <a:gd name="connsiteX99" fmla="*/ 11531600 w 12153900"/>
              <a:gd name="connsiteY99" fmla="*/ 1308100 h 3530600"/>
              <a:gd name="connsiteX100" fmla="*/ 11633200 w 12153900"/>
              <a:gd name="connsiteY100" fmla="*/ 1447800 h 3530600"/>
              <a:gd name="connsiteX101" fmla="*/ 11760200 w 12153900"/>
              <a:gd name="connsiteY101" fmla="*/ 2717800 h 3530600"/>
              <a:gd name="connsiteX102" fmla="*/ 11874500 w 12153900"/>
              <a:gd name="connsiteY102" fmla="*/ 2438400 h 3530600"/>
              <a:gd name="connsiteX103" fmla="*/ 11938000 w 12153900"/>
              <a:gd name="connsiteY103" fmla="*/ 2781300 h 3530600"/>
              <a:gd name="connsiteX104" fmla="*/ 12153900 w 12153900"/>
              <a:gd name="connsiteY104" fmla="*/ 1778000 h 3530600"/>
              <a:gd name="connsiteX0" fmla="*/ 0 w 12153900"/>
              <a:gd name="connsiteY0" fmla="*/ 1536700 h 3530600"/>
              <a:gd name="connsiteX1" fmla="*/ 76200 w 12153900"/>
              <a:gd name="connsiteY1" fmla="*/ 1943100 h 3530600"/>
              <a:gd name="connsiteX2" fmla="*/ 139700 w 12153900"/>
              <a:gd name="connsiteY2" fmla="*/ 1485900 h 3530600"/>
              <a:gd name="connsiteX3" fmla="*/ 317500 w 12153900"/>
              <a:gd name="connsiteY3" fmla="*/ 3530600 h 3530600"/>
              <a:gd name="connsiteX4" fmla="*/ 495300 w 12153900"/>
              <a:gd name="connsiteY4" fmla="*/ 1676400 h 3530600"/>
              <a:gd name="connsiteX5" fmla="*/ 584200 w 12153900"/>
              <a:gd name="connsiteY5" fmla="*/ 2324100 h 3530600"/>
              <a:gd name="connsiteX6" fmla="*/ 736600 w 12153900"/>
              <a:gd name="connsiteY6" fmla="*/ 952500 h 3530600"/>
              <a:gd name="connsiteX7" fmla="*/ 914400 w 12153900"/>
              <a:gd name="connsiteY7" fmla="*/ 2692400 h 3530600"/>
              <a:gd name="connsiteX8" fmla="*/ 1041400 w 12153900"/>
              <a:gd name="connsiteY8" fmla="*/ 1435100 h 3530600"/>
              <a:gd name="connsiteX9" fmla="*/ 1130300 w 12153900"/>
              <a:gd name="connsiteY9" fmla="*/ 1612900 h 3530600"/>
              <a:gd name="connsiteX10" fmla="*/ 1193800 w 12153900"/>
              <a:gd name="connsiteY10" fmla="*/ 2286000 h 3530600"/>
              <a:gd name="connsiteX11" fmla="*/ 1282700 w 12153900"/>
              <a:gd name="connsiteY11" fmla="*/ 2133600 h 3530600"/>
              <a:gd name="connsiteX12" fmla="*/ 1308100 w 12153900"/>
              <a:gd name="connsiteY12" fmla="*/ 1968500 h 3530600"/>
              <a:gd name="connsiteX13" fmla="*/ 1473200 w 12153900"/>
              <a:gd name="connsiteY13" fmla="*/ 3009900 h 3530600"/>
              <a:gd name="connsiteX14" fmla="*/ 1574800 w 12153900"/>
              <a:gd name="connsiteY14" fmla="*/ 2400300 h 3530600"/>
              <a:gd name="connsiteX15" fmla="*/ 1714500 w 12153900"/>
              <a:gd name="connsiteY15" fmla="*/ 3124200 h 3530600"/>
              <a:gd name="connsiteX16" fmla="*/ 1917700 w 12153900"/>
              <a:gd name="connsiteY16" fmla="*/ 1778000 h 3530600"/>
              <a:gd name="connsiteX17" fmla="*/ 2044700 w 12153900"/>
              <a:gd name="connsiteY17" fmla="*/ 2298700 h 3530600"/>
              <a:gd name="connsiteX18" fmla="*/ 2146300 w 12153900"/>
              <a:gd name="connsiteY18" fmla="*/ 2374900 h 3530600"/>
              <a:gd name="connsiteX19" fmla="*/ 2286000 w 12153900"/>
              <a:gd name="connsiteY19" fmla="*/ 1193800 h 3530600"/>
              <a:gd name="connsiteX20" fmla="*/ 2349500 w 12153900"/>
              <a:gd name="connsiteY20" fmla="*/ 723900 h 3530600"/>
              <a:gd name="connsiteX21" fmla="*/ 2514600 w 12153900"/>
              <a:gd name="connsiteY21" fmla="*/ 1409700 h 3530600"/>
              <a:gd name="connsiteX22" fmla="*/ 2578100 w 12153900"/>
              <a:gd name="connsiteY22" fmla="*/ 1955800 h 3530600"/>
              <a:gd name="connsiteX23" fmla="*/ 2755900 w 12153900"/>
              <a:gd name="connsiteY23" fmla="*/ 3022600 h 3530600"/>
              <a:gd name="connsiteX24" fmla="*/ 2882900 w 12153900"/>
              <a:gd name="connsiteY24" fmla="*/ 1778000 h 3530600"/>
              <a:gd name="connsiteX25" fmla="*/ 3124200 w 12153900"/>
              <a:gd name="connsiteY25" fmla="*/ 1397000 h 3530600"/>
              <a:gd name="connsiteX26" fmla="*/ 3187700 w 12153900"/>
              <a:gd name="connsiteY26" fmla="*/ 1866900 h 3530600"/>
              <a:gd name="connsiteX27" fmla="*/ 3327400 w 12153900"/>
              <a:gd name="connsiteY27" fmla="*/ 2692400 h 3530600"/>
              <a:gd name="connsiteX28" fmla="*/ 3441700 w 12153900"/>
              <a:gd name="connsiteY28" fmla="*/ 2273300 h 3530600"/>
              <a:gd name="connsiteX29" fmla="*/ 3708400 w 12153900"/>
              <a:gd name="connsiteY29" fmla="*/ 1130300 h 3530600"/>
              <a:gd name="connsiteX30" fmla="*/ 3848100 w 12153900"/>
              <a:gd name="connsiteY30" fmla="*/ 2578100 h 3530600"/>
              <a:gd name="connsiteX31" fmla="*/ 4025900 w 12153900"/>
              <a:gd name="connsiteY31" fmla="*/ 2222500 h 3530600"/>
              <a:gd name="connsiteX32" fmla="*/ 4140200 w 12153900"/>
              <a:gd name="connsiteY32" fmla="*/ 2743200 h 3530600"/>
              <a:gd name="connsiteX33" fmla="*/ 4229100 w 12153900"/>
              <a:gd name="connsiteY33" fmla="*/ 2463800 h 3530600"/>
              <a:gd name="connsiteX34" fmla="*/ 4305300 w 12153900"/>
              <a:gd name="connsiteY34" fmla="*/ 2451100 h 3530600"/>
              <a:gd name="connsiteX35" fmla="*/ 4381500 w 12153900"/>
              <a:gd name="connsiteY35" fmla="*/ 2705100 h 3530600"/>
              <a:gd name="connsiteX36" fmla="*/ 4533900 w 12153900"/>
              <a:gd name="connsiteY36" fmla="*/ 2070100 h 3530600"/>
              <a:gd name="connsiteX37" fmla="*/ 4711700 w 12153900"/>
              <a:gd name="connsiteY37" fmla="*/ 2616200 h 3530600"/>
              <a:gd name="connsiteX38" fmla="*/ 4775200 w 12153900"/>
              <a:gd name="connsiteY38" fmla="*/ 2413000 h 3530600"/>
              <a:gd name="connsiteX39" fmla="*/ 4914900 w 12153900"/>
              <a:gd name="connsiteY39" fmla="*/ 355600 h 3530600"/>
              <a:gd name="connsiteX40" fmla="*/ 4978400 w 12153900"/>
              <a:gd name="connsiteY40" fmla="*/ 165100 h 3530600"/>
              <a:gd name="connsiteX41" fmla="*/ 5105400 w 12153900"/>
              <a:gd name="connsiteY41" fmla="*/ 457200 h 3530600"/>
              <a:gd name="connsiteX42" fmla="*/ 5257800 w 12153900"/>
              <a:gd name="connsiteY42" fmla="*/ 1828800 h 3530600"/>
              <a:gd name="connsiteX43" fmla="*/ 5372100 w 12153900"/>
              <a:gd name="connsiteY43" fmla="*/ 3505200 h 3530600"/>
              <a:gd name="connsiteX44" fmla="*/ 5638800 w 12153900"/>
              <a:gd name="connsiteY44" fmla="*/ 1536700 h 3530600"/>
              <a:gd name="connsiteX45" fmla="*/ 5727700 w 12153900"/>
              <a:gd name="connsiteY45" fmla="*/ 1562100 h 3530600"/>
              <a:gd name="connsiteX46" fmla="*/ 5765800 w 12153900"/>
              <a:gd name="connsiteY46" fmla="*/ 1117600 h 3530600"/>
              <a:gd name="connsiteX47" fmla="*/ 5918200 w 12153900"/>
              <a:gd name="connsiteY47" fmla="*/ 2641600 h 3530600"/>
              <a:gd name="connsiteX48" fmla="*/ 6007100 w 12153900"/>
              <a:gd name="connsiteY48" fmla="*/ 2387600 h 3530600"/>
              <a:gd name="connsiteX49" fmla="*/ 6108700 w 12153900"/>
              <a:gd name="connsiteY49" fmla="*/ 2222500 h 3530600"/>
              <a:gd name="connsiteX50" fmla="*/ 6197600 w 12153900"/>
              <a:gd name="connsiteY50" fmla="*/ 2286000 h 3530600"/>
              <a:gd name="connsiteX51" fmla="*/ 6350000 w 12153900"/>
              <a:gd name="connsiteY51" fmla="*/ 1600200 h 3530600"/>
              <a:gd name="connsiteX52" fmla="*/ 6527800 w 12153900"/>
              <a:gd name="connsiteY52" fmla="*/ 2667000 h 3530600"/>
              <a:gd name="connsiteX53" fmla="*/ 6604000 w 12153900"/>
              <a:gd name="connsiteY53" fmla="*/ 2400300 h 3530600"/>
              <a:gd name="connsiteX54" fmla="*/ 6705600 w 12153900"/>
              <a:gd name="connsiteY54" fmla="*/ 2514600 h 3530600"/>
              <a:gd name="connsiteX55" fmla="*/ 6858000 w 12153900"/>
              <a:gd name="connsiteY55" fmla="*/ 1841500 h 3530600"/>
              <a:gd name="connsiteX56" fmla="*/ 7010400 w 12153900"/>
              <a:gd name="connsiteY56" fmla="*/ 2336800 h 3530600"/>
              <a:gd name="connsiteX57" fmla="*/ 7073900 w 12153900"/>
              <a:gd name="connsiteY57" fmla="*/ 2120900 h 3530600"/>
              <a:gd name="connsiteX58" fmla="*/ 7150100 w 12153900"/>
              <a:gd name="connsiteY58" fmla="*/ 2108200 h 3530600"/>
              <a:gd name="connsiteX59" fmla="*/ 7264400 w 12153900"/>
              <a:gd name="connsiteY59" fmla="*/ 2794000 h 3530600"/>
              <a:gd name="connsiteX60" fmla="*/ 7404100 w 12153900"/>
              <a:gd name="connsiteY60" fmla="*/ 2806700 h 3530600"/>
              <a:gd name="connsiteX61" fmla="*/ 7442200 w 12153900"/>
              <a:gd name="connsiteY61" fmla="*/ 2705100 h 3530600"/>
              <a:gd name="connsiteX62" fmla="*/ 7480300 w 12153900"/>
              <a:gd name="connsiteY62" fmla="*/ 2857500 h 3530600"/>
              <a:gd name="connsiteX63" fmla="*/ 7581900 w 12153900"/>
              <a:gd name="connsiteY63" fmla="*/ 2971800 h 3530600"/>
              <a:gd name="connsiteX64" fmla="*/ 7785100 w 12153900"/>
              <a:gd name="connsiteY64" fmla="*/ 444500 h 3530600"/>
              <a:gd name="connsiteX65" fmla="*/ 7886700 w 12153900"/>
              <a:gd name="connsiteY65" fmla="*/ 495300 h 3530600"/>
              <a:gd name="connsiteX66" fmla="*/ 7975600 w 12153900"/>
              <a:gd name="connsiteY66" fmla="*/ 1117600 h 3530600"/>
              <a:gd name="connsiteX67" fmla="*/ 8216900 w 12153900"/>
              <a:gd name="connsiteY67" fmla="*/ 2857500 h 3530600"/>
              <a:gd name="connsiteX68" fmla="*/ 8369300 w 12153900"/>
              <a:gd name="connsiteY68" fmla="*/ 1778000 h 3530600"/>
              <a:gd name="connsiteX69" fmla="*/ 8458200 w 12153900"/>
              <a:gd name="connsiteY69" fmla="*/ 2247900 h 3530600"/>
              <a:gd name="connsiteX70" fmla="*/ 8559800 w 12153900"/>
              <a:gd name="connsiteY70" fmla="*/ 1854200 h 3530600"/>
              <a:gd name="connsiteX71" fmla="*/ 8610600 w 12153900"/>
              <a:gd name="connsiteY71" fmla="*/ 1422400 h 3530600"/>
              <a:gd name="connsiteX72" fmla="*/ 8674100 w 12153900"/>
              <a:gd name="connsiteY72" fmla="*/ 2362200 h 3530600"/>
              <a:gd name="connsiteX73" fmla="*/ 8788400 w 12153900"/>
              <a:gd name="connsiteY73" fmla="*/ 2692400 h 3530600"/>
              <a:gd name="connsiteX74" fmla="*/ 8877300 w 12153900"/>
              <a:gd name="connsiteY74" fmla="*/ 2133600 h 3530600"/>
              <a:gd name="connsiteX75" fmla="*/ 9004300 w 12153900"/>
              <a:gd name="connsiteY75" fmla="*/ 2311400 h 3530600"/>
              <a:gd name="connsiteX76" fmla="*/ 9156700 w 12153900"/>
              <a:gd name="connsiteY76" fmla="*/ 1422400 h 3530600"/>
              <a:gd name="connsiteX77" fmla="*/ 9296400 w 12153900"/>
              <a:gd name="connsiteY77" fmla="*/ 2336800 h 3530600"/>
              <a:gd name="connsiteX78" fmla="*/ 9347200 w 12153900"/>
              <a:gd name="connsiteY78" fmla="*/ 2209800 h 3530600"/>
              <a:gd name="connsiteX79" fmla="*/ 9385300 w 12153900"/>
              <a:gd name="connsiteY79" fmla="*/ 2336800 h 3530600"/>
              <a:gd name="connsiteX80" fmla="*/ 9423400 w 12153900"/>
              <a:gd name="connsiteY80" fmla="*/ 2197100 h 3530600"/>
              <a:gd name="connsiteX81" fmla="*/ 9575800 w 12153900"/>
              <a:gd name="connsiteY81" fmla="*/ 2730500 h 3530600"/>
              <a:gd name="connsiteX82" fmla="*/ 9626600 w 12153900"/>
              <a:gd name="connsiteY82" fmla="*/ 2565400 h 3530600"/>
              <a:gd name="connsiteX83" fmla="*/ 9740900 w 12153900"/>
              <a:gd name="connsiteY83" fmla="*/ 2324100 h 3530600"/>
              <a:gd name="connsiteX84" fmla="*/ 9791700 w 12153900"/>
              <a:gd name="connsiteY84" fmla="*/ 2527300 h 3530600"/>
              <a:gd name="connsiteX85" fmla="*/ 9880600 w 12153900"/>
              <a:gd name="connsiteY85" fmla="*/ 2349500 h 3530600"/>
              <a:gd name="connsiteX86" fmla="*/ 9982200 w 12153900"/>
              <a:gd name="connsiteY86" fmla="*/ 2082800 h 3530600"/>
              <a:gd name="connsiteX87" fmla="*/ 10147300 w 12153900"/>
              <a:gd name="connsiteY87" fmla="*/ 2349500 h 3530600"/>
              <a:gd name="connsiteX88" fmla="*/ 10299700 w 12153900"/>
              <a:gd name="connsiteY88" fmla="*/ 2501900 h 3530600"/>
              <a:gd name="connsiteX89" fmla="*/ 10528300 w 12153900"/>
              <a:gd name="connsiteY89" fmla="*/ 2768600 h 3530600"/>
              <a:gd name="connsiteX90" fmla="*/ 10744200 w 12153900"/>
              <a:gd name="connsiteY90" fmla="*/ 977900 h 3530600"/>
              <a:gd name="connsiteX91" fmla="*/ 10782300 w 12153900"/>
              <a:gd name="connsiteY91" fmla="*/ 0 h 3530600"/>
              <a:gd name="connsiteX92" fmla="*/ 10896600 w 12153900"/>
              <a:gd name="connsiteY92" fmla="*/ 12700 h 3530600"/>
              <a:gd name="connsiteX93" fmla="*/ 10998200 w 12153900"/>
              <a:gd name="connsiteY93" fmla="*/ 787400 h 3530600"/>
              <a:gd name="connsiteX94" fmla="*/ 11201400 w 12153900"/>
              <a:gd name="connsiteY94" fmla="*/ 3124200 h 3530600"/>
              <a:gd name="connsiteX95" fmla="*/ 11328400 w 12153900"/>
              <a:gd name="connsiteY95" fmla="*/ 2171700 h 3530600"/>
              <a:gd name="connsiteX96" fmla="*/ 11442700 w 12153900"/>
              <a:gd name="connsiteY96" fmla="*/ 1968500 h 3530600"/>
              <a:gd name="connsiteX97" fmla="*/ 11493500 w 12153900"/>
              <a:gd name="connsiteY97" fmla="*/ 2019300 h 3530600"/>
              <a:gd name="connsiteX98" fmla="*/ 11531600 w 12153900"/>
              <a:gd name="connsiteY98" fmla="*/ 1308100 h 3530600"/>
              <a:gd name="connsiteX99" fmla="*/ 11633200 w 12153900"/>
              <a:gd name="connsiteY99" fmla="*/ 1447800 h 3530600"/>
              <a:gd name="connsiteX100" fmla="*/ 11760200 w 12153900"/>
              <a:gd name="connsiteY100" fmla="*/ 2717800 h 3530600"/>
              <a:gd name="connsiteX101" fmla="*/ 11874500 w 12153900"/>
              <a:gd name="connsiteY101" fmla="*/ 2438400 h 3530600"/>
              <a:gd name="connsiteX102" fmla="*/ 11938000 w 12153900"/>
              <a:gd name="connsiteY102" fmla="*/ 2781300 h 3530600"/>
              <a:gd name="connsiteX103" fmla="*/ 12153900 w 12153900"/>
              <a:gd name="connsiteY103" fmla="*/ 1778000 h 3530600"/>
              <a:gd name="connsiteX0" fmla="*/ 0 w 12153900"/>
              <a:gd name="connsiteY0" fmla="*/ 1536700 h 3530600"/>
              <a:gd name="connsiteX1" fmla="*/ 76200 w 12153900"/>
              <a:gd name="connsiteY1" fmla="*/ 1943100 h 3530600"/>
              <a:gd name="connsiteX2" fmla="*/ 139700 w 12153900"/>
              <a:gd name="connsiteY2" fmla="*/ 1485900 h 3530600"/>
              <a:gd name="connsiteX3" fmla="*/ 317500 w 12153900"/>
              <a:gd name="connsiteY3" fmla="*/ 3530600 h 3530600"/>
              <a:gd name="connsiteX4" fmla="*/ 495300 w 12153900"/>
              <a:gd name="connsiteY4" fmla="*/ 1676400 h 3530600"/>
              <a:gd name="connsiteX5" fmla="*/ 584200 w 12153900"/>
              <a:gd name="connsiteY5" fmla="*/ 2324100 h 3530600"/>
              <a:gd name="connsiteX6" fmla="*/ 736600 w 12153900"/>
              <a:gd name="connsiteY6" fmla="*/ 952500 h 3530600"/>
              <a:gd name="connsiteX7" fmla="*/ 914400 w 12153900"/>
              <a:gd name="connsiteY7" fmla="*/ 2692400 h 3530600"/>
              <a:gd name="connsiteX8" fmla="*/ 1041400 w 12153900"/>
              <a:gd name="connsiteY8" fmla="*/ 1435100 h 3530600"/>
              <a:gd name="connsiteX9" fmla="*/ 1130300 w 12153900"/>
              <a:gd name="connsiteY9" fmla="*/ 1612900 h 3530600"/>
              <a:gd name="connsiteX10" fmla="*/ 1193800 w 12153900"/>
              <a:gd name="connsiteY10" fmla="*/ 2286000 h 3530600"/>
              <a:gd name="connsiteX11" fmla="*/ 1282700 w 12153900"/>
              <a:gd name="connsiteY11" fmla="*/ 2133600 h 3530600"/>
              <a:gd name="connsiteX12" fmla="*/ 1308100 w 12153900"/>
              <a:gd name="connsiteY12" fmla="*/ 1968500 h 3530600"/>
              <a:gd name="connsiteX13" fmla="*/ 1473200 w 12153900"/>
              <a:gd name="connsiteY13" fmla="*/ 3009900 h 3530600"/>
              <a:gd name="connsiteX14" fmla="*/ 1574800 w 12153900"/>
              <a:gd name="connsiteY14" fmla="*/ 2400300 h 3530600"/>
              <a:gd name="connsiteX15" fmla="*/ 1714500 w 12153900"/>
              <a:gd name="connsiteY15" fmla="*/ 3124200 h 3530600"/>
              <a:gd name="connsiteX16" fmla="*/ 1917700 w 12153900"/>
              <a:gd name="connsiteY16" fmla="*/ 1778000 h 3530600"/>
              <a:gd name="connsiteX17" fmla="*/ 2044700 w 12153900"/>
              <a:gd name="connsiteY17" fmla="*/ 2298700 h 3530600"/>
              <a:gd name="connsiteX18" fmla="*/ 2146300 w 12153900"/>
              <a:gd name="connsiteY18" fmla="*/ 2374900 h 3530600"/>
              <a:gd name="connsiteX19" fmla="*/ 2286000 w 12153900"/>
              <a:gd name="connsiteY19" fmla="*/ 1193800 h 3530600"/>
              <a:gd name="connsiteX20" fmla="*/ 2349500 w 12153900"/>
              <a:gd name="connsiteY20" fmla="*/ 723900 h 3530600"/>
              <a:gd name="connsiteX21" fmla="*/ 2514600 w 12153900"/>
              <a:gd name="connsiteY21" fmla="*/ 1409700 h 3530600"/>
              <a:gd name="connsiteX22" fmla="*/ 2578100 w 12153900"/>
              <a:gd name="connsiteY22" fmla="*/ 1955800 h 3530600"/>
              <a:gd name="connsiteX23" fmla="*/ 2755900 w 12153900"/>
              <a:gd name="connsiteY23" fmla="*/ 3022600 h 3530600"/>
              <a:gd name="connsiteX24" fmla="*/ 2882900 w 12153900"/>
              <a:gd name="connsiteY24" fmla="*/ 1778000 h 3530600"/>
              <a:gd name="connsiteX25" fmla="*/ 3124200 w 12153900"/>
              <a:gd name="connsiteY25" fmla="*/ 1397000 h 3530600"/>
              <a:gd name="connsiteX26" fmla="*/ 3187700 w 12153900"/>
              <a:gd name="connsiteY26" fmla="*/ 1866900 h 3530600"/>
              <a:gd name="connsiteX27" fmla="*/ 3327400 w 12153900"/>
              <a:gd name="connsiteY27" fmla="*/ 2692400 h 3530600"/>
              <a:gd name="connsiteX28" fmla="*/ 3441700 w 12153900"/>
              <a:gd name="connsiteY28" fmla="*/ 2273300 h 3530600"/>
              <a:gd name="connsiteX29" fmla="*/ 3708400 w 12153900"/>
              <a:gd name="connsiteY29" fmla="*/ 1130300 h 3530600"/>
              <a:gd name="connsiteX30" fmla="*/ 3848100 w 12153900"/>
              <a:gd name="connsiteY30" fmla="*/ 2578100 h 3530600"/>
              <a:gd name="connsiteX31" fmla="*/ 4025900 w 12153900"/>
              <a:gd name="connsiteY31" fmla="*/ 2222500 h 3530600"/>
              <a:gd name="connsiteX32" fmla="*/ 4140200 w 12153900"/>
              <a:gd name="connsiteY32" fmla="*/ 2743200 h 3530600"/>
              <a:gd name="connsiteX33" fmla="*/ 4229100 w 12153900"/>
              <a:gd name="connsiteY33" fmla="*/ 2463800 h 3530600"/>
              <a:gd name="connsiteX34" fmla="*/ 4305300 w 12153900"/>
              <a:gd name="connsiteY34" fmla="*/ 2451100 h 3530600"/>
              <a:gd name="connsiteX35" fmla="*/ 4381500 w 12153900"/>
              <a:gd name="connsiteY35" fmla="*/ 2705100 h 3530600"/>
              <a:gd name="connsiteX36" fmla="*/ 4533900 w 12153900"/>
              <a:gd name="connsiteY36" fmla="*/ 2070100 h 3530600"/>
              <a:gd name="connsiteX37" fmla="*/ 4711700 w 12153900"/>
              <a:gd name="connsiteY37" fmla="*/ 2616200 h 3530600"/>
              <a:gd name="connsiteX38" fmla="*/ 4775200 w 12153900"/>
              <a:gd name="connsiteY38" fmla="*/ 2413000 h 3530600"/>
              <a:gd name="connsiteX39" fmla="*/ 4914900 w 12153900"/>
              <a:gd name="connsiteY39" fmla="*/ 355600 h 3530600"/>
              <a:gd name="connsiteX40" fmla="*/ 4978400 w 12153900"/>
              <a:gd name="connsiteY40" fmla="*/ 165100 h 3530600"/>
              <a:gd name="connsiteX41" fmla="*/ 5105400 w 12153900"/>
              <a:gd name="connsiteY41" fmla="*/ 457200 h 3530600"/>
              <a:gd name="connsiteX42" fmla="*/ 5257800 w 12153900"/>
              <a:gd name="connsiteY42" fmla="*/ 1828800 h 3530600"/>
              <a:gd name="connsiteX43" fmla="*/ 5372100 w 12153900"/>
              <a:gd name="connsiteY43" fmla="*/ 3505200 h 3530600"/>
              <a:gd name="connsiteX44" fmla="*/ 5638800 w 12153900"/>
              <a:gd name="connsiteY44" fmla="*/ 1536700 h 3530600"/>
              <a:gd name="connsiteX45" fmla="*/ 5727700 w 12153900"/>
              <a:gd name="connsiteY45" fmla="*/ 1562100 h 3530600"/>
              <a:gd name="connsiteX46" fmla="*/ 5765800 w 12153900"/>
              <a:gd name="connsiteY46" fmla="*/ 1117600 h 3530600"/>
              <a:gd name="connsiteX47" fmla="*/ 5918200 w 12153900"/>
              <a:gd name="connsiteY47" fmla="*/ 2641600 h 3530600"/>
              <a:gd name="connsiteX48" fmla="*/ 6007100 w 12153900"/>
              <a:gd name="connsiteY48" fmla="*/ 2387600 h 3530600"/>
              <a:gd name="connsiteX49" fmla="*/ 6108700 w 12153900"/>
              <a:gd name="connsiteY49" fmla="*/ 2222500 h 3530600"/>
              <a:gd name="connsiteX50" fmla="*/ 6197600 w 12153900"/>
              <a:gd name="connsiteY50" fmla="*/ 2286000 h 3530600"/>
              <a:gd name="connsiteX51" fmla="*/ 6350000 w 12153900"/>
              <a:gd name="connsiteY51" fmla="*/ 1600200 h 3530600"/>
              <a:gd name="connsiteX52" fmla="*/ 6527800 w 12153900"/>
              <a:gd name="connsiteY52" fmla="*/ 2667000 h 3530600"/>
              <a:gd name="connsiteX53" fmla="*/ 6604000 w 12153900"/>
              <a:gd name="connsiteY53" fmla="*/ 2400300 h 3530600"/>
              <a:gd name="connsiteX54" fmla="*/ 6705600 w 12153900"/>
              <a:gd name="connsiteY54" fmla="*/ 2514600 h 3530600"/>
              <a:gd name="connsiteX55" fmla="*/ 6858000 w 12153900"/>
              <a:gd name="connsiteY55" fmla="*/ 1841500 h 3530600"/>
              <a:gd name="connsiteX56" fmla="*/ 7010400 w 12153900"/>
              <a:gd name="connsiteY56" fmla="*/ 2336800 h 3530600"/>
              <a:gd name="connsiteX57" fmla="*/ 7073900 w 12153900"/>
              <a:gd name="connsiteY57" fmla="*/ 2120900 h 3530600"/>
              <a:gd name="connsiteX58" fmla="*/ 7150100 w 12153900"/>
              <a:gd name="connsiteY58" fmla="*/ 2108200 h 3530600"/>
              <a:gd name="connsiteX59" fmla="*/ 7264400 w 12153900"/>
              <a:gd name="connsiteY59" fmla="*/ 2794000 h 3530600"/>
              <a:gd name="connsiteX60" fmla="*/ 7404100 w 12153900"/>
              <a:gd name="connsiteY60" fmla="*/ 2806700 h 3530600"/>
              <a:gd name="connsiteX61" fmla="*/ 7442200 w 12153900"/>
              <a:gd name="connsiteY61" fmla="*/ 2705100 h 3530600"/>
              <a:gd name="connsiteX62" fmla="*/ 7480300 w 12153900"/>
              <a:gd name="connsiteY62" fmla="*/ 2857500 h 3530600"/>
              <a:gd name="connsiteX63" fmla="*/ 7581900 w 12153900"/>
              <a:gd name="connsiteY63" fmla="*/ 2971800 h 3530600"/>
              <a:gd name="connsiteX64" fmla="*/ 7785100 w 12153900"/>
              <a:gd name="connsiteY64" fmla="*/ 444500 h 3530600"/>
              <a:gd name="connsiteX65" fmla="*/ 7886700 w 12153900"/>
              <a:gd name="connsiteY65" fmla="*/ 495300 h 3530600"/>
              <a:gd name="connsiteX66" fmla="*/ 7975600 w 12153900"/>
              <a:gd name="connsiteY66" fmla="*/ 1117600 h 3530600"/>
              <a:gd name="connsiteX67" fmla="*/ 8216900 w 12153900"/>
              <a:gd name="connsiteY67" fmla="*/ 2857500 h 3530600"/>
              <a:gd name="connsiteX68" fmla="*/ 8369300 w 12153900"/>
              <a:gd name="connsiteY68" fmla="*/ 1778000 h 3530600"/>
              <a:gd name="connsiteX69" fmla="*/ 8458200 w 12153900"/>
              <a:gd name="connsiteY69" fmla="*/ 2247900 h 3530600"/>
              <a:gd name="connsiteX70" fmla="*/ 8559800 w 12153900"/>
              <a:gd name="connsiteY70" fmla="*/ 1854200 h 3530600"/>
              <a:gd name="connsiteX71" fmla="*/ 8610600 w 12153900"/>
              <a:gd name="connsiteY71" fmla="*/ 1422400 h 3530600"/>
              <a:gd name="connsiteX72" fmla="*/ 8674100 w 12153900"/>
              <a:gd name="connsiteY72" fmla="*/ 2362200 h 3530600"/>
              <a:gd name="connsiteX73" fmla="*/ 8788400 w 12153900"/>
              <a:gd name="connsiteY73" fmla="*/ 2692400 h 3530600"/>
              <a:gd name="connsiteX74" fmla="*/ 8877300 w 12153900"/>
              <a:gd name="connsiteY74" fmla="*/ 2133600 h 3530600"/>
              <a:gd name="connsiteX75" fmla="*/ 9004300 w 12153900"/>
              <a:gd name="connsiteY75" fmla="*/ 2311400 h 3530600"/>
              <a:gd name="connsiteX76" fmla="*/ 9156700 w 12153900"/>
              <a:gd name="connsiteY76" fmla="*/ 1422400 h 3530600"/>
              <a:gd name="connsiteX77" fmla="*/ 9296400 w 12153900"/>
              <a:gd name="connsiteY77" fmla="*/ 2336800 h 3530600"/>
              <a:gd name="connsiteX78" fmla="*/ 9347200 w 12153900"/>
              <a:gd name="connsiteY78" fmla="*/ 2209800 h 3530600"/>
              <a:gd name="connsiteX79" fmla="*/ 9385300 w 12153900"/>
              <a:gd name="connsiteY79" fmla="*/ 2336800 h 3530600"/>
              <a:gd name="connsiteX80" fmla="*/ 9423400 w 12153900"/>
              <a:gd name="connsiteY80" fmla="*/ 2197100 h 3530600"/>
              <a:gd name="connsiteX81" fmla="*/ 9575800 w 12153900"/>
              <a:gd name="connsiteY81" fmla="*/ 2730500 h 3530600"/>
              <a:gd name="connsiteX82" fmla="*/ 9626600 w 12153900"/>
              <a:gd name="connsiteY82" fmla="*/ 2565400 h 3530600"/>
              <a:gd name="connsiteX83" fmla="*/ 9740900 w 12153900"/>
              <a:gd name="connsiteY83" fmla="*/ 2324100 h 3530600"/>
              <a:gd name="connsiteX84" fmla="*/ 9791700 w 12153900"/>
              <a:gd name="connsiteY84" fmla="*/ 2527300 h 3530600"/>
              <a:gd name="connsiteX85" fmla="*/ 9880600 w 12153900"/>
              <a:gd name="connsiteY85" fmla="*/ 2349500 h 3530600"/>
              <a:gd name="connsiteX86" fmla="*/ 9982200 w 12153900"/>
              <a:gd name="connsiteY86" fmla="*/ 2082800 h 3530600"/>
              <a:gd name="connsiteX87" fmla="*/ 10147300 w 12153900"/>
              <a:gd name="connsiteY87" fmla="*/ 2349500 h 3530600"/>
              <a:gd name="connsiteX88" fmla="*/ 10299700 w 12153900"/>
              <a:gd name="connsiteY88" fmla="*/ 2501900 h 3530600"/>
              <a:gd name="connsiteX89" fmla="*/ 10528300 w 12153900"/>
              <a:gd name="connsiteY89" fmla="*/ 2768600 h 3530600"/>
              <a:gd name="connsiteX90" fmla="*/ 10744200 w 12153900"/>
              <a:gd name="connsiteY90" fmla="*/ 977900 h 3530600"/>
              <a:gd name="connsiteX91" fmla="*/ 10782300 w 12153900"/>
              <a:gd name="connsiteY91" fmla="*/ 0 h 3530600"/>
              <a:gd name="connsiteX92" fmla="*/ 10998200 w 12153900"/>
              <a:gd name="connsiteY92" fmla="*/ 787400 h 3530600"/>
              <a:gd name="connsiteX93" fmla="*/ 11201400 w 12153900"/>
              <a:gd name="connsiteY93" fmla="*/ 3124200 h 3530600"/>
              <a:gd name="connsiteX94" fmla="*/ 11328400 w 12153900"/>
              <a:gd name="connsiteY94" fmla="*/ 2171700 h 3530600"/>
              <a:gd name="connsiteX95" fmla="*/ 11442700 w 12153900"/>
              <a:gd name="connsiteY95" fmla="*/ 1968500 h 3530600"/>
              <a:gd name="connsiteX96" fmla="*/ 11493500 w 12153900"/>
              <a:gd name="connsiteY96" fmla="*/ 2019300 h 3530600"/>
              <a:gd name="connsiteX97" fmla="*/ 11531600 w 12153900"/>
              <a:gd name="connsiteY97" fmla="*/ 1308100 h 3530600"/>
              <a:gd name="connsiteX98" fmla="*/ 11633200 w 12153900"/>
              <a:gd name="connsiteY98" fmla="*/ 1447800 h 3530600"/>
              <a:gd name="connsiteX99" fmla="*/ 11760200 w 12153900"/>
              <a:gd name="connsiteY99" fmla="*/ 2717800 h 3530600"/>
              <a:gd name="connsiteX100" fmla="*/ 11874500 w 12153900"/>
              <a:gd name="connsiteY100" fmla="*/ 2438400 h 3530600"/>
              <a:gd name="connsiteX101" fmla="*/ 11938000 w 12153900"/>
              <a:gd name="connsiteY101" fmla="*/ 2781300 h 3530600"/>
              <a:gd name="connsiteX102" fmla="*/ 12153900 w 12153900"/>
              <a:gd name="connsiteY102" fmla="*/ 1778000 h 3530600"/>
              <a:gd name="connsiteX0" fmla="*/ 0 w 12153900"/>
              <a:gd name="connsiteY0" fmla="*/ 1371600 h 3365500"/>
              <a:gd name="connsiteX1" fmla="*/ 76200 w 12153900"/>
              <a:gd name="connsiteY1" fmla="*/ 1778000 h 3365500"/>
              <a:gd name="connsiteX2" fmla="*/ 139700 w 12153900"/>
              <a:gd name="connsiteY2" fmla="*/ 1320800 h 3365500"/>
              <a:gd name="connsiteX3" fmla="*/ 317500 w 12153900"/>
              <a:gd name="connsiteY3" fmla="*/ 3365500 h 3365500"/>
              <a:gd name="connsiteX4" fmla="*/ 495300 w 12153900"/>
              <a:gd name="connsiteY4" fmla="*/ 1511300 h 3365500"/>
              <a:gd name="connsiteX5" fmla="*/ 584200 w 12153900"/>
              <a:gd name="connsiteY5" fmla="*/ 2159000 h 3365500"/>
              <a:gd name="connsiteX6" fmla="*/ 736600 w 12153900"/>
              <a:gd name="connsiteY6" fmla="*/ 787400 h 3365500"/>
              <a:gd name="connsiteX7" fmla="*/ 914400 w 12153900"/>
              <a:gd name="connsiteY7" fmla="*/ 2527300 h 3365500"/>
              <a:gd name="connsiteX8" fmla="*/ 1041400 w 12153900"/>
              <a:gd name="connsiteY8" fmla="*/ 1270000 h 3365500"/>
              <a:gd name="connsiteX9" fmla="*/ 1130300 w 12153900"/>
              <a:gd name="connsiteY9" fmla="*/ 1447800 h 3365500"/>
              <a:gd name="connsiteX10" fmla="*/ 1193800 w 12153900"/>
              <a:gd name="connsiteY10" fmla="*/ 2120900 h 3365500"/>
              <a:gd name="connsiteX11" fmla="*/ 1282700 w 12153900"/>
              <a:gd name="connsiteY11" fmla="*/ 1968500 h 3365500"/>
              <a:gd name="connsiteX12" fmla="*/ 1308100 w 12153900"/>
              <a:gd name="connsiteY12" fmla="*/ 1803400 h 3365500"/>
              <a:gd name="connsiteX13" fmla="*/ 1473200 w 12153900"/>
              <a:gd name="connsiteY13" fmla="*/ 2844800 h 3365500"/>
              <a:gd name="connsiteX14" fmla="*/ 1574800 w 12153900"/>
              <a:gd name="connsiteY14" fmla="*/ 2235200 h 3365500"/>
              <a:gd name="connsiteX15" fmla="*/ 1714500 w 12153900"/>
              <a:gd name="connsiteY15" fmla="*/ 2959100 h 3365500"/>
              <a:gd name="connsiteX16" fmla="*/ 1917700 w 12153900"/>
              <a:gd name="connsiteY16" fmla="*/ 1612900 h 3365500"/>
              <a:gd name="connsiteX17" fmla="*/ 2044700 w 12153900"/>
              <a:gd name="connsiteY17" fmla="*/ 2133600 h 3365500"/>
              <a:gd name="connsiteX18" fmla="*/ 2146300 w 12153900"/>
              <a:gd name="connsiteY18" fmla="*/ 2209800 h 3365500"/>
              <a:gd name="connsiteX19" fmla="*/ 2286000 w 12153900"/>
              <a:gd name="connsiteY19" fmla="*/ 1028700 h 3365500"/>
              <a:gd name="connsiteX20" fmla="*/ 2349500 w 12153900"/>
              <a:gd name="connsiteY20" fmla="*/ 558800 h 3365500"/>
              <a:gd name="connsiteX21" fmla="*/ 2514600 w 12153900"/>
              <a:gd name="connsiteY21" fmla="*/ 1244600 h 3365500"/>
              <a:gd name="connsiteX22" fmla="*/ 2578100 w 12153900"/>
              <a:gd name="connsiteY22" fmla="*/ 1790700 h 3365500"/>
              <a:gd name="connsiteX23" fmla="*/ 2755900 w 12153900"/>
              <a:gd name="connsiteY23" fmla="*/ 2857500 h 3365500"/>
              <a:gd name="connsiteX24" fmla="*/ 2882900 w 12153900"/>
              <a:gd name="connsiteY24" fmla="*/ 1612900 h 3365500"/>
              <a:gd name="connsiteX25" fmla="*/ 3124200 w 12153900"/>
              <a:gd name="connsiteY25" fmla="*/ 1231900 h 3365500"/>
              <a:gd name="connsiteX26" fmla="*/ 3187700 w 12153900"/>
              <a:gd name="connsiteY26" fmla="*/ 1701800 h 3365500"/>
              <a:gd name="connsiteX27" fmla="*/ 3327400 w 12153900"/>
              <a:gd name="connsiteY27" fmla="*/ 2527300 h 3365500"/>
              <a:gd name="connsiteX28" fmla="*/ 3441700 w 12153900"/>
              <a:gd name="connsiteY28" fmla="*/ 2108200 h 3365500"/>
              <a:gd name="connsiteX29" fmla="*/ 3708400 w 12153900"/>
              <a:gd name="connsiteY29" fmla="*/ 965200 h 3365500"/>
              <a:gd name="connsiteX30" fmla="*/ 3848100 w 12153900"/>
              <a:gd name="connsiteY30" fmla="*/ 2413000 h 3365500"/>
              <a:gd name="connsiteX31" fmla="*/ 4025900 w 12153900"/>
              <a:gd name="connsiteY31" fmla="*/ 2057400 h 3365500"/>
              <a:gd name="connsiteX32" fmla="*/ 4140200 w 12153900"/>
              <a:gd name="connsiteY32" fmla="*/ 2578100 h 3365500"/>
              <a:gd name="connsiteX33" fmla="*/ 4229100 w 12153900"/>
              <a:gd name="connsiteY33" fmla="*/ 2298700 h 3365500"/>
              <a:gd name="connsiteX34" fmla="*/ 4305300 w 12153900"/>
              <a:gd name="connsiteY34" fmla="*/ 2286000 h 3365500"/>
              <a:gd name="connsiteX35" fmla="*/ 4381500 w 12153900"/>
              <a:gd name="connsiteY35" fmla="*/ 2540000 h 3365500"/>
              <a:gd name="connsiteX36" fmla="*/ 4533900 w 12153900"/>
              <a:gd name="connsiteY36" fmla="*/ 1905000 h 3365500"/>
              <a:gd name="connsiteX37" fmla="*/ 4711700 w 12153900"/>
              <a:gd name="connsiteY37" fmla="*/ 2451100 h 3365500"/>
              <a:gd name="connsiteX38" fmla="*/ 4775200 w 12153900"/>
              <a:gd name="connsiteY38" fmla="*/ 2247900 h 3365500"/>
              <a:gd name="connsiteX39" fmla="*/ 4914900 w 12153900"/>
              <a:gd name="connsiteY39" fmla="*/ 190500 h 3365500"/>
              <a:gd name="connsiteX40" fmla="*/ 4978400 w 12153900"/>
              <a:gd name="connsiteY40" fmla="*/ 0 h 3365500"/>
              <a:gd name="connsiteX41" fmla="*/ 5105400 w 12153900"/>
              <a:gd name="connsiteY41" fmla="*/ 292100 h 3365500"/>
              <a:gd name="connsiteX42" fmla="*/ 5257800 w 12153900"/>
              <a:gd name="connsiteY42" fmla="*/ 1663700 h 3365500"/>
              <a:gd name="connsiteX43" fmla="*/ 5372100 w 12153900"/>
              <a:gd name="connsiteY43" fmla="*/ 3340100 h 3365500"/>
              <a:gd name="connsiteX44" fmla="*/ 5638800 w 12153900"/>
              <a:gd name="connsiteY44" fmla="*/ 1371600 h 3365500"/>
              <a:gd name="connsiteX45" fmla="*/ 5727700 w 12153900"/>
              <a:gd name="connsiteY45" fmla="*/ 1397000 h 3365500"/>
              <a:gd name="connsiteX46" fmla="*/ 5765800 w 12153900"/>
              <a:gd name="connsiteY46" fmla="*/ 952500 h 3365500"/>
              <a:gd name="connsiteX47" fmla="*/ 5918200 w 12153900"/>
              <a:gd name="connsiteY47" fmla="*/ 2476500 h 3365500"/>
              <a:gd name="connsiteX48" fmla="*/ 6007100 w 12153900"/>
              <a:gd name="connsiteY48" fmla="*/ 2222500 h 3365500"/>
              <a:gd name="connsiteX49" fmla="*/ 6108700 w 12153900"/>
              <a:gd name="connsiteY49" fmla="*/ 2057400 h 3365500"/>
              <a:gd name="connsiteX50" fmla="*/ 6197600 w 12153900"/>
              <a:gd name="connsiteY50" fmla="*/ 2120900 h 3365500"/>
              <a:gd name="connsiteX51" fmla="*/ 6350000 w 12153900"/>
              <a:gd name="connsiteY51" fmla="*/ 1435100 h 3365500"/>
              <a:gd name="connsiteX52" fmla="*/ 6527800 w 12153900"/>
              <a:gd name="connsiteY52" fmla="*/ 2501900 h 3365500"/>
              <a:gd name="connsiteX53" fmla="*/ 6604000 w 12153900"/>
              <a:gd name="connsiteY53" fmla="*/ 2235200 h 3365500"/>
              <a:gd name="connsiteX54" fmla="*/ 6705600 w 12153900"/>
              <a:gd name="connsiteY54" fmla="*/ 2349500 h 3365500"/>
              <a:gd name="connsiteX55" fmla="*/ 6858000 w 12153900"/>
              <a:gd name="connsiteY55" fmla="*/ 1676400 h 3365500"/>
              <a:gd name="connsiteX56" fmla="*/ 7010400 w 12153900"/>
              <a:gd name="connsiteY56" fmla="*/ 2171700 h 3365500"/>
              <a:gd name="connsiteX57" fmla="*/ 7073900 w 12153900"/>
              <a:gd name="connsiteY57" fmla="*/ 1955800 h 3365500"/>
              <a:gd name="connsiteX58" fmla="*/ 7150100 w 12153900"/>
              <a:gd name="connsiteY58" fmla="*/ 1943100 h 3365500"/>
              <a:gd name="connsiteX59" fmla="*/ 7264400 w 12153900"/>
              <a:gd name="connsiteY59" fmla="*/ 2628900 h 3365500"/>
              <a:gd name="connsiteX60" fmla="*/ 7404100 w 12153900"/>
              <a:gd name="connsiteY60" fmla="*/ 2641600 h 3365500"/>
              <a:gd name="connsiteX61" fmla="*/ 7442200 w 12153900"/>
              <a:gd name="connsiteY61" fmla="*/ 2540000 h 3365500"/>
              <a:gd name="connsiteX62" fmla="*/ 7480300 w 12153900"/>
              <a:gd name="connsiteY62" fmla="*/ 2692400 h 3365500"/>
              <a:gd name="connsiteX63" fmla="*/ 7581900 w 12153900"/>
              <a:gd name="connsiteY63" fmla="*/ 2806700 h 3365500"/>
              <a:gd name="connsiteX64" fmla="*/ 7785100 w 12153900"/>
              <a:gd name="connsiteY64" fmla="*/ 279400 h 3365500"/>
              <a:gd name="connsiteX65" fmla="*/ 7886700 w 12153900"/>
              <a:gd name="connsiteY65" fmla="*/ 330200 h 3365500"/>
              <a:gd name="connsiteX66" fmla="*/ 7975600 w 12153900"/>
              <a:gd name="connsiteY66" fmla="*/ 952500 h 3365500"/>
              <a:gd name="connsiteX67" fmla="*/ 8216900 w 12153900"/>
              <a:gd name="connsiteY67" fmla="*/ 2692400 h 3365500"/>
              <a:gd name="connsiteX68" fmla="*/ 8369300 w 12153900"/>
              <a:gd name="connsiteY68" fmla="*/ 1612900 h 3365500"/>
              <a:gd name="connsiteX69" fmla="*/ 8458200 w 12153900"/>
              <a:gd name="connsiteY69" fmla="*/ 2082800 h 3365500"/>
              <a:gd name="connsiteX70" fmla="*/ 8559800 w 12153900"/>
              <a:gd name="connsiteY70" fmla="*/ 1689100 h 3365500"/>
              <a:gd name="connsiteX71" fmla="*/ 8610600 w 12153900"/>
              <a:gd name="connsiteY71" fmla="*/ 1257300 h 3365500"/>
              <a:gd name="connsiteX72" fmla="*/ 8674100 w 12153900"/>
              <a:gd name="connsiteY72" fmla="*/ 2197100 h 3365500"/>
              <a:gd name="connsiteX73" fmla="*/ 8788400 w 12153900"/>
              <a:gd name="connsiteY73" fmla="*/ 2527300 h 3365500"/>
              <a:gd name="connsiteX74" fmla="*/ 8877300 w 12153900"/>
              <a:gd name="connsiteY74" fmla="*/ 1968500 h 3365500"/>
              <a:gd name="connsiteX75" fmla="*/ 9004300 w 12153900"/>
              <a:gd name="connsiteY75" fmla="*/ 2146300 h 3365500"/>
              <a:gd name="connsiteX76" fmla="*/ 9156700 w 12153900"/>
              <a:gd name="connsiteY76" fmla="*/ 1257300 h 3365500"/>
              <a:gd name="connsiteX77" fmla="*/ 9296400 w 12153900"/>
              <a:gd name="connsiteY77" fmla="*/ 2171700 h 3365500"/>
              <a:gd name="connsiteX78" fmla="*/ 9347200 w 12153900"/>
              <a:gd name="connsiteY78" fmla="*/ 2044700 h 3365500"/>
              <a:gd name="connsiteX79" fmla="*/ 9385300 w 12153900"/>
              <a:gd name="connsiteY79" fmla="*/ 2171700 h 3365500"/>
              <a:gd name="connsiteX80" fmla="*/ 9423400 w 12153900"/>
              <a:gd name="connsiteY80" fmla="*/ 2032000 h 3365500"/>
              <a:gd name="connsiteX81" fmla="*/ 9575800 w 12153900"/>
              <a:gd name="connsiteY81" fmla="*/ 2565400 h 3365500"/>
              <a:gd name="connsiteX82" fmla="*/ 9626600 w 12153900"/>
              <a:gd name="connsiteY82" fmla="*/ 2400300 h 3365500"/>
              <a:gd name="connsiteX83" fmla="*/ 9740900 w 12153900"/>
              <a:gd name="connsiteY83" fmla="*/ 2159000 h 3365500"/>
              <a:gd name="connsiteX84" fmla="*/ 9791700 w 12153900"/>
              <a:gd name="connsiteY84" fmla="*/ 2362200 h 3365500"/>
              <a:gd name="connsiteX85" fmla="*/ 9880600 w 12153900"/>
              <a:gd name="connsiteY85" fmla="*/ 2184400 h 3365500"/>
              <a:gd name="connsiteX86" fmla="*/ 9982200 w 12153900"/>
              <a:gd name="connsiteY86" fmla="*/ 1917700 h 3365500"/>
              <a:gd name="connsiteX87" fmla="*/ 10147300 w 12153900"/>
              <a:gd name="connsiteY87" fmla="*/ 2184400 h 3365500"/>
              <a:gd name="connsiteX88" fmla="*/ 10299700 w 12153900"/>
              <a:gd name="connsiteY88" fmla="*/ 2336800 h 3365500"/>
              <a:gd name="connsiteX89" fmla="*/ 10528300 w 12153900"/>
              <a:gd name="connsiteY89" fmla="*/ 2603500 h 3365500"/>
              <a:gd name="connsiteX90" fmla="*/ 10744200 w 12153900"/>
              <a:gd name="connsiteY90" fmla="*/ 812800 h 3365500"/>
              <a:gd name="connsiteX91" fmla="*/ 10912057 w 12153900"/>
              <a:gd name="connsiteY91" fmla="*/ 190500 h 3365500"/>
              <a:gd name="connsiteX92" fmla="*/ 10998200 w 12153900"/>
              <a:gd name="connsiteY92" fmla="*/ 622300 h 3365500"/>
              <a:gd name="connsiteX93" fmla="*/ 11201400 w 12153900"/>
              <a:gd name="connsiteY93" fmla="*/ 2959100 h 3365500"/>
              <a:gd name="connsiteX94" fmla="*/ 11328400 w 12153900"/>
              <a:gd name="connsiteY94" fmla="*/ 2006600 h 3365500"/>
              <a:gd name="connsiteX95" fmla="*/ 11442700 w 12153900"/>
              <a:gd name="connsiteY95" fmla="*/ 1803400 h 3365500"/>
              <a:gd name="connsiteX96" fmla="*/ 11493500 w 12153900"/>
              <a:gd name="connsiteY96" fmla="*/ 1854200 h 3365500"/>
              <a:gd name="connsiteX97" fmla="*/ 11531600 w 12153900"/>
              <a:gd name="connsiteY97" fmla="*/ 1143000 h 3365500"/>
              <a:gd name="connsiteX98" fmla="*/ 11633200 w 12153900"/>
              <a:gd name="connsiteY98" fmla="*/ 1282700 h 3365500"/>
              <a:gd name="connsiteX99" fmla="*/ 11760200 w 12153900"/>
              <a:gd name="connsiteY99" fmla="*/ 2552700 h 3365500"/>
              <a:gd name="connsiteX100" fmla="*/ 11874500 w 12153900"/>
              <a:gd name="connsiteY100" fmla="*/ 2273300 h 3365500"/>
              <a:gd name="connsiteX101" fmla="*/ 11938000 w 12153900"/>
              <a:gd name="connsiteY101" fmla="*/ 2616200 h 3365500"/>
              <a:gd name="connsiteX102" fmla="*/ 12153900 w 12153900"/>
              <a:gd name="connsiteY102" fmla="*/ 1612900 h 3365500"/>
              <a:gd name="connsiteX0" fmla="*/ 0 w 12153900"/>
              <a:gd name="connsiteY0" fmla="*/ 1371600 h 3365500"/>
              <a:gd name="connsiteX1" fmla="*/ 76200 w 12153900"/>
              <a:gd name="connsiteY1" fmla="*/ 1778000 h 3365500"/>
              <a:gd name="connsiteX2" fmla="*/ 139700 w 12153900"/>
              <a:gd name="connsiteY2" fmla="*/ 1320800 h 3365500"/>
              <a:gd name="connsiteX3" fmla="*/ 317500 w 12153900"/>
              <a:gd name="connsiteY3" fmla="*/ 3365500 h 3365500"/>
              <a:gd name="connsiteX4" fmla="*/ 495300 w 12153900"/>
              <a:gd name="connsiteY4" fmla="*/ 1511300 h 3365500"/>
              <a:gd name="connsiteX5" fmla="*/ 584200 w 12153900"/>
              <a:gd name="connsiteY5" fmla="*/ 2159000 h 3365500"/>
              <a:gd name="connsiteX6" fmla="*/ 736600 w 12153900"/>
              <a:gd name="connsiteY6" fmla="*/ 787400 h 3365500"/>
              <a:gd name="connsiteX7" fmla="*/ 914400 w 12153900"/>
              <a:gd name="connsiteY7" fmla="*/ 2527300 h 3365500"/>
              <a:gd name="connsiteX8" fmla="*/ 1041400 w 12153900"/>
              <a:gd name="connsiteY8" fmla="*/ 1270000 h 3365500"/>
              <a:gd name="connsiteX9" fmla="*/ 1130300 w 12153900"/>
              <a:gd name="connsiteY9" fmla="*/ 1447800 h 3365500"/>
              <a:gd name="connsiteX10" fmla="*/ 1193800 w 12153900"/>
              <a:gd name="connsiteY10" fmla="*/ 2120900 h 3365500"/>
              <a:gd name="connsiteX11" fmla="*/ 1282700 w 12153900"/>
              <a:gd name="connsiteY11" fmla="*/ 1968500 h 3365500"/>
              <a:gd name="connsiteX12" fmla="*/ 1308100 w 12153900"/>
              <a:gd name="connsiteY12" fmla="*/ 1803400 h 3365500"/>
              <a:gd name="connsiteX13" fmla="*/ 1473200 w 12153900"/>
              <a:gd name="connsiteY13" fmla="*/ 2844800 h 3365500"/>
              <a:gd name="connsiteX14" fmla="*/ 1574800 w 12153900"/>
              <a:gd name="connsiteY14" fmla="*/ 2235200 h 3365500"/>
              <a:gd name="connsiteX15" fmla="*/ 1714500 w 12153900"/>
              <a:gd name="connsiteY15" fmla="*/ 2959100 h 3365500"/>
              <a:gd name="connsiteX16" fmla="*/ 1917700 w 12153900"/>
              <a:gd name="connsiteY16" fmla="*/ 1612900 h 3365500"/>
              <a:gd name="connsiteX17" fmla="*/ 2044700 w 12153900"/>
              <a:gd name="connsiteY17" fmla="*/ 2133600 h 3365500"/>
              <a:gd name="connsiteX18" fmla="*/ 2146300 w 12153900"/>
              <a:gd name="connsiteY18" fmla="*/ 2209800 h 3365500"/>
              <a:gd name="connsiteX19" fmla="*/ 2286000 w 12153900"/>
              <a:gd name="connsiteY19" fmla="*/ 1028700 h 3365500"/>
              <a:gd name="connsiteX20" fmla="*/ 2349500 w 12153900"/>
              <a:gd name="connsiteY20" fmla="*/ 558800 h 3365500"/>
              <a:gd name="connsiteX21" fmla="*/ 2514600 w 12153900"/>
              <a:gd name="connsiteY21" fmla="*/ 1244600 h 3365500"/>
              <a:gd name="connsiteX22" fmla="*/ 2578100 w 12153900"/>
              <a:gd name="connsiteY22" fmla="*/ 1790700 h 3365500"/>
              <a:gd name="connsiteX23" fmla="*/ 2755900 w 12153900"/>
              <a:gd name="connsiteY23" fmla="*/ 2857500 h 3365500"/>
              <a:gd name="connsiteX24" fmla="*/ 2882900 w 12153900"/>
              <a:gd name="connsiteY24" fmla="*/ 1612900 h 3365500"/>
              <a:gd name="connsiteX25" fmla="*/ 3124200 w 12153900"/>
              <a:gd name="connsiteY25" fmla="*/ 1231900 h 3365500"/>
              <a:gd name="connsiteX26" fmla="*/ 3187700 w 12153900"/>
              <a:gd name="connsiteY26" fmla="*/ 1701800 h 3365500"/>
              <a:gd name="connsiteX27" fmla="*/ 3327400 w 12153900"/>
              <a:gd name="connsiteY27" fmla="*/ 2527300 h 3365500"/>
              <a:gd name="connsiteX28" fmla="*/ 3441700 w 12153900"/>
              <a:gd name="connsiteY28" fmla="*/ 2108200 h 3365500"/>
              <a:gd name="connsiteX29" fmla="*/ 3708400 w 12153900"/>
              <a:gd name="connsiteY29" fmla="*/ 965200 h 3365500"/>
              <a:gd name="connsiteX30" fmla="*/ 3848100 w 12153900"/>
              <a:gd name="connsiteY30" fmla="*/ 2413000 h 3365500"/>
              <a:gd name="connsiteX31" fmla="*/ 4025900 w 12153900"/>
              <a:gd name="connsiteY31" fmla="*/ 2057400 h 3365500"/>
              <a:gd name="connsiteX32" fmla="*/ 4140200 w 12153900"/>
              <a:gd name="connsiteY32" fmla="*/ 2578100 h 3365500"/>
              <a:gd name="connsiteX33" fmla="*/ 4229100 w 12153900"/>
              <a:gd name="connsiteY33" fmla="*/ 2298700 h 3365500"/>
              <a:gd name="connsiteX34" fmla="*/ 4305300 w 12153900"/>
              <a:gd name="connsiteY34" fmla="*/ 2286000 h 3365500"/>
              <a:gd name="connsiteX35" fmla="*/ 4381500 w 12153900"/>
              <a:gd name="connsiteY35" fmla="*/ 2540000 h 3365500"/>
              <a:gd name="connsiteX36" fmla="*/ 4533900 w 12153900"/>
              <a:gd name="connsiteY36" fmla="*/ 1905000 h 3365500"/>
              <a:gd name="connsiteX37" fmla="*/ 4711700 w 12153900"/>
              <a:gd name="connsiteY37" fmla="*/ 2451100 h 3365500"/>
              <a:gd name="connsiteX38" fmla="*/ 4775200 w 12153900"/>
              <a:gd name="connsiteY38" fmla="*/ 2247900 h 3365500"/>
              <a:gd name="connsiteX39" fmla="*/ 4914900 w 12153900"/>
              <a:gd name="connsiteY39" fmla="*/ 190500 h 3365500"/>
              <a:gd name="connsiteX40" fmla="*/ 4978400 w 12153900"/>
              <a:gd name="connsiteY40" fmla="*/ 0 h 3365500"/>
              <a:gd name="connsiteX41" fmla="*/ 5105400 w 12153900"/>
              <a:gd name="connsiteY41" fmla="*/ 292100 h 3365500"/>
              <a:gd name="connsiteX42" fmla="*/ 5257800 w 12153900"/>
              <a:gd name="connsiteY42" fmla="*/ 1663700 h 3365500"/>
              <a:gd name="connsiteX43" fmla="*/ 5372100 w 12153900"/>
              <a:gd name="connsiteY43" fmla="*/ 3340100 h 3365500"/>
              <a:gd name="connsiteX44" fmla="*/ 5638800 w 12153900"/>
              <a:gd name="connsiteY44" fmla="*/ 1371600 h 3365500"/>
              <a:gd name="connsiteX45" fmla="*/ 5727700 w 12153900"/>
              <a:gd name="connsiteY45" fmla="*/ 1397000 h 3365500"/>
              <a:gd name="connsiteX46" fmla="*/ 5765800 w 12153900"/>
              <a:gd name="connsiteY46" fmla="*/ 952500 h 3365500"/>
              <a:gd name="connsiteX47" fmla="*/ 5918200 w 12153900"/>
              <a:gd name="connsiteY47" fmla="*/ 2476500 h 3365500"/>
              <a:gd name="connsiteX48" fmla="*/ 6007100 w 12153900"/>
              <a:gd name="connsiteY48" fmla="*/ 2222500 h 3365500"/>
              <a:gd name="connsiteX49" fmla="*/ 6108700 w 12153900"/>
              <a:gd name="connsiteY49" fmla="*/ 2057400 h 3365500"/>
              <a:gd name="connsiteX50" fmla="*/ 6197600 w 12153900"/>
              <a:gd name="connsiteY50" fmla="*/ 2120900 h 3365500"/>
              <a:gd name="connsiteX51" fmla="*/ 6350000 w 12153900"/>
              <a:gd name="connsiteY51" fmla="*/ 1435100 h 3365500"/>
              <a:gd name="connsiteX52" fmla="*/ 6527800 w 12153900"/>
              <a:gd name="connsiteY52" fmla="*/ 2501900 h 3365500"/>
              <a:gd name="connsiteX53" fmla="*/ 6604000 w 12153900"/>
              <a:gd name="connsiteY53" fmla="*/ 2235200 h 3365500"/>
              <a:gd name="connsiteX54" fmla="*/ 6705600 w 12153900"/>
              <a:gd name="connsiteY54" fmla="*/ 2349500 h 3365500"/>
              <a:gd name="connsiteX55" fmla="*/ 6858000 w 12153900"/>
              <a:gd name="connsiteY55" fmla="*/ 1676400 h 3365500"/>
              <a:gd name="connsiteX56" fmla="*/ 7010400 w 12153900"/>
              <a:gd name="connsiteY56" fmla="*/ 2171700 h 3365500"/>
              <a:gd name="connsiteX57" fmla="*/ 7073900 w 12153900"/>
              <a:gd name="connsiteY57" fmla="*/ 1955800 h 3365500"/>
              <a:gd name="connsiteX58" fmla="*/ 7150100 w 12153900"/>
              <a:gd name="connsiteY58" fmla="*/ 1943100 h 3365500"/>
              <a:gd name="connsiteX59" fmla="*/ 7264400 w 12153900"/>
              <a:gd name="connsiteY59" fmla="*/ 2628900 h 3365500"/>
              <a:gd name="connsiteX60" fmla="*/ 7404100 w 12153900"/>
              <a:gd name="connsiteY60" fmla="*/ 2641600 h 3365500"/>
              <a:gd name="connsiteX61" fmla="*/ 7442200 w 12153900"/>
              <a:gd name="connsiteY61" fmla="*/ 2540000 h 3365500"/>
              <a:gd name="connsiteX62" fmla="*/ 7480300 w 12153900"/>
              <a:gd name="connsiteY62" fmla="*/ 2692400 h 3365500"/>
              <a:gd name="connsiteX63" fmla="*/ 7581900 w 12153900"/>
              <a:gd name="connsiteY63" fmla="*/ 2806700 h 3365500"/>
              <a:gd name="connsiteX64" fmla="*/ 7785100 w 12153900"/>
              <a:gd name="connsiteY64" fmla="*/ 279400 h 3365500"/>
              <a:gd name="connsiteX65" fmla="*/ 7886700 w 12153900"/>
              <a:gd name="connsiteY65" fmla="*/ 330200 h 3365500"/>
              <a:gd name="connsiteX66" fmla="*/ 7975600 w 12153900"/>
              <a:gd name="connsiteY66" fmla="*/ 952500 h 3365500"/>
              <a:gd name="connsiteX67" fmla="*/ 8216900 w 12153900"/>
              <a:gd name="connsiteY67" fmla="*/ 2692400 h 3365500"/>
              <a:gd name="connsiteX68" fmla="*/ 8369300 w 12153900"/>
              <a:gd name="connsiteY68" fmla="*/ 1612900 h 3365500"/>
              <a:gd name="connsiteX69" fmla="*/ 8458200 w 12153900"/>
              <a:gd name="connsiteY69" fmla="*/ 2082800 h 3365500"/>
              <a:gd name="connsiteX70" fmla="*/ 8559800 w 12153900"/>
              <a:gd name="connsiteY70" fmla="*/ 1689100 h 3365500"/>
              <a:gd name="connsiteX71" fmla="*/ 8610600 w 12153900"/>
              <a:gd name="connsiteY71" fmla="*/ 1257300 h 3365500"/>
              <a:gd name="connsiteX72" fmla="*/ 8674100 w 12153900"/>
              <a:gd name="connsiteY72" fmla="*/ 2197100 h 3365500"/>
              <a:gd name="connsiteX73" fmla="*/ 8788400 w 12153900"/>
              <a:gd name="connsiteY73" fmla="*/ 2527300 h 3365500"/>
              <a:gd name="connsiteX74" fmla="*/ 8877300 w 12153900"/>
              <a:gd name="connsiteY74" fmla="*/ 1968500 h 3365500"/>
              <a:gd name="connsiteX75" fmla="*/ 9004300 w 12153900"/>
              <a:gd name="connsiteY75" fmla="*/ 2146300 h 3365500"/>
              <a:gd name="connsiteX76" fmla="*/ 9156700 w 12153900"/>
              <a:gd name="connsiteY76" fmla="*/ 1257300 h 3365500"/>
              <a:gd name="connsiteX77" fmla="*/ 9296400 w 12153900"/>
              <a:gd name="connsiteY77" fmla="*/ 2171700 h 3365500"/>
              <a:gd name="connsiteX78" fmla="*/ 9347200 w 12153900"/>
              <a:gd name="connsiteY78" fmla="*/ 2044700 h 3365500"/>
              <a:gd name="connsiteX79" fmla="*/ 9385300 w 12153900"/>
              <a:gd name="connsiteY79" fmla="*/ 2171700 h 3365500"/>
              <a:gd name="connsiteX80" fmla="*/ 9423400 w 12153900"/>
              <a:gd name="connsiteY80" fmla="*/ 2032000 h 3365500"/>
              <a:gd name="connsiteX81" fmla="*/ 9575800 w 12153900"/>
              <a:gd name="connsiteY81" fmla="*/ 1317172 h 3365500"/>
              <a:gd name="connsiteX82" fmla="*/ 9626600 w 12153900"/>
              <a:gd name="connsiteY82" fmla="*/ 2400300 h 3365500"/>
              <a:gd name="connsiteX83" fmla="*/ 9740900 w 12153900"/>
              <a:gd name="connsiteY83" fmla="*/ 2159000 h 3365500"/>
              <a:gd name="connsiteX84" fmla="*/ 9791700 w 12153900"/>
              <a:gd name="connsiteY84" fmla="*/ 2362200 h 3365500"/>
              <a:gd name="connsiteX85" fmla="*/ 9880600 w 12153900"/>
              <a:gd name="connsiteY85" fmla="*/ 2184400 h 3365500"/>
              <a:gd name="connsiteX86" fmla="*/ 9982200 w 12153900"/>
              <a:gd name="connsiteY86" fmla="*/ 1917700 h 3365500"/>
              <a:gd name="connsiteX87" fmla="*/ 10147300 w 12153900"/>
              <a:gd name="connsiteY87" fmla="*/ 2184400 h 3365500"/>
              <a:gd name="connsiteX88" fmla="*/ 10299700 w 12153900"/>
              <a:gd name="connsiteY88" fmla="*/ 2336800 h 3365500"/>
              <a:gd name="connsiteX89" fmla="*/ 10528300 w 12153900"/>
              <a:gd name="connsiteY89" fmla="*/ 2603500 h 3365500"/>
              <a:gd name="connsiteX90" fmla="*/ 10744200 w 12153900"/>
              <a:gd name="connsiteY90" fmla="*/ 812800 h 3365500"/>
              <a:gd name="connsiteX91" fmla="*/ 10912057 w 12153900"/>
              <a:gd name="connsiteY91" fmla="*/ 190500 h 3365500"/>
              <a:gd name="connsiteX92" fmla="*/ 10998200 w 12153900"/>
              <a:gd name="connsiteY92" fmla="*/ 622300 h 3365500"/>
              <a:gd name="connsiteX93" fmla="*/ 11201400 w 12153900"/>
              <a:gd name="connsiteY93" fmla="*/ 2959100 h 3365500"/>
              <a:gd name="connsiteX94" fmla="*/ 11328400 w 12153900"/>
              <a:gd name="connsiteY94" fmla="*/ 2006600 h 3365500"/>
              <a:gd name="connsiteX95" fmla="*/ 11442700 w 12153900"/>
              <a:gd name="connsiteY95" fmla="*/ 1803400 h 3365500"/>
              <a:gd name="connsiteX96" fmla="*/ 11493500 w 12153900"/>
              <a:gd name="connsiteY96" fmla="*/ 1854200 h 3365500"/>
              <a:gd name="connsiteX97" fmla="*/ 11531600 w 12153900"/>
              <a:gd name="connsiteY97" fmla="*/ 1143000 h 3365500"/>
              <a:gd name="connsiteX98" fmla="*/ 11633200 w 12153900"/>
              <a:gd name="connsiteY98" fmla="*/ 1282700 h 3365500"/>
              <a:gd name="connsiteX99" fmla="*/ 11760200 w 12153900"/>
              <a:gd name="connsiteY99" fmla="*/ 2552700 h 3365500"/>
              <a:gd name="connsiteX100" fmla="*/ 11874500 w 12153900"/>
              <a:gd name="connsiteY100" fmla="*/ 2273300 h 3365500"/>
              <a:gd name="connsiteX101" fmla="*/ 11938000 w 12153900"/>
              <a:gd name="connsiteY101" fmla="*/ 2616200 h 3365500"/>
              <a:gd name="connsiteX102" fmla="*/ 12153900 w 12153900"/>
              <a:gd name="connsiteY102" fmla="*/ 1612900 h 3365500"/>
              <a:gd name="connsiteX0" fmla="*/ 0 w 12153900"/>
              <a:gd name="connsiteY0" fmla="*/ 1371600 h 3365500"/>
              <a:gd name="connsiteX1" fmla="*/ 76200 w 12153900"/>
              <a:gd name="connsiteY1" fmla="*/ 1778000 h 3365500"/>
              <a:gd name="connsiteX2" fmla="*/ 139700 w 12153900"/>
              <a:gd name="connsiteY2" fmla="*/ 1320800 h 3365500"/>
              <a:gd name="connsiteX3" fmla="*/ 317500 w 12153900"/>
              <a:gd name="connsiteY3" fmla="*/ 3365500 h 3365500"/>
              <a:gd name="connsiteX4" fmla="*/ 495300 w 12153900"/>
              <a:gd name="connsiteY4" fmla="*/ 1511300 h 3365500"/>
              <a:gd name="connsiteX5" fmla="*/ 584200 w 12153900"/>
              <a:gd name="connsiteY5" fmla="*/ 2159000 h 3365500"/>
              <a:gd name="connsiteX6" fmla="*/ 736600 w 12153900"/>
              <a:gd name="connsiteY6" fmla="*/ 787400 h 3365500"/>
              <a:gd name="connsiteX7" fmla="*/ 914400 w 12153900"/>
              <a:gd name="connsiteY7" fmla="*/ 2527300 h 3365500"/>
              <a:gd name="connsiteX8" fmla="*/ 1041400 w 12153900"/>
              <a:gd name="connsiteY8" fmla="*/ 1270000 h 3365500"/>
              <a:gd name="connsiteX9" fmla="*/ 1130300 w 12153900"/>
              <a:gd name="connsiteY9" fmla="*/ 1447800 h 3365500"/>
              <a:gd name="connsiteX10" fmla="*/ 1193800 w 12153900"/>
              <a:gd name="connsiteY10" fmla="*/ 2120900 h 3365500"/>
              <a:gd name="connsiteX11" fmla="*/ 1282700 w 12153900"/>
              <a:gd name="connsiteY11" fmla="*/ 1968500 h 3365500"/>
              <a:gd name="connsiteX12" fmla="*/ 1308100 w 12153900"/>
              <a:gd name="connsiteY12" fmla="*/ 1803400 h 3365500"/>
              <a:gd name="connsiteX13" fmla="*/ 1473200 w 12153900"/>
              <a:gd name="connsiteY13" fmla="*/ 2844800 h 3365500"/>
              <a:gd name="connsiteX14" fmla="*/ 1574800 w 12153900"/>
              <a:gd name="connsiteY14" fmla="*/ 2235200 h 3365500"/>
              <a:gd name="connsiteX15" fmla="*/ 1714500 w 12153900"/>
              <a:gd name="connsiteY15" fmla="*/ 2959100 h 3365500"/>
              <a:gd name="connsiteX16" fmla="*/ 1917700 w 12153900"/>
              <a:gd name="connsiteY16" fmla="*/ 1612900 h 3365500"/>
              <a:gd name="connsiteX17" fmla="*/ 2044700 w 12153900"/>
              <a:gd name="connsiteY17" fmla="*/ 2133600 h 3365500"/>
              <a:gd name="connsiteX18" fmla="*/ 2146300 w 12153900"/>
              <a:gd name="connsiteY18" fmla="*/ 2209800 h 3365500"/>
              <a:gd name="connsiteX19" fmla="*/ 2286000 w 12153900"/>
              <a:gd name="connsiteY19" fmla="*/ 1028700 h 3365500"/>
              <a:gd name="connsiteX20" fmla="*/ 2349500 w 12153900"/>
              <a:gd name="connsiteY20" fmla="*/ 558800 h 3365500"/>
              <a:gd name="connsiteX21" fmla="*/ 2514600 w 12153900"/>
              <a:gd name="connsiteY21" fmla="*/ 1244600 h 3365500"/>
              <a:gd name="connsiteX22" fmla="*/ 2578100 w 12153900"/>
              <a:gd name="connsiteY22" fmla="*/ 1790700 h 3365500"/>
              <a:gd name="connsiteX23" fmla="*/ 2755900 w 12153900"/>
              <a:gd name="connsiteY23" fmla="*/ 2857500 h 3365500"/>
              <a:gd name="connsiteX24" fmla="*/ 2882900 w 12153900"/>
              <a:gd name="connsiteY24" fmla="*/ 1612900 h 3365500"/>
              <a:gd name="connsiteX25" fmla="*/ 3124200 w 12153900"/>
              <a:gd name="connsiteY25" fmla="*/ 1231900 h 3365500"/>
              <a:gd name="connsiteX26" fmla="*/ 3187700 w 12153900"/>
              <a:gd name="connsiteY26" fmla="*/ 1701800 h 3365500"/>
              <a:gd name="connsiteX27" fmla="*/ 3327400 w 12153900"/>
              <a:gd name="connsiteY27" fmla="*/ 2527300 h 3365500"/>
              <a:gd name="connsiteX28" fmla="*/ 3441700 w 12153900"/>
              <a:gd name="connsiteY28" fmla="*/ 2108200 h 3365500"/>
              <a:gd name="connsiteX29" fmla="*/ 3708400 w 12153900"/>
              <a:gd name="connsiteY29" fmla="*/ 965200 h 3365500"/>
              <a:gd name="connsiteX30" fmla="*/ 3848100 w 12153900"/>
              <a:gd name="connsiteY30" fmla="*/ 2413000 h 3365500"/>
              <a:gd name="connsiteX31" fmla="*/ 4025900 w 12153900"/>
              <a:gd name="connsiteY31" fmla="*/ 2057400 h 3365500"/>
              <a:gd name="connsiteX32" fmla="*/ 4140200 w 12153900"/>
              <a:gd name="connsiteY32" fmla="*/ 2578100 h 3365500"/>
              <a:gd name="connsiteX33" fmla="*/ 4229100 w 12153900"/>
              <a:gd name="connsiteY33" fmla="*/ 2298700 h 3365500"/>
              <a:gd name="connsiteX34" fmla="*/ 4305300 w 12153900"/>
              <a:gd name="connsiteY34" fmla="*/ 2286000 h 3365500"/>
              <a:gd name="connsiteX35" fmla="*/ 4381500 w 12153900"/>
              <a:gd name="connsiteY35" fmla="*/ 2540000 h 3365500"/>
              <a:gd name="connsiteX36" fmla="*/ 4533900 w 12153900"/>
              <a:gd name="connsiteY36" fmla="*/ 1905000 h 3365500"/>
              <a:gd name="connsiteX37" fmla="*/ 4711700 w 12153900"/>
              <a:gd name="connsiteY37" fmla="*/ 2451100 h 3365500"/>
              <a:gd name="connsiteX38" fmla="*/ 4775200 w 12153900"/>
              <a:gd name="connsiteY38" fmla="*/ 2247900 h 3365500"/>
              <a:gd name="connsiteX39" fmla="*/ 4914900 w 12153900"/>
              <a:gd name="connsiteY39" fmla="*/ 190500 h 3365500"/>
              <a:gd name="connsiteX40" fmla="*/ 4978400 w 12153900"/>
              <a:gd name="connsiteY40" fmla="*/ 0 h 3365500"/>
              <a:gd name="connsiteX41" fmla="*/ 5105400 w 12153900"/>
              <a:gd name="connsiteY41" fmla="*/ 292100 h 3365500"/>
              <a:gd name="connsiteX42" fmla="*/ 5257800 w 12153900"/>
              <a:gd name="connsiteY42" fmla="*/ 1663700 h 3365500"/>
              <a:gd name="connsiteX43" fmla="*/ 5372100 w 12153900"/>
              <a:gd name="connsiteY43" fmla="*/ 3340100 h 3365500"/>
              <a:gd name="connsiteX44" fmla="*/ 5638800 w 12153900"/>
              <a:gd name="connsiteY44" fmla="*/ 1371600 h 3365500"/>
              <a:gd name="connsiteX45" fmla="*/ 5727700 w 12153900"/>
              <a:gd name="connsiteY45" fmla="*/ 1397000 h 3365500"/>
              <a:gd name="connsiteX46" fmla="*/ 5765800 w 12153900"/>
              <a:gd name="connsiteY46" fmla="*/ 952500 h 3365500"/>
              <a:gd name="connsiteX47" fmla="*/ 5918200 w 12153900"/>
              <a:gd name="connsiteY47" fmla="*/ 2476500 h 3365500"/>
              <a:gd name="connsiteX48" fmla="*/ 6007100 w 12153900"/>
              <a:gd name="connsiteY48" fmla="*/ 2222500 h 3365500"/>
              <a:gd name="connsiteX49" fmla="*/ 6108700 w 12153900"/>
              <a:gd name="connsiteY49" fmla="*/ 2057400 h 3365500"/>
              <a:gd name="connsiteX50" fmla="*/ 6197600 w 12153900"/>
              <a:gd name="connsiteY50" fmla="*/ 2120900 h 3365500"/>
              <a:gd name="connsiteX51" fmla="*/ 6350000 w 12153900"/>
              <a:gd name="connsiteY51" fmla="*/ 1435100 h 3365500"/>
              <a:gd name="connsiteX52" fmla="*/ 6527800 w 12153900"/>
              <a:gd name="connsiteY52" fmla="*/ 2501900 h 3365500"/>
              <a:gd name="connsiteX53" fmla="*/ 6604000 w 12153900"/>
              <a:gd name="connsiteY53" fmla="*/ 2235200 h 3365500"/>
              <a:gd name="connsiteX54" fmla="*/ 6705600 w 12153900"/>
              <a:gd name="connsiteY54" fmla="*/ 2349500 h 3365500"/>
              <a:gd name="connsiteX55" fmla="*/ 6858000 w 12153900"/>
              <a:gd name="connsiteY55" fmla="*/ 1676400 h 3365500"/>
              <a:gd name="connsiteX56" fmla="*/ 7010400 w 12153900"/>
              <a:gd name="connsiteY56" fmla="*/ 2171700 h 3365500"/>
              <a:gd name="connsiteX57" fmla="*/ 7073900 w 12153900"/>
              <a:gd name="connsiteY57" fmla="*/ 1955800 h 3365500"/>
              <a:gd name="connsiteX58" fmla="*/ 7150100 w 12153900"/>
              <a:gd name="connsiteY58" fmla="*/ 1943100 h 3365500"/>
              <a:gd name="connsiteX59" fmla="*/ 7264400 w 12153900"/>
              <a:gd name="connsiteY59" fmla="*/ 2628900 h 3365500"/>
              <a:gd name="connsiteX60" fmla="*/ 7404100 w 12153900"/>
              <a:gd name="connsiteY60" fmla="*/ 2641600 h 3365500"/>
              <a:gd name="connsiteX61" fmla="*/ 7442200 w 12153900"/>
              <a:gd name="connsiteY61" fmla="*/ 2540000 h 3365500"/>
              <a:gd name="connsiteX62" fmla="*/ 7480300 w 12153900"/>
              <a:gd name="connsiteY62" fmla="*/ 2692400 h 3365500"/>
              <a:gd name="connsiteX63" fmla="*/ 7581900 w 12153900"/>
              <a:gd name="connsiteY63" fmla="*/ 2806700 h 3365500"/>
              <a:gd name="connsiteX64" fmla="*/ 7785100 w 12153900"/>
              <a:gd name="connsiteY64" fmla="*/ 279400 h 3365500"/>
              <a:gd name="connsiteX65" fmla="*/ 7886700 w 12153900"/>
              <a:gd name="connsiteY65" fmla="*/ 330200 h 3365500"/>
              <a:gd name="connsiteX66" fmla="*/ 7975600 w 12153900"/>
              <a:gd name="connsiteY66" fmla="*/ 952500 h 3365500"/>
              <a:gd name="connsiteX67" fmla="*/ 8216900 w 12153900"/>
              <a:gd name="connsiteY67" fmla="*/ 2692400 h 3365500"/>
              <a:gd name="connsiteX68" fmla="*/ 8369300 w 12153900"/>
              <a:gd name="connsiteY68" fmla="*/ 1612900 h 3365500"/>
              <a:gd name="connsiteX69" fmla="*/ 8458200 w 12153900"/>
              <a:gd name="connsiteY69" fmla="*/ 2082800 h 3365500"/>
              <a:gd name="connsiteX70" fmla="*/ 8559800 w 12153900"/>
              <a:gd name="connsiteY70" fmla="*/ 1689100 h 3365500"/>
              <a:gd name="connsiteX71" fmla="*/ 8610600 w 12153900"/>
              <a:gd name="connsiteY71" fmla="*/ 1257300 h 3365500"/>
              <a:gd name="connsiteX72" fmla="*/ 8674100 w 12153900"/>
              <a:gd name="connsiteY72" fmla="*/ 2197100 h 3365500"/>
              <a:gd name="connsiteX73" fmla="*/ 8788400 w 12153900"/>
              <a:gd name="connsiteY73" fmla="*/ 2527300 h 3365500"/>
              <a:gd name="connsiteX74" fmla="*/ 8877300 w 12153900"/>
              <a:gd name="connsiteY74" fmla="*/ 1968500 h 3365500"/>
              <a:gd name="connsiteX75" fmla="*/ 9004300 w 12153900"/>
              <a:gd name="connsiteY75" fmla="*/ 2146300 h 3365500"/>
              <a:gd name="connsiteX76" fmla="*/ 9156700 w 12153900"/>
              <a:gd name="connsiteY76" fmla="*/ 1257300 h 3365500"/>
              <a:gd name="connsiteX77" fmla="*/ 9296400 w 12153900"/>
              <a:gd name="connsiteY77" fmla="*/ 2171700 h 3365500"/>
              <a:gd name="connsiteX78" fmla="*/ 9347200 w 12153900"/>
              <a:gd name="connsiteY78" fmla="*/ 2044700 h 3365500"/>
              <a:gd name="connsiteX79" fmla="*/ 9385300 w 12153900"/>
              <a:gd name="connsiteY79" fmla="*/ 2171700 h 3365500"/>
              <a:gd name="connsiteX80" fmla="*/ 9423400 w 12153900"/>
              <a:gd name="connsiteY80" fmla="*/ 2032000 h 3365500"/>
              <a:gd name="connsiteX81" fmla="*/ 9575800 w 12153900"/>
              <a:gd name="connsiteY81" fmla="*/ 1317172 h 3365500"/>
              <a:gd name="connsiteX82" fmla="*/ 9711630 w 12153900"/>
              <a:gd name="connsiteY82" fmla="*/ 1210128 h 3365500"/>
              <a:gd name="connsiteX83" fmla="*/ 9740900 w 12153900"/>
              <a:gd name="connsiteY83" fmla="*/ 2159000 h 3365500"/>
              <a:gd name="connsiteX84" fmla="*/ 9791700 w 12153900"/>
              <a:gd name="connsiteY84" fmla="*/ 2362200 h 3365500"/>
              <a:gd name="connsiteX85" fmla="*/ 9880600 w 12153900"/>
              <a:gd name="connsiteY85" fmla="*/ 2184400 h 3365500"/>
              <a:gd name="connsiteX86" fmla="*/ 9982200 w 12153900"/>
              <a:gd name="connsiteY86" fmla="*/ 1917700 h 3365500"/>
              <a:gd name="connsiteX87" fmla="*/ 10147300 w 12153900"/>
              <a:gd name="connsiteY87" fmla="*/ 2184400 h 3365500"/>
              <a:gd name="connsiteX88" fmla="*/ 10299700 w 12153900"/>
              <a:gd name="connsiteY88" fmla="*/ 2336800 h 3365500"/>
              <a:gd name="connsiteX89" fmla="*/ 10528300 w 12153900"/>
              <a:gd name="connsiteY89" fmla="*/ 2603500 h 3365500"/>
              <a:gd name="connsiteX90" fmla="*/ 10744200 w 12153900"/>
              <a:gd name="connsiteY90" fmla="*/ 812800 h 3365500"/>
              <a:gd name="connsiteX91" fmla="*/ 10912057 w 12153900"/>
              <a:gd name="connsiteY91" fmla="*/ 190500 h 3365500"/>
              <a:gd name="connsiteX92" fmla="*/ 10998200 w 12153900"/>
              <a:gd name="connsiteY92" fmla="*/ 622300 h 3365500"/>
              <a:gd name="connsiteX93" fmla="*/ 11201400 w 12153900"/>
              <a:gd name="connsiteY93" fmla="*/ 2959100 h 3365500"/>
              <a:gd name="connsiteX94" fmla="*/ 11328400 w 12153900"/>
              <a:gd name="connsiteY94" fmla="*/ 2006600 h 3365500"/>
              <a:gd name="connsiteX95" fmla="*/ 11442700 w 12153900"/>
              <a:gd name="connsiteY95" fmla="*/ 1803400 h 3365500"/>
              <a:gd name="connsiteX96" fmla="*/ 11493500 w 12153900"/>
              <a:gd name="connsiteY96" fmla="*/ 1854200 h 3365500"/>
              <a:gd name="connsiteX97" fmla="*/ 11531600 w 12153900"/>
              <a:gd name="connsiteY97" fmla="*/ 1143000 h 3365500"/>
              <a:gd name="connsiteX98" fmla="*/ 11633200 w 12153900"/>
              <a:gd name="connsiteY98" fmla="*/ 1282700 h 3365500"/>
              <a:gd name="connsiteX99" fmla="*/ 11760200 w 12153900"/>
              <a:gd name="connsiteY99" fmla="*/ 2552700 h 3365500"/>
              <a:gd name="connsiteX100" fmla="*/ 11874500 w 12153900"/>
              <a:gd name="connsiteY100" fmla="*/ 2273300 h 3365500"/>
              <a:gd name="connsiteX101" fmla="*/ 11938000 w 12153900"/>
              <a:gd name="connsiteY101" fmla="*/ 2616200 h 3365500"/>
              <a:gd name="connsiteX102" fmla="*/ 12153900 w 12153900"/>
              <a:gd name="connsiteY102" fmla="*/ 1612900 h 3365500"/>
              <a:gd name="connsiteX0" fmla="*/ 0 w 12077700"/>
              <a:gd name="connsiteY0" fmla="*/ 1778000 h 3365500"/>
              <a:gd name="connsiteX1" fmla="*/ 63500 w 12077700"/>
              <a:gd name="connsiteY1" fmla="*/ 1320800 h 3365500"/>
              <a:gd name="connsiteX2" fmla="*/ 241300 w 12077700"/>
              <a:gd name="connsiteY2" fmla="*/ 3365500 h 3365500"/>
              <a:gd name="connsiteX3" fmla="*/ 419100 w 12077700"/>
              <a:gd name="connsiteY3" fmla="*/ 1511300 h 3365500"/>
              <a:gd name="connsiteX4" fmla="*/ 508000 w 12077700"/>
              <a:gd name="connsiteY4" fmla="*/ 2159000 h 3365500"/>
              <a:gd name="connsiteX5" fmla="*/ 660400 w 12077700"/>
              <a:gd name="connsiteY5" fmla="*/ 787400 h 3365500"/>
              <a:gd name="connsiteX6" fmla="*/ 838200 w 12077700"/>
              <a:gd name="connsiteY6" fmla="*/ 2527300 h 3365500"/>
              <a:gd name="connsiteX7" fmla="*/ 965200 w 12077700"/>
              <a:gd name="connsiteY7" fmla="*/ 1270000 h 3365500"/>
              <a:gd name="connsiteX8" fmla="*/ 1054100 w 12077700"/>
              <a:gd name="connsiteY8" fmla="*/ 1447800 h 3365500"/>
              <a:gd name="connsiteX9" fmla="*/ 1117600 w 12077700"/>
              <a:gd name="connsiteY9" fmla="*/ 2120900 h 3365500"/>
              <a:gd name="connsiteX10" fmla="*/ 1206500 w 12077700"/>
              <a:gd name="connsiteY10" fmla="*/ 1968500 h 3365500"/>
              <a:gd name="connsiteX11" fmla="*/ 1231900 w 12077700"/>
              <a:gd name="connsiteY11" fmla="*/ 1803400 h 3365500"/>
              <a:gd name="connsiteX12" fmla="*/ 1397000 w 12077700"/>
              <a:gd name="connsiteY12" fmla="*/ 2844800 h 3365500"/>
              <a:gd name="connsiteX13" fmla="*/ 1498600 w 12077700"/>
              <a:gd name="connsiteY13" fmla="*/ 2235200 h 3365500"/>
              <a:gd name="connsiteX14" fmla="*/ 1638300 w 12077700"/>
              <a:gd name="connsiteY14" fmla="*/ 2959100 h 3365500"/>
              <a:gd name="connsiteX15" fmla="*/ 1841500 w 12077700"/>
              <a:gd name="connsiteY15" fmla="*/ 1612900 h 3365500"/>
              <a:gd name="connsiteX16" fmla="*/ 1968500 w 12077700"/>
              <a:gd name="connsiteY16" fmla="*/ 2133600 h 3365500"/>
              <a:gd name="connsiteX17" fmla="*/ 2070100 w 12077700"/>
              <a:gd name="connsiteY17" fmla="*/ 2209800 h 3365500"/>
              <a:gd name="connsiteX18" fmla="*/ 2209800 w 12077700"/>
              <a:gd name="connsiteY18" fmla="*/ 1028700 h 3365500"/>
              <a:gd name="connsiteX19" fmla="*/ 2273300 w 12077700"/>
              <a:gd name="connsiteY19" fmla="*/ 558800 h 3365500"/>
              <a:gd name="connsiteX20" fmla="*/ 2438400 w 12077700"/>
              <a:gd name="connsiteY20" fmla="*/ 1244600 h 3365500"/>
              <a:gd name="connsiteX21" fmla="*/ 2501900 w 12077700"/>
              <a:gd name="connsiteY21" fmla="*/ 1790700 h 3365500"/>
              <a:gd name="connsiteX22" fmla="*/ 2679700 w 12077700"/>
              <a:gd name="connsiteY22" fmla="*/ 2857500 h 3365500"/>
              <a:gd name="connsiteX23" fmla="*/ 2806700 w 12077700"/>
              <a:gd name="connsiteY23" fmla="*/ 1612900 h 3365500"/>
              <a:gd name="connsiteX24" fmla="*/ 3048000 w 12077700"/>
              <a:gd name="connsiteY24" fmla="*/ 1231900 h 3365500"/>
              <a:gd name="connsiteX25" fmla="*/ 3111500 w 12077700"/>
              <a:gd name="connsiteY25" fmla="*/ 1701800 h 3365500"/>
              <a:gd name="connsiteX26" fmla="*/ 3251200 w 12077700"/>
              <a:gd name="connsiteY26" fmla="*/ 2527300 h 3365500"/>
              <a:gd name="connsiteX27" fmla="*/ 3365500 w 12077700"/>
              <a:gd name="connsiteY27" fmla="*/ 2108200 h 3365500"/>
              <a:gd name="connsiteX28" fmla="*/ 3632200 w 12077700"/>
              <a:gd name="connsiteY28" fmla="*/ 965200 h 3365500"/>
              <a:gd name="connsiteX29" fmla="*/ 3771900 w 12077700"/>
              <a:gd name="connsiteY29" fmla="*/ 2413000 h 3365500"/>
              <a:gd name="connsiteX30" fmla="*/ 3949700 w 12077700"/>
              <a:gd name="connsiteY30" fmla="*/ 2057400 h 3365500"/>
              <a:gd name="connsiteX31" fmla="*/ 4064000 w 12077700"/>
              <a:gd name="connsiteY31" fmla="*/ 2578100 h 3365500"/>
              <a:gd name="connsiteX32" fmla="*/ 4152900 w 12077700"/>
              <a:gd name="connsiteY32" fmla="*/ 2298700 h 3365500"/>
              <a:gd name="connsiteX33" fmla="*/ 4229100 w 12077700"/>
              <a:gd name="connsiteY33" fmla="*/ 2286000 h 3365500"/>
              <a:gd name="connsiteX34" fmla="*/ 4305300 w 12077700"/>
              <a:gd name="connsiteY34" fmla="*/ 2540000 h 3365500"/>
              <a:gd name="connsiteX35" fmla="*/ 4457700 w 12077700"/>
              <a:gd name="connsiteY35" fmla="*/ 1905000 h 3365500"/>
              <a:gd name="connsiteX36" fmla="*/ 4635500 w 12077700"/>
              <a:gd name="connsiteY36" fmla="*/ 2451100 h 3365500"/>
              <a:gd name="connsiteX37" fmla="*/ 4699000 w 12077700"/>
              <a:gd name="connsiteY37" fmla="*/ 2247900 h 3365500"/>
              <a:gd name="connsiteX38" fmla="*/ 4838700 w 12077700"/>
              <a:gd name="connsiteY38" fmla="*/ 190500 h 3365500"/>
              <a:gd name="connsiteX39" fmla="*/ 4902200 w 12077700"/>
              <a:gd name="connsiteY39" fmla="*/ 0 h 3365500"/>
              <a:gd name="connsiteX40" fmla="*/ 5029200 w 12077700"/>
              <a:gd name="connsiteY40" fmla="*/ 292100 h 3365500"/>
              <a:gd name="connsiteX41" fmla="*/ 5181600 w 12077700"/>
              <a:gd name="connsiteY41" fmla="*/ 1663700 h 3365500"/>
              <a:gd name="connsiteX42" fmla="*/ 5295900 w 12077700"/>
              <a:gd name="connsiteY42" fmla="*/ 3340100 h 3365500"/>
              <a:gd name="connsiteX43" fmla="*/ 5562600 w 12077700"/>
              <a:gd name="connsiteY43" fmla="*/ 1371600 h 3365500"/>
              <a:gd name="connsiteX44" fmla="*/ 5651500 w 12077700"/>
              <a:gd name="connsiteY44" fmla="*/ 1397000 h 3365500"/>
              <a:gd name="connsiteX45" fmla="*/ 5689600 w 12077700"/>
              <a:gd name="connsiteY45" fmla="*/ 952500 h 3365500"/>
              <a:gd name="connsiteX46" fmla="*/ 5842000 w 12077700"/>
              <a:gd name="connsiteY46" fmla="*/ 2476500 h 3365500"/>
              <a:gd name="connsiteX47" fmla="*/ 5930900 w 12077700"/>
              <a:gd name="connsiteY47" fmla="*/ 2222500 h 3365500"/>
              <a:gd name="connsiteX48" fmla="*/ 6032500 w 12077700"/>
              <a:gd name="connsiteY48" fmla="*/ 2057400 h 3365500"/>
              <a:gd name="connsiteX49" fmla="*/ 6121400 w 12077700"/>
              <a:gd name="connsiteY49" fmla="*/ 2120900 h 3365500"/>
              <a:gd name="connsiteX50" fmla="*/ 6273800 w 12077700"/>
              <a:gd name="connsiteY50" fmla="*/ 1435100 h 3365500"/>
              <a:gd name="connsiteX51" fmla="*/ 6451600 w 12077700"/>
              <a:gd name="connsiteY51" fmla="*/ 2501900 h 3365500"/>
              <a:gd name="connsiteX52" fmla="*/ 6527800 w 12077700"/>
              <a:gd name="connsiteY52" fmla="*/ 2235200 h 3365500"/>
              <a:gd name="connsiteX53" fmla="*/ 6629400 w 12077700"/>
              <a:gd name="connsiteY53" fmla="*/ 2349500 h 3365500"/>
              <a:gd name="connsiteX54" fmla="*/ 6781800 w 12077700"/>
              <a:gd name="connsiteY54" fmla="*/ 1676400 h 3365500"/>
              <a:gd name="connsiteX55" fmla="*/ 6934200 w 12077700"/>
              <a:gd name="connsiteY55" fmla="*/ 2171700 h 3365500"/>
              <a:gd name="connsiteX56" fmla="*/ 6997700 w 12077700"/>
              <a:gd name="connsiteY56" fmla="*/ 1955800 h 3365500"/>
              <a:gd name="connsiteX57" fmla="*/ 7073900 w 12077700"/>
              <a:gd name="connsiteY57" fmla="*/ 1943100 h 3365500"/>
              <a:gd name="connsiteX58" fmla="*/ 7188200 w 12077700"/>
              <a:gd name="connsiteY58" fmla="*/ 2628900 h 3365500"/>
              <a:gd name="connsiteX59" fmla="*/ 7327900 w 12077700"/>
              <a:gd name="connsiteY59" fmla="*/ 2641600 h 3365500"/>
              <a:gd name="connsiteX60" fmla="*/ 7366000 w 12077700"/>
              <a:gd name="connsiteY60" fmla="*/ 2540000 h 3365500"/>
              <a:gd name="connsiteX61" fmla="*/ 7404100 w 12077700"/>
              <a:gd name="connsiteY61" fmla="*/ 2692400 h 3365500"/>
              <a:gd name="connsiteX62" fmla="*/ 7505700 w 12077700"/>
              <a:gd name="connsiteY62" fmla="*/ 2806700 h 3365500"/>
              <a:gd name="connsiteX63" fmla="*/ 7708900 w 12077700"/>
              <a:gd name="connsiteY63" fmla="*/ 279400 h 3365500"/>
              <a:gd name="connsiteX64" fmla="*/ 7810500 w 12077700"/>
              <a:gd name="connsiteY64" fmla="*/ 330200 h 3365500"/>
              <a:gd name="connsiteX65" fmla="*/ 7899400 w 12077700"/>
              <a:gd name="connsiteY65" fmla="*/ 952500 h 3365500"/>
              <a:gd name="connsiteX66" fmla="*/ 8140700 w 12077700"/>
              <a:gd name="connsiteY66" fmla="*/ 2692400 h 3365500"/>
              <a:gd name="connsiteX67" fmla="*/ 8293100 w 12077700"/>
              <a:gd name="connsiteY67" fmla="*/ 1612900 h 3365500"/>
              <a:gd name="connsiteX68" fmla="*/ 8382000 w 12077700"/>
              <a:gd name="connsiteY68" fmla="*/ 2082800 h 3365500"/>
              <a:gd name="connsiteX69" fmla="*/ 8483600 w 12077700"/>
              <a:gd name="connsiteY69" fmla="*/ 1689100 h 3365500"/>
              <a:gd name="connsiteX70" fmla="*/ 8534400 w 12077700"/>
              <a:gd name="connsiteY70" fmla="*/ 1257300 h 3365500"/>
              <a:gd name="connsiteX71" fmla="*/ 8597900 w 12077700"/>
              <a:gd name="connsiteY71" fmla="*/ 2197100 h 3365500"/>
              <a:gd name="connsiteX72" fmla="*/ 8712200 w 12077700"/>
              <a:gd name="connsiteY72" fmla="*/ 2527300 h 3365500"/>
              <a:gd name="connsiteX73" fmla="*/ 8801100 w 12077700"/>
              <a:gd name="connsiteY73" fmla="*/ 1968500 h 3365500"/>
              <a:gd name="connsiteX74" fmla="*/ 8928100 w 12077700"/>
              <a:gd name="connsiteY74" fmla="*/ 2146300 h 3365500"/>
              <a:gd name="connsiteX75" fmla="*/ 9080500 w 12077700"/>
              <a:gd name="connsiteY75" fmla="*/ 1257300 h 3365500"/>
              <a:gd name="connsiteX76" fmla="*/ 9220200 w 12077700"/>
              <a:gd name="connsiteY76" fmla="*/ 2171700 h 3365500"/>
              <a:gd name="connsiteX77" fmla="*/ 9271000 w 12077700"/>
              <a:gd name="connsiteY77" fmla="*/ 2044700 h 3365500"/>
              <a:gd name="connsiteX78" fmla="*/ 9309100 w 12077700"/>
              <a:gd name="connsiteY78" fmla="*/ 2171700 h 3365500"/>
              <a:gd name="connsiteX79" fmla="*/ 9347200 w 12077700"/>
              <a:gd name="connsiteY79" fmla="*/ 2032000 h 3365500"/>
              <a:gd name="connsiteX80" fmla="*/ 9499600 w 12077700"/>
              <a:gd name="connsiteY80" fmla="*/ 1317172 h 3365500"/>
              <a:gd name="connsiteX81" fmla="*/ 9635430 w 12077700"/>
              <a:gd name="connsiteY81" fmla="*/ 1210128 h 3365500"/>
              <a:gd name="connsiteX82" fmla="*/ 9664700 w 12077700"/>
              <a:gd name="connsiteY82" fmla="*/ 2159000 h 3365500"/>
              <a:gd name="connsiteX83" fmla="*/ 9715500 w 12077700"/>
              <a:gd name="connsiteY83" fmla="*/ 2362200 h 3365500"/>
              <a:gd name="connsiteX84" fmla="*/ 9804400 w 12077700"/>
              <a:gd name="connsiteY84" fmla="*/ 2184400 h 3365500"/>
              <a:gd name="connsiteX85" fmla="*/ 9906000 w 12077700"/>
              <a:gd name="connsiteY85" fmla="*/ 1917700 h 3365500"/>
              <a:gd name="connsiteX86" fmla="*/ 10071100 w 12077700"/>
              <a:gd name="connsiteY86" fmla="*/ 2184400 h 3365500"/>
              <a:gd name="connsiteX87" fmla="*/ 10223500 w 12077700"/>
              <a:gd name="connsiteY87" fmla="*/ 2336800 h 3365500"/>
              <a:gd name="connsiteX88" fmla="*/ 10452100 w 12077700"/>
              <a:gd name="connsiteY88" fmla="*/ 2603500 h 3365500"/>
              <a:gd name="connsiteX89" fmla="*/ 10668000 w 12077700"/>
              <a:gd name="connsiteY89" fmla="*/ 812800 h 3365500"/>
              <a:gd name="connsiteX90" fmla="*/ 10835857 w 12077700"/>
              <a:gd name="connsiteY90" fmla="*/ 190500 h 3365500"/>
              <a:gd name="connsiteX91" fmla="*/ 10922000 w 12077700"/>
              <a:gd name="connsiteY91" fmla="*/ 622300 h 3365500"/>
              <a:gd name="connsiteX92" fmla="*/ 11125200 w 12077700"/>
              <a:gd name="connsiteY92" fmla="*/ 2959100 h 3365500"/>
              <a:gd name="connsiteX93" fmla="*/ 11252200 w 12077700"/>
              <a:gd name="connsiteY93" fmla="*/ 2006600 h 3365500"/>
              <a:gd name="connsiteX94" fmla="*/ 11366500 w 12077700"/>
              <a:gd name="connsiteY94" fmla="*/ 1803400 h 3365500"/>
              <a:gd name="connsiteX95" fmla="*/ 11417300 w 12077700"/>
              <a:gd name="connsiteY95" fmla="*/ 1854200 h 3365500"/>
              <a:gd name="connsiteX96" fmla="*/ 11455400 w 12077700"/>
              <a:gd name="connsiteY96" fmla="*/ 1143000 h 3365500"/>
              <a:gd name="connsiteX97" fmla="*/ 11557000 w 12077700"/>
              <a:gd name="connsiteY97" fmla="*/ 1282700 h 3365500"/>
              <a:gd name="connsiteX98" fmla="*/ 11684000 w 12077700"/>
              <a:gd name="connsiteY98" fmla="*/ 2552700 h 3365500"/>
              <a:gd name="connsiteX99" fmla="*/ 11798300 w 12077700"/>
              <a:gd name="connsiteY99" fmla="*/ 2273300 h 3365500"/>
              <a:gd name="connsiteX100" fmla="*/ 11861800 w 12077700"/>
              <a:gd name="connsiteY100" fmla="*/ 2616200 h 3365500"/>
              <a:gd name="connsiteX101" fmla="*/ 12077700 w 12077700"/>
              <a:gd name="connsiteY101" fmla="*/ 1612900 h 3365500"/>
              <a:gd name="connsiteX0" fmla="*/ 0 w 12077700"/>
              <a:gd name="connsiteY0" fmla="*/ 1778000 h 3340100"/>
              <a:gd name="connsiteX1" fmla="*/ 63500 w 12077700"/>
              <a:gd name="connsiteY1" fmla="*/ 1320800 h 3340100"/>
              <a:gd name="connsiteX2" fmla="*/ 419100 w 12077700"/>
              <a:gd name="connsiteY2" fmla="*/ 1511300 h 3340100"/>
              <a:gd name="connsiteX3" fmla="*/ 508000 w 12077700"/>
              <a:gd name="connsiteY3" fmla="*/ 2159000 h 3340100"/>
              <a:gd name="connsiteX4" fmla="*/ 660400 w 12077700"/>
              <a:gd name="connsiteY4" fmla="*/ 787400 h 3340100"/>
              <a:gd name="connsiteX5" fmla="*/ 838200 w 12077700"/>
              <a:gd name="connsiteY5" fmla="*/ 2527300 h 3340100"/>
              <a:gd name="connsiteX6" fmla="*/ 965200 w 12077700"/>
              <a:gd name="connsiteY6" fmla="*/ 1270000 h 3340100"/>
              <a:gd name="connsiteX7" fmla="*/ 1054100 w 12077700"/>
              <a:gd name="connsiteY7" fmla="*/ 1447800 h 3340100"/>
              <a:gd name="connsiteX8" fmla="*/ 1117600 w 12077700"/>
              <a:gd name="connsiteY8" fmla="*/ 2120900 h 3340100"/>
              <a:gd name="connsiteX9" fmla="*/ 1206500 w 12077700"/>
              <a:gd name="connsiteY9" fmla="*/ 1968500 h 3340100"/>
              <a:gd name="connsiteX10" fmla="*/ 1231900 w 12077700"/>
              <a:gd name="connsiteY10" fmla="*/ 1803400 h 3340100"/>
              <a:gd name="connsiteX11" fmla="*/ 1397000 w 12077700"/>
              <a:gd name="connsiteY11" fmla="*/ 2844800 h 3340100"/>
              <a:gd name="connsiteX12" fmla="*/ 1498600 w 12077700"/>
              <a:gd name="connsiteY12" fmla="*/ 2235200 h 3340100"/>
              <a:gd name="connsiteX13" fmla="*/ 1638300 w 12077700"/>
              <a:gd name="connsiteY13" fmla="*/ 2959100 h 3340100"/>
              <a:gd name="connsiteX14" fmla="*/ 1841500 w 12077700"/>
              <a:gd name="connsiteY14" fmla="*/ 1612900 h 3340100"/>
              <a:gd name="connsiteX15" fmla="*/ 1968500 w 12077700"/>
              <a:gd name="connsiteY15" fmla="*/ 2133600 h 3340100"/>
              <a:gd name="connsiteX16" fmla="*/ 2070100 w 12077700"/>
              <a:gd name="connsiteY16" fmla="*/ 2209800 h 3340100"/>
              <a:gd name="connsiteX17" fmla="*/ 2209800 w 12077700"/>
              <a:gd name="connsiteY17" fmla="*/ 1028700 h 3340100"/>
              <a:gd name="connsiteX18" fmla="*/ 2273300 w 12077700"/>
              <a:gd name="connsiteY18" fmla="*/ 558800 h 3340100"/>
              <a:gd name="connsiteX19" fmla="*/ 2438400 w 12077700"/>
              <a:gd name="connsiteY19" fmla="*/ 1244600 h 3340100"/>
              <a:gd name="connsiteX20" fmla="*/ 2501900 w 12077700"/>
              <a:gd name="connsiteY20" fmla="*/ 1790700 h 3340100"/>
              <a:gd name="connsiteX21" fmla="*/ 2679700 w 12077700"/>
              <a:gd name="connsiteY21" fmla="*/ 2857500 h 3340100"/>
              <a:gd name="connsiteX22" fmla="*/ 2806700 w 12077700"/>
              <a:gd name="connsiteY22" fmla="*/ 1612900 h 3340100"/>
              <a:gd name="connsiteX23" fmla="*/ 3048000 w 12077700"/>
              <a:gd name="connsiteY23" fmla="*/ 1231900 h 3340100"/>
              <a:gd name="connsiteX24" fmla="*/ 3111500 w 12077700"/>
              <a:gd name="connsiteY24" fmla="*/ 1701800 h 3340100"/>
              <a:gd name="connsiteX25" fmla="*/ 3251200 w 12077700"/>
              <a:gd name="connsiteY25" fmla="*/ 2527300 h 3340100"/>
              <a:gd name="connsiteX26" fmla="*/ 3365500 w 12077700"/>
              <a:gd name="connsiteY26" fmla="*/ 2108200 h 3340100"/>
              <a:gd name="connsiteX27" fmla="*/ 3632200 w 12077700"/>
              <a:gd name="connsiteY27" fmla="*/ 965200 h 3340100"/>
              <a:gd name="connsiteX28" fmla="*/ 3771900 w 12077700"/>
              <a:gd name="connsiteY28" fmla="*/ 2413000 h 3340100"/>
              <a:gd name="connsiteX29" fmla="*/ 3949700 w 12077700"/>
              <a:gd name="connsiteY29" fmla="*/ 2057400 h 3340100"/>
              <a:gd name="connsiteX30" fmla="*/ 4064000 w 12077700"/>
              <a:gd name="connsiteY30" fmla="*/ 2578100 h 3340100"/>
              <a:gd name="connsiteX31" fmla="*/ 4152900 w 12077700"/>
              <a:gd name="connsiteY31" fmla="*/ 2298700 h 3340100"/>
              <a:gd name="connsiteX32" fmla="*/ 4229100 w 12077700"/>
              <a:gd name="connsiteY32" fmla="*/ 2286000 h 3340100"/>
              <a:gd name="connsiteX33" fmla="*/ 4305300 w 12077700"/>
              <a:gd name="connsiteY33" fmla="*/ 2540000 h 3340100"/>
              <a:gd name="connsiteX34" fmla="*/ 4457700 w 12077700"/>
              <a:gd name="connsiteY34" fmla="*/ 1905000 h 3340100"/>
              <a:gd name="connsiteX35" fmla="*/ 4635500 w 12077700"/>
              <a:gd name="connsiteY35" fmla="*/ 2451100 h 3340100"/>
              <a:gd name="connsiteX36" fmla="*/ 4699000 w 12077700"/>
              <a:gd name="connsiteY36" fmla="*/ 2247900 h 3340100"/>
              <a:gd name="connsiteX37" fmla="*/ 4838700 w 12077700"/>
              <a:gd name="connsiteY37" fmla="*/ 190500 h 3340100"/>
              <a:gd name="connsiteX38" fmla="*/ 4902200 w 12077700"/>
              <a:gd name="connsiteY38" fmla="*/ 0 h 3340100"/>
              <a:gd name="connsiteX39" fmla="*/ 5029200 w 12077700"/>
              <a:gd name="connsiteY39" fmla="*/ 292100 h 3340100"/>
              <a:gd name="connsiteX40" fmla="*/ 5181600 w 12077700"/>
              <a:gd name="connsiteY40" fmla="*/ 1663700 h 3340100"/>
              <a:gd name="connsiteX41" fmla="*/ 5295900 w 12077700"/>
              <a:gd name="connsiteY41" fmla="*/ 3340100 h 3340100"/>
              <a:gd name="connsiteX42" fmla="*/ 5562600 w 12077700"/>
              <a:gd name="connsiteY42" fmla="*/ 1371600 h 3340100"/>
              <a:gd name="connsiteX43" fmla="*/ 5651500 w 12077700"/>
              <a:gd name="connsiteY43" fmla="*/ 1397000 h 3340100"/>
              <a:gd name="connsiteX44" fmla="*/ 5689600 w 12077700"/>
              <a:gd name="connsiteY44" fmla="*/ 952500 h 3340100"/>
              <a:gd name="connsiteX45" fmla="*/ 5842000 w 12077700"/>
              <a:gd name="connsiteY45" fmla="*/ 2476500 h 3340100"/>
              <a:gd name="connsiteX46" fmla="*/ 5930900 w 12077700"/>
              <a:gd name="connsiteY46" fmla="*/ 2222500 h 3340100"/>
              <a:gd name="connsiteX47" fmla="*/ 6032500 w 12077700"/>
              <a:gd name="connsiteY47" fmla="*/ 2057400 h 3340100"/>
              <a:gd name="connsiteX48" fmla="*/ 6121400 w 12077700"/>
              <a:gd name="connsiteY48" fmla="*/ 2120900 h 3340100"/>
              <a:gd name="connsiteX49" fmla="*/ 6273800 w 12077700"/>
              <a:gd name="connsiteY49" fmla="*/ 1435100 h 3340100"/>
              <a:gd name="connsiteX50" fmla="*/ 6451600 w 12077700"/>
              <a:gd name="connsiteY50" fmla="*/ 2501900 h 3340100"/>
              <a:gd name="connsiteX51" fmla="*/ 6527800 w 12077700"/>
              <a:gd name="connsiteY51" fmla="*/ 2235200 h 3340100"/>
              <a:gd name="connsiteX52" fmla="*/ 6629400 w 12077700"/>
              <a:gd name="connsiteY52" fmla="*/ 2349500 h 3340100"/>
              <a:gd name="connsiteX53" fmla="*/ 6781800 w 12077700"/>
              <a:gd name="connsiteY53" fmla="*/ 1676400 h 3340100"/>
              <a:gd name="connsiteX54" fmla="*/ 6934200 w 12077700"/>
              <a:gd name="connsiteY54" fmla="*/ 2171700 h 3340100"/>
              <a:gd name="connsiteX55" fmla="*/ 6997700 w 12077700"/>
              <a:gd name="connsiteY55" fmla="*/ 1955800 h 3340100"/>
              <a:gd name="connsiteX56" fmla="*/ 7073900 w 12077700"/>
              <a:gd name="connsiteY56" fmla="*/ 1943100 h 3340100"/>
              <a:gd name="connsiteX57" fmla="*/ 7188200 w 12077700"/>
              <a:gd name="connsiteY57" fmla="*/ 2628900 h 3340100"/>
              <a:gd name="connsiteX58" fmla="*/ 7327900 w 12077700"/>
              <a:gd name="connsiteY58" fmla="*/ 2641600 h 3340100"/>
              <a:gd name="connsiteX59" fmla="*/ 7366000 w 12077700"/>
              <a:gd name="connsiteY59" fmla="*/ 2540000 h 3340100"/>
              <a:gd name="connsiteX60" fmla="*/ 7404100 w 12077700"/>
              <a:gd name="connsiteY60" fmla="*/ 2692400 h 3340100"/>
              <a:gd name="connsiteX61" fmla="*/ 7505700 w 12077700"/>
              <a:gd name="connsiteY61" fmla="*/ 2806700 h 3340100"/>
              <a:gd name="connsiteX62" fmla="*/ 7708900 w 12077700"/>
              <a:gd name="connsiteY62" fmla="*/ 279400 h 3340100"/>
              <a:gd name="connsiteX63" fmla="*/ 7810500 w 12077700"/>
              <a:gd name="connsiteY63" fmla="*/ 330200 h 3340100"/>
              <a:gd name="connsiteX64" fmla="*/ 7899400 w 12077700"/>
              <a:gd name="connsiteY64" fmla="*/ 952500 h 3340100"/>
              <a:gd name="connsiteX65" fmla="*/ 8140700 w 12077700"/>
              <a:gd name="connsiteY65" fmla="*/ 2692400 h 3340100"/>
              <a:gd name="connsiteX66" fmla="*/ 8293100 w 12077700"/>
              <a:gd name="connsiteY66" fmla="*/ 1612900 h 3340100"/>
              <a:gd name="connsiteX67" fmla="*/ 8382000 w 12077700"/>
              <a:gd name="connsiteY67" fmla="*/ 2082800 h 3340100"/>
              <a:gd name="connsiteX68" fmla="*/ 8483600 w 12077700"/>
              <a:gd name="connsiteY68" fmla="*/ 1689100 h 3340100"/>
              <a:gd name="connsiteX69" fmla="*/ 8534400 w 12077700"/>
              <a:gd name="connsiteY69" fmla="*/ 1257300 h 3340100"/>
              <a:gd name="connsiteX70" fmla="*/ 8597900 w 12077700"/>
              <a:gd name="connsiteY70" fmla="*/ 2197100 h 3340100"/>
              <a:gd name="connsiteX71" fmla="*/ 8712200 w 12077700"/>
              <a:gd name="connsiteY71" fmla="*/ 2527300 h 3340100"/>
              <a:gd name="connsiteX72" fmla="*/ 8801100 w 12077700"/>
              <a:gd name="connsiteY72" fmla="*/ 1968500 h 3340100"/>
              <a:gd name="connsiteX73" fmla="*/ 8928100 w 12077700"/>
              <a:gd name="connsiteY73" fmla="*/ 2146300 h 3340100"/>
              <a:gd name="connsiteX74" fmla="*/ 9080500 w 12077700"/>
              <a:gd name="connsiteY74" fmla="*/ 1257300 h 3340100"/>
              <a:gd name="connsiteX75" fmla="*/ 9220200 w 12077700"/>
              <a:gd name="connsiteY75" fmla="*/ 2171700 h 3340100"/>
              <a:gd name="connsiteX76" fmla="*/ 9271000 w 12077700"/>
              <a:gd name="connsiteY76" fmla="*/ 2044700 h 3340100"/>
              <a:gd name="connsiteX77" fmla="*/ 9309100 w 12077700"/>
              <a:gd name="connsiteY77" fmla="*/ 2171700 h 3340100"/>
              <a:gd name="connsiteX78" fmla="*/ 9347200 w 12077700"/>
              <a:gd name="connsiteY78" fmla="*/ 2032000 h 3340100"/>
              <a:gd name="connsiteX79" fmla="*/ 9499600 w 12077700"/>
              <a:gd name="connsiteY79" fmla="*/ 1317172 h 3340100"/>
              <a:gd name="connsiteX80" fmla="*/ 9635430 w 12077700"/>
              <a:gd name="connsiteY80" fmla="*/ 1210128 h 3340100"/>
              <a:gd name="connsiteX81" fmla="*/ 9664700 w 12077700"/>
              <a:gd name="connsiteY81" fmla="*/ 2159000 h 3340100"/>
              <a:gd name="connsiteX82" fmla="*/ 9715500 w 12077700"/>
              <a:gd name="connsiteY82" fmla="*/ 2362200 h 3340100"/>
              <a:gd name="connsiteX83" fmla="*/ 9804400 w 12077700"/>
              <a:gd name="connsiteY83" fmla="*/ 2184400 h 3340100"/>
              <a:gd name="connsiteX84" fmla="*/ 9906000 w 12077700"/>
              <a:gd name="connsiteY84" fmla="*/ 1917700 h 3340100"/>
              <a:gd name="connsiteX85" fmla="*/ 10071100 w 12077700"/>
              <a:gd name="connsiteY85" fmla="*/ 2184400 h 3340100"/>
              <a:gd name="connsiteX86" fmla="*/ 10223500 w 12077700"/>
              <a:gd name="connsiteY86" fmla="*/ 2336800 h 3340100"/>
              <a:gd name="connsiteX87" fmla="*/ 10452100 w 12077700"/>
              <a:gd name="connsiteY87" fmla="*/ 2603500 h 3340100"/>
              <a:gd name="connsiteX88" fmla="*/ 10668000 w 12077700"/>
              <a:gd name="connsiteY88" fmla="*/ 812800 h 3340100"/>
              <a:gd name="connsiteX89" fmla="*/ 10835857 w 12077700"/>
              <a:gd name="connsiteY89" fmla="*/ 190500 h 3340100"/>
              <a:gd name="connsiteX90" fmla="*/ 10922000 w 12077700"/>
              <a:gd name="connsiteY90" fmla="*/ 622300 h 3340100"/>
              <a:gd name="connsiteX91" fmla="*/ 11125200 w 12077700"/>
              <a:gd name="connsiteY91" fmla="*/ 2959100 h 3340100"/>
              <a:gd name="connsiteX92" fmla="*/ 11252200 w 12077700"/>
              <a:gd name="connsiteY92" fmla="*/ 2006600 h 3340100"/>
              <a:gd name="connsiteX93" fmla="*/ 11366500 w 12077700"/>
              <a:gd name="connsiteY93" fmla="*/ 1803400 h 3340100"/>
              <a:gd name="connsiteX94" fmla="*/ 11417300 w 12077700"/>
              <a:gd name="connsiteY94" fmla="*/ 1854200 h 3340100"/>
              <a:gd name="connsiteX95" fmla="*/ 11455400 w 12077700"/>
              <a:gd name="connsiteY95" fmla="*/ 1143000 h 3340100"/>
              <a:gd name="connsiteX96" fmla="*/ 11557000 w 12077700"/>
              <a:gd name="connsiteY96" fmla="*/ 1282700 h 3340100"/>
              <a:gd name="connsiteX97" fmla="*/ 11684000 w 12077700"/>
              <a:gd name="connsiteY97" fmla="*/ 2552700 h 3340100"/>
              <a:gd name="connsiteX98" fmla="*/ 11798300 w 12077700"/>
              <a:gd name="connsiteY98" fmla="*/ 2273300 h 3340100"/>
              <a:gd name="connsiteX99" fmla="*/ 11861800 w 12077700"/>
              <a:gd name="connsiteY99" fmla="*/ 2616200 h 3340100"/>
              <a:gd name="connsiteX100" fmla="*/ 12077700 w 12077700"/>
              <a:gd name="connsiteY100" fmla="*/ 1612900 h 3340100"/>
              <a:gd name="connsiteX0" fmla="*/ 0 w 12077700"/>
              <a:gd name="connsiteY0" fmla="*/ 1778000 h 3340100"/>
              <a:gd name="connsiteX1" fmla="*/ 419100 w 12077700"/>
              <a:gd name="connsiteY1" fmla="*/ 1511300 h 3340100"/>
              <a:gd name="connsiteX2" fmla="*/ 508000 w 12077700"/>
              <a:gd name="connsiteY2" fmla="*/ 2159000 h 3340100"/>
              <a:gd name="connsiteX3" fmla="*/ 660400 w 12077700"/>
              <a:gd name="connsiteY3" fmla="*/ 787400 h 3340100"/>
              <a:gd name="connsiteX4" fmla="*/ 838200 w 12077700"/>
              <a:gd name="connsiteY4" fmla="*/ 2527300 h 3340100"/>
              <a:gd name="connsiteX5" fmla="*/ 965200 w 12077700"/>
              <a:gd name="connsiteY5" fmla="*/ 1270000 h 3340100"/>
              <a:gd name="connsiteX6" fmla="*/ 1054100 w 12077700"/>
              <a:gd name="connsiteY6" fmla="*/ 1447800 h 3340100"/>
              <a:gd name="connsiteX7" fmla="*/ 1117600 w 12077700"/>
              <a:gd name="connsiteY7" fmla="*/ 2120900 h 3340100"/>
              <a:gd name="connsiteX8" fmla="*/ 1206500 w 12077700"/>
              <a:gd name="connsiteY8" fmla="*/ 1968500 h 3340100"/>
              <a:gd name="connsiteX9" fmla="*/ 1231900 w 12077700"/>
              <a:gd name="connsiteY9" fmla="*/ 1803400 h 3340100"/>
              <a:gd name="connsiteX10" fmla="*/ 1397000 w 12077700"/>
              <a:gd name="connsiteY10" fmla="*/ 2844800 h 3340100"/>
              <a:gd name="connsiteX11" fmla="*/ 1498600 w 12077700"/>
              <a:gd name="connsiteY11" fmla="*/ 2235200 h 3340100"/>
              <a:gd name="connsiteX12" fmla="*/ 1638300 w 12077700"/>
              <a:gd name="connsiteY12" fmla="*/ 2959100 h 3340100"/>
              <a:gd name="connsiteX13" fmla="*/ 1841500 w 12077700"/>
              <a:gd name="connsiteY13" fmla="*/ 1612900 h 3340100"/>
              <a:gd name="connsiteX14" fmla="*/ 1968500 w 12077700"/>
              <a:gd name="connsiteY14" fmla="*/ 2133600 h 3340100"/>
              <a:gd name="connsiteX15" fmla="*/ 2070100 w 12077700"/>
              <a:gd name="connsiteY15" fmla="*/ 2209800 h 3340100"/>
              <a:gd name="connsiteX16" fmla="*/ 2209800 w 12077700"/>
              <a:gd name="connsiteY16" fmla="*/ 1028700 h 3340100"/>
              <a:gd name="connsiteX17" fmla="*/ 2273300 w 12077700"/>
              <a:gd name="connsiteY17" fmla="*/ 558800 h 3340100"/>
              <a:gd name="connsiteX18" fmla="*/ 2438400 w 12077700"/>
              <a:gd name="connsiteY18" fmla="*/ 1244600 h 3340100"/>
              <a:gd name="connsiteX19" fmla="*/ 2501900 w 12077700"/>
              <a:gd name="connsiteY19" fmla="*/ 1790700 h 3340100"/>
              <a:gd name="connsiteX20" fmla="*/ 2679700 w 12077700"/>
              <a:gd name="connsiteY20" fmla="*/ 2857500 h 3340100"/>
              <a:gd name="connsiteX21" fmla="*/ 2806700 w 12077700"/>
              <a:gd name="connsiteY21" fmla="*/ 1612900 h 3340100"/>
              <a:gd name="connsiteX22" fmla="*/ 3048000 w 12077700"/>
              <a:gd name="connsiteY22" fmla="*/ 1231900 h 3340100"/>
              <a:gd name="connsiteX23" fmla="*/ 3111500 w 12077700"/>
              <a:gd name="connsiteY23" fmla="*/ 1701800 h 3340100"/>
              <a:gd name="connsiteX24" fmla="*/ 3251200 w 12077700"/>
              <a:gd name="connsiteY24" fmla="*/ 2527300 h 3340100"/>
              <a:gd name="connsiteX25" fmla="*/ 3365500 w 12077700"/>
              <a:gd name="connsiteY25" fmla="*/ 2108200 h 3340100"/>
              <a:gd name="connsiteX26" fmla="*/ 3632200 w 12077700"/>
              <a:gd name="connsiteY26" fmla="*/ 965200 h 3340100"/>
              <a:gd name="connsiteX27" fmla="*/ 3771900 w 12077700"/>
              <a:gd name="connsiteY27" fmla="*/ 2413000 h 3340100"/>
              <a:gd name="connsiteX28" fmla="*/ 3949700 w 12077700"/>
              <a:gd name="connsiteY28" fmla="*/ 2057400 h 3340100"/>
              <a:gd name="connsiteX29" fmla="*/ 4064000 w 12077700"/>
              <a:gd name="connsiteY29" fmla="*/ 2578100 h 3340100"/>
              <a:gd name="connsiteX30" fmla="*/ 4152900 w 12077700"/>
              <a:gd name="connsiteY30" fmla="*/ 2298700 h 3340100"/>
              <a:gd name="connsiteX31" fmla="*/ 4229100 w 12077700"/>
              <a:gd name="connsiteY31" fmla="*/ 2286000 h 3340100"/>
              <a:gd name="connsiteX32" fmla="*/ 4305300 w 12077700"/>
              <a:gd name="connsiteY32" fmla="*/ 2540000 h 3340100"/>
              <a:gd name="connsiteX33" fmla="*/ 4457700 w 12077700"/>
              <a:gd name="connsiteY33" fmla="*/ 1905000 h 3340100"/>
              <a:gd name="connsiteX34" fmla="*/ 4635500 w 12077700"/>
              <a:gd name="connsiteY34" fmla="*/ 2451100 h 3340100"/>
              <a:gd name="connsiteX35" fmla="*/ 4699000 w 12077700"/>
              <a:gd name="connsiteY35" fmla="*/ 2247900 h 3340100"/>
              <a:gd name="connsiteX36" fmla="*/ 4838700 w 12077700"/>
              <a:gd name="connsiteY36" fmla="*/ 190500 h 3340100"/>
              <a:gd name="connsiteX37" fmla="*/ 4902200 w 12077700"/>
              <a:gd name="connsiteY37" fmla="*/ 0 h 3340100"/>
              <a:gd name="connsiteX38" fmla="*/ 5029200 w 12077700"/>
              <a:gd name="connsiteY38" fmla="*/ 292100 h 3340100"/>
              <a:gd name="connsiteX39" fmla="*/ 5181600 w 12077700"/>
              <a:gd name="connsiteY39" fmla="*/ 1663700 h 3340100"/>
              <a:gd name="connsiteX40" fmla="*/ 5295900 w 12077700"/>
              <a:gd name="connsiteY40" fmla="*/ 3340100 h 3340100"/>
              <a:gd name="connsiteX41" fmla="*/ 5562600 w 12077700"/>
              <a:gd name="connsiteY41" fmla="*/ 1371600 h 3340100"/>
              <a:gd name="connsiteX42" fmla="*/ 5651500 w 12077700"/>
              <a:gd name="connsiteY42" fmla="*/ 1397000 h 3340100"/>
              <a:gd name="connsiteX43" fmla="*/ 5689600 w 12077700"/>
              <a:gd name="connsiteY43" fmla="*/ 952500 h 3340100"/>
              <a:gd name="connsiteX44" fmla="*/ 5842000 w 12077700"/>
              <a:gd name="connsiteY44" fmla="*/ 2476500 h 3340100"/>
              <a:gd name="connsiteX45" fmla="*/ 5930900 w 12077700"/>
              <a:gd name="connsiteY45" fmla="*/ 2222500 h 3340100"/>
              <a:gd name="connsiteX46" fmla="*/ 6032500 w 12077700"/>
              <a:gd name="connsiteY46" fmla="*/ 2057400 h 3340100"/>
              <a:gd name="connsiteX47" fmla="*/ 6121400 w 12077700"/>
              <a:gd name="connsiteY47" fmla="*/ 2120900 h 3340100"/>
              <a:gd name="connsiteX48" fmla="*/ 6273800 w 12077700"/>
              <a:gd name="connsiteY48" fmla="*/ 1435100 h 3340100"/>
              <a:gd name="connsiteX49" fmla="*/ 6451600 w 12077700"/>
              <a:gd name="connsiteY49" fmla="*/ 2501900 h 3340100"/>
              <a:gd name="connsiteX50" fmla="*/ 6527800 w 12077700"/>
              <a:gd name="connsiteY50" fmla="*/ 2235200 h 3340100"/>
              <a:gd name="connsiteX51" fmla="*/ 6629400 w 12077700"/>
              <a:gd name="connsiteY51" fmla="*/ 2349500 h 3340100"/>
              <a:gd name="connsiteX52" fmla="*/ 6781800 w 12077700"/>
              <a:gd name="connsiteY52" fmla="*/ 1676400 h 3340100"/>
              <a:gd name="connsiteX53" fmla="*/ 6934200 w 12077700"/>
              <a:gd name="connsiteY53" fmla="*/ 2171700 h 3340100"/>
              <a:gd name="connsiteX54" fmla="*/ 6997700 w 12077700"/>
              <a:gd name="connsiteY54" fmla="*/ 1955800 h 3340100"/>
              <a:gd name="connsiteX55" fmla="*/ 7073900 w 12077700"/>
              <a:gd name="connsiteY55" fmla="*/ 1943100 h 3340100"/>
              <a:gd name="connsiteX56" fmla="*/ 7188200 w 12077700"/>
              <a:gd name="connsiteY56" fmla="*/ 2628900 h 3340100"/>
              <a:gd name="connsiteX57" fmla="*/ 7327900 w 12077700"/>
              <a:gd name="connsiteY57" fmla="*/ 2641600 h 3340100"/>
              <a:gd name="connsiteX58" fmla="*/ 7366000 w 12077700"/>
              <a:gd name="connsiteY58" fmla="*/ 2540000 h 3340100"/>
              <a:gd name="connsiteX59" fmla="*/ 7404100 w 12077700"/>
              <a:gd name="connsiteY59" fmla="*/ 2692400 h 3340100"/>
              <a:gd name="connsiteX60" fmla="*/ 7505700 w 12077700"/>
              <a:gd name="connsiteY60" fmla="*/ 2806700 h 3340100"/>
              <a:gd name="connsiteX61" fmla="*/ 7708900 w 12077700"/>
              <a:gd name="connsiteY61" fmla="*/ 279400 h 3340100"/>
              <a:gd name="connsiteX62" fmla="*/ 7810500 w 12077700"/>
              <a:gd name="connsiteY62" fmla="*/ 330200 h 3340100"/>
              <a:gd name="connsiteX63" fmla="*/ 7899400 w 12077700"/>
              <a:gd name="connsiteY63" fmla="*/ 952500 h 3340100"/>
              <a:gd name="connsiteX64" fmla="*/ 8140700 w 12077700"/>
              <a:gd name="connsiteY64" fmla="*/ 2692400 h 3340100"/>
              <a:gd name="connsiteX65" fmla="*/ 8293100 w 12077700"/>
              <a:gd name="connsiteY65" fmla="*/ 1612900 h 3340100"/>
              <a:gd name="connsiteX66" fmla="*/ 8382000 w 12077700"/>
              <a:gd name="connsiteY66" fmla="*/ 2082800 h 3340100"/>
              <a:gd name="connsiteX67" fmla="*/ 8483600 w 12077700"/>
              <a:gd name="connsiteY67" fmla="*/ 1689100 h 3340100"/>
              <a:gd name="connsiteX68" fmla="*/ 8534400 w 12077700"/>
              <a:gd name="connsiteY68" fmla="*/ 1257300 h 3340100"/>
              <a:gd name="connsiteX69" fmla="*/ 8597900 w 12077700"/>
              <a:gd name="connsiteY69" fmla="*/ 2197100 h 3340100"/>
              <a:gd name="connsiteX70" fmla="*/ 8712200 w 12077700"/>
              <a:gd name="connsiteY70" fmla="*/ 2527300 h 3340100"/>
              <a:gd name="connsiteX71" fmla="*/ 8801100 w 12077700"/>
              <a:gd name="connsiteY71" fmla="*/ 1968500 h 3340100"/>
              <a:gd name="connsiteX72" fmla="*/ 8928100 w 12077700"/>
              <a:gd name="connsiteY72" fmla="*/ 2146300 h 3340100"/>
              <a:gd name="connsiteX73" fmla="*/ 9080500 w 12077700"/>
              <a:gd name="connsiteY73" fmla="*/ 1257300 h 3340100"/>
              <a:gd name="connsiteX74" fmla="*/ 9220200 w 12077700"/>
              <a:gd name="connsiteY74" fmla="*/ 2171700 h 3340100"/>
              <a:gd name="connsiteX75" fmla="*/ 9271000 w 12077700"/>
              <a:gd name="connsiteY75" fmla="*/ 2044700 h 3340100"/>
              <a:gd name="connsiteX76" fmla="*/ 9309100 w 12077700"/>
              <a:gd name="connsiteY76" fmla="*/ 2171700 h 3340100"/>
              <a:gd name="connsiteX77" fmla="*/ 9347200 w 12077700"/>
              <a:gd name="connsiteY77" fmla="*/ 2032000 h 3340100"/>
              <a:gd name="connsiteX78" fmla="*/ 9499600 w 12077700"/>
              <a:gd name="connsiteY78" fmla="*/ 1317172 h 3340100"/>
              <a:gd name="connsiteX79" fmla="*/ 9635430 w 12077700"/>
              <a:gd name="connsiteY79" fmla="*/ 1210128 h 3340100"/>
              <a:gd name="connsiteX80" fmla="*/ 9664700 w 12077700"/>
              <a:gd name="connsiteY80" fmla="*/ 2159000 h 3340100"/>
              <a:gd name="connsiteX81" fmla="*/ 9715500 w 12077700"/>
              <a:gd name="connsiteY81" fmla="*/ 2362200 h 3340100"/>
              <a:gd name="connsiteX82" fmla="*/ 9804400 w 12077700"/>
              <a:gd name="connsiteY82" fmla="*/ 2184400 h 3340100"/>
              <a:gd name="connsiteX83" fmla="*/ 9906000 w 12077700"/>
              <a:gd name="connsiteY83" fmla="*/ 1917700 h 3340100"/>
              <a:gd name="connsiteX84" fmla="*/ 10071100 w 12077700"/>
              <a:gd name="connsiteY84" fmla="*/ 2184400 h 3340100"/>
              <a:gd name="connsiteX85" fmla="*/ 10223500 w 12077700"/>
              <a:gd name="connsiteY85" fmla="*/ 2336800 h 3340100"/>
              <a:gd name="connsiteX86" fmla="*/ 10452100 w 12077700"/>
              <a:gd name="connsiteY86" fmla="*/ 2603500 h 3340100"/>
              <a:gd name="connsiteX87" fmla="*/ 10668000 w 12077700"/>
              <a:gd name="connsiteY87" fmla="*/ 812800 h 3340100"/>
              <a:gd name="connsiteX88" fmla="*/ 10835857 w 12077700"/>
              <a:gd name="connsiteY88" fmla="*/ 190500 h 3340100"/>
              <a:gd name="connsiteX89" fmla="*/ 10922000 w 12077700"/>
              <a:gd name="connsiteY89" fmla="*/ 622300 h 3340100"/>
              <a:gd name="connsiteX90" fmla="*/ 11125200 w 12077700"/>
              <a:gd name="connsiteY90" fmla="*/ 2959100 h 3340100"/>
              <a:gd name="connsiteX91" fmla="*/ 11252200 w 12077700"/>
              <a:gd name="connsiteY91" fmla="*/ 2006600 h 3340100"/>
              <a:gd name="connsiteX92" fmla="*/ 11366500 w 12077700"/>
              <a:gd name="connsiteY92" fmla="*/ 1803400 h 3340100"/>
              <a:gd name="connsiteX93" fmla="*/ 11417300 w 12077700"/>
              <a:gd name="connsiteY93" fmla="*/ 1854200 h 3340100"/>
              <a:gd name="connsiteX94" fmla="*/ 11455400 w 12077700"/>
              <a:gd name="connsiteY94" fmla="*/ 1143000 h 3340100"/>
              <a:gd name="connsiteX95" fmla="*/ 11557000 w 12077700"/>
              <a:gd name="connsiteY95" fmla="*/ 1282700 h 3340100"/>
              <a:gd name="connsiteX96" fmla="*/ 11684000 w 12077700"/>
              <a:gd name="connsiteY96" fmla="*/ 2552700 h 3340100"/>
              <a:gd name="connsiteX97" fmla="*/ 11798300 w 12077700"/>
              <a:gd name="connsiteY97" fmla="*/ 2273300 h 3340100"/>
              <a:gd name="connsiteX98" fmla="*/ 11861800 w 12077700"/>
              <a:gd name="connsiteY98" fmla="*/ 2616200 h 3340100"/>
              <a:gd name="connsiteX99" fmla="*/ 12077700 w 12077700"/>
              <a:gd name="connsiteY99" fmla="*/ 1612900 h 3340100"/>
              <a:gd name="connsiteX0" fmla="*/ 0 w 12077700"/>
              <a:gd name="connsiteY0" fmla="*/ 1778000 h 3340100"/>
              <a:gd name="connsiteX1" fmla="*/ 508000 w 12077700"/>
              <a:gd name="connsiteY1" fmla="*/ 2159000 h 3340100"/>
              <a:gd name="connsiteX2" fmla="*/ 660400 w 12077700"/>
              <a:gd name="connsiteY2" fmla="*/ 787400 h 3340100"/>
              <a:gd name="connsiteX3" fmla="*/ 838200 w 12077700"/>
              <a:gd name="connsiteY3" fmla="*/ 2527300 h 3340100"/>
              <a:gd name="connsiteX4" fmla="*/ 965200 w 12077700"/>
              <a:gd name="connsiteY4" fmla="*/ 1270000 h 3340100"/>
              <a:gd name="connsiteX5" fmla="*/ 1054100 w 12077700"/>
              <a:gd name="connsiteY5" fmla="*/ 1447800 h 3340100"/>
              <a:gd name="connsiteX6" fmla="*/ 1117600 w 12077700"/>
              <a:gd name="connsiteY6" fmla="*/ 2120900 h 3340100"/>
              <a:gd name="connsiteX7" fmla="*/ 1206500 w 12077700"/>
              <a:gd name="connsiteY7" fmla="*/ 1968500 h 3340100"/>
              <a:gd name="connsiteX8" fmla="*/ 1231900 w 12077700"/>
              <a:gd name="connsiteY8" fmla="*/ 1803400 h 3340100"/>
              <a:gd name="connsiteX9" fmla="*/ 1397000 w 12077700"/>
              <a:gd name="connsiteY9" fmla="*/ 2844800 h 3340100"/>
              <a:gd name="connsiteX10" fmla="*/ 1498600 w 12077700"/>
              <a:gd name="connsiteY10" fmla="*/ 2235200 h 3340100"/>
              <a:gd name="connsiteX11" fmla="*/ 1638300 w 12077700"/>
              <a:gd name="connsiteY11" fmla="*/ 2959100 h 3340100"/>
              <a:gd name="connsiteX12" fmla="*/ 1841500 w 12077700"/>
              <a:gd name="connsiteY12" fmla="*/ 1612900 h 3340100"/>
              <a:gd name="connsiteX13" fmla="*/ 1968500 w 12077700"/>
              <a:gd name="connsiteY13" fmla="*/ 2133600 h 3340100"/>
              <a:gd name="connsiteX14" fmla="*/ 2070100 w 12077700"/>
              <a:gd name="connsiteY14" fmla="*/ 2209800 h 3340100"/>
              <a:gd name="connsiteX15" fmla="*/ 2209800 w 12077700"/>
              <a:gd name="connsiteY15" fmla="*/ 1028700 h 3340100"/>
              <a:gd name="connsiteX16" fmla="*/ 2273300 w 12077700"/>
              <a:gd name="connsiteY16" fmla="*/ 558800 h 3340100"/>
              <a:gd name="connsiteX17" fmla="*/ 2438400 w 12077700"/>
              <a:gd name="connsiteY17" fmla="*/ 1244600 h 3340100"/>
              <a:gd name="connsiteX18" fmla="*/ 2501900 w 12077700"/>
              <a:gd name="connsiteY18" fmla="*/ 1790700 h 3340100"/>
              <a:gd name="connsiteX19" fmla="*/ 2679700 w 12077700"/>
              <a:gd name="connsiteY19" fmla="*/ 2857500 h 3340100"/>
              <a:gd name="connsiteX20" fmla="*/ 2806700 w 12077700"/>
              <a:gd name="connsiteY20" fmla="*/ 1612900 h 3340100"/>
              <a:gd name="connsiteX21" fmla="*/ 3048000 w 12077700"/>
              <a:gd name="connsiteY21" fmla="*/ 1231900 h 3340100"/>
              <a:gd name="connsiteX22" fmla="*/ 3111500 w 12077700"/>
              <a:gd name="connsiteY22" fmla="*/ 1701800 h 3340100"/>
              <a:gd name="connsiteX23" fmla="*/ 3251200 w 12077700"/>
              <a:gd name="connsiteY23" fmla="*/ 2527300 h 3340100"/>
              <a:gd name="connsiteX24" fmla="*/ 3365500 w 12077700"/>
              <a:gd name="connsiteY24" fmla="*/ 2108200 h 3340100"/>
              <a:gd name="connsiteX25" fmla="*/ 3632200 w 12077700"/>
              <a:gd name="connsiteY25" fmla="*/ 965200 h 3340100"/>
              <a:gd name="connsiteX26" fmla="*/ 3771900 w 12077700"/>
              <a:gd name="connsiteY26" fmla="*/ 2413000 h 3340100"/>
              <a:gd name="connsiteX27" fmla="*/ 3949700 w 12077700"/>
              <a:gd name="connsiteY27" fmla="*/ 2057400 h 3340100"/>
              <a:gd name="connsiteX28" fmla="*/ 4064000 w 12077700"/>
              <a:gd name="connsiteY28" fmla="*/ 2578100 h 3340100"/>
              <a:gd name="connsiteX29" fmla="*/ 4152900 w 12077700"/>
              <a:gd name="connsiteY29" fmla="*/ 2298700 h 3340100"/>
              <a:gd name="connsiteX30" fmla="*/ 4229100 w 12077700"/>
              <a:gd name="connsiteY30" fmla="*/ 2286000 h 3340100"/>
              <a:gd name="connsiteX31" fmla="*/ 4305300 w 12077700"/>
              <a:gd name="connsiteY31" fmla="*/ 2540000 h 3340100"/>
              <a:gd name="connsiteX32" fmla="*/ 4457700 w 12077700"/>
              <a:gd name="connsiteY32" fmla="*/ 1905000 h 3340100"/>
              <a:gd name="connsiteX33" fmla="*/ 4635500 w 12077700"/>
              <a:gd name="connsiteY33" fmla="*/ 2451100 h 3340100"/>
              <a:gd name="connsiteX34" fmla="*/ 4699000 w 12077700"/>
              <a:gd name="connsiteY34" fmla="*/ 2247900 h 3340100"/>
              <a:gd name="connsiteX35" fmla="*/ 4838700 w 12077700"/>
              <a:gd name="connsiteY35" fmla="*/ 190500 h 3340100"/>
              <a:gd name="connsiteX36" fmla="*/ 4902200 w 12077700"/>
              <a:gd name="connsiteY36" fmla="*/ 0 h 3340100"/>
              <a:gd name="connsiteX37" fmla="*/ 5029200 w 12077700"/>
              <a:gd name="connsiteY37" fmla="*/ 292100 h 3340100"/>
              <a:gd name="connsiteX38" fmla="*/ 5181600 w 12077700"/>
              <a:gd name="connsiteY38" fmla="*/ 1663700 h 3340100"/>
              <a:gd name="connsiteX39" fmla="*/ 5295900 w 12077700"/>
              <a:gd name="connsiteY39" fmla="*/ 3340100 h 3340100"/>
              <a:gd name="connsiteX40" fmla="*/ 5562600 w 12077700"/>
              <a:gd name="connsiteY40" fmla="*/ 1371600 h 3340100"/>
              <a:gd name="connsiteX41" fmla="*/ 5651500 w 12077700"/>
              <a:gd name="connsiteY41" fmla="*/ 1397000 h 3340100"/>
              <a:gd name="connsiteX42" fmla="*/ 5689600 w 12077700"/>
              <a:gd name="connsiteY42" fmla="*/ 952500 h 3340100"/>
              <a:gd name="connsiteX43" fmla="*/ 5842000 w 12077700"/>
              <a:gd name="connsiteY43" fmla="*/ 2476500 h 3340100"/>
              <a:gd name="connsiteX44" fmla="*/ 5930900 w 12077700"/>
              <a:gd name="connsiteY44" fmla="*/ 2222500 h 3340100"/>
              <a:gd name="connsiteX45" fmla="*/ 6032500 w 12077700"/>
              <a:gd name="connsiteY45" fmla="*/ 2057400 h 3340100"/>
              <a:gd name="connsiteX46" fmla="*/ 6121400 w 12077700"/>
              <a:gd name="connsiteY46" fmla="*/ 2120900 h 3340100"/>
              <a:gd name="connsiteX47" fmla="*/ 6273800 w 12077700"/>
              <a:gd name="connsiteY47" fmla="*/ 1435100 h 3340100"/>
              <a:gd name="connsiteX48" fmla="*/ 6451600 w 12077700"/>
              <a:gd name="connsiteY48" fmla="*/ 2501900 h 3340100"/>
              <a:gd name="connsiteX49" fmla="*/ 6527800 w 12077700"/>
              <a:gd name="connsiteY49" fmla="*/ 2235200 h 3340100"/>
              <a:gd name="connsiteX50" fmla="*/ 6629400 w 12077700"/>
              <a:gd name="connsiteY50" fmla="*/ 2349500 h 3340100"/>
              <a:gd name="connsiteX51" fmla="*/ 6781800 w 12077700"/>
              <a:gd name="connsiteY51" fmla="*/ 1676400 h 3340100"/>
              <a:gd name="connsiteX52" fmla="*/ 6934200 w 12077700"/>
              <a:gd name="connsiteY52" fmla="*/ 2171700 h 3340100"/>
              <a:gd name="connsiteX53" fmla="*/ 6997700 w 12077700"/>
              <a:gd name="connsiteY53" fmla="*/ 1955800 h 3340100"/>
              <a:gd name="connsiteX54" fmla="*/ 7073900 w 12077700"/>
              <a:gd name="connsiteY54" fmla="*/ 1943100 h 3340100"/>
              <a:gd name="connsiteX55" fmla="*/ 7188200 w 12077700"/>
              <a:gd name="connsiteY55" fmla="*/ 2628900 h 3340100"/>
              <a:gd name="connsiteX56" fmla="*/ 7327900 w 12077700"/>
              <a:gd name="connsiteY56" fmla="*/ 2641600 h 3340100"/>
              <a:gd name="connsiteX57" fmla="*/ 7366000 w 12077700"/>
              <a:gd name="connsiteY57" fmla="*/ 2540000 h 3340100"/>
              <a:gd name="connsiteX58" fmla="*/ 7404100 w 12077700"/>
              <a:gd name="connsiteY58" fmla="*/ 2692400 h 3340100"/>
              <a:gd name="connsiteX59" fmla="*/ 7505700 w 12077700"/>
              <a:gd name="connsiteY59" fmla="*/ 2806700 h 3340100"/>
              <a:gd name="connsiteX60" fmla="*/ 7708900 w 12077700"/>
              <a:gd name="connsiteY60" fmla="*/ 279400 h 3340100"/>
              <a:gd name="connsiteX61" fmla="*/ 7810500 w 12077700"/>
              <a:gd name="connsiteY61" fmla="*/ 330200 h 3340100"/>
              <a:gd name="connsiteX62" fmla="*/ 7899400 w 12077700"/>
              <a:gd name="connsiteY62" fmla="*/ 952500 h 3340100"/>
              <a:gd name="connsiteX63" fmla="*/ 8140700 w 12077700"/>
              <a:gd name="connsiteY63" fmla="*/ 2692400 h 3340100"/>
              <a:gd name="connsiteX64" fmla="*/ 8293100 w 12077700"/>
              <a:gd name="connsiteY64" fmla="*/ 1612900 h 3340100"/>
              <a:gd name="connsiteX65" fmla="*/ 8382000 w 12077700"/>
              <a:gd name="connsiteY65" fmla="*/ 2082800 h 3340100"/>
              <a:gd name="connsiteX66" fmla="*/ 8483600 w 12077700"/>
              <a:gd name="connsiteY66" fmla="*/ 1689100 h 3340100"/>
              <a:gd name="connsiteX67" fmla="*/ 8534400 w 12077700"/>
              <a:gd name="connsiteY67" fmla="*/ 1257300 h 3340100"/>
              <a:gd name="connsiteX68" fmla="*/ 8597900 w 12077700"/>
              <a:gd name="connsiteY68" fmla="*/ 2197100 h 3340100"/>
              <a:gd name="connsiteX69" fmla="*/ 8712200 w 12077700"/>
              <a:gd name="connsiteY69" fmla="*/ 2527300 h 3340100"/>
              <a:gd name="connsiteX70" fmla="*/ 8801100 w 12077700"/>
              <a:gd name="connsiteY70" fmla="*/ 1968500 h 3340100"/>
              <a:gd name="connsiteX71" fmla="*/ 8928100 w 12077700"/>
              <a:gd name="connsiteY71" fmla="*/ 2146300 h 3340100"/>
              <a:gd name="connsiteX72" fmla="*/ 9080500 w 12077700"/>
              <a:gd name="connsiteY72" fmla="*/ 1257300 h 3340100"/>
              <a:gd name="connsiteX73" fmla="*/ 9220200 w 12077700"/>
              <a:gd name="connsiteY73" fmla="*/ 2171700 h 3340100"/>
              <a:gd name="connsiteX74" fmla="*/ 9271000 w 12077700"/>
              <a:gd name="connsiteY74" fmla="*/ 2044700 h 3340100"/>
              <a:gd name="connsiteX75" fmla="*/ 9309100 w 12077700"/>
              <a:gd name="connsiteY75" fmla="*/ 2171700 h 3340100"/>
              <a:gd name="connsiteX76" fmla="*/ 9347200 w 12077700"/>
              <a:gd name="connsiteY76" fmla="*/ 2032000 h 3340100"/>
              <a:gd name="connsiteX77" fmla="*/ 9499600 w 12077700"/>
              <a:gd name="connsiteY77" fmla="*/ 1317172 h 3340100"/>
              <a:gd name="connsiteX78" fmla="*/ 9635430 w 12077700"/>
              <a:gd name="connsiteY78" fmla="*/ 1210128 h 3340100"/>
              <a:gd name="connsiteX79" fmla="*/ 9664700 w 12077700"/>
              <a:gd name="connsiteY79" fmla="*/ 2159000 h 3340100"/>
              <a:gd name="connsiteX80" fmla="*/ 9715500 w 12077700"/>
              <a:gd name="connsiteY80" fmla="*/ 2362200 h 3340100"/>
              <a:gd name="connsiteX81" fmla="*/ 9804400 w 12077700"/>
              <a:gd name="connsiteY81" fmla="*/ 2184400 h 3340100"/>
              <a:gd name="connsiteX82" fmla="*/ 9906000 w 12077700"/>
              <a:gd name="connsiteY82" fmla="*/ 1917700 h 3340100"/>
              <a:gd name="connsiteX83" fmla="*/ 10071100 w 12077700"/>
              <a:gd name="connsiteY83" fmla="*/ 2184400 h 3340100"/>
              <a:gd name="connsiteX84" fmla="*/ 10223500 w 12077700"/>
              <a:gd name="connsiteY84" fmla="*/ 2336800 h 3340100"/>
              <a:gd name="connsiteX85" fmla="*/ 10452100 w 12077700"/>
              <a:gd name="connsiteY85" fmla="*/ 2603500 h 3340100"/>
              <a:gd name="connsiteX86" fmla="*/ 10668000 w 12077700"/>
              <a:gd name="connsiteY86" fmla="*/ 812800 h 3340100"/>
              <a:gd name="connsiteX87" fmla="*/ 10835857 w 12077700"/>
              <a:gd name="connsiteY87" fmla="*/ 190500 h 3340100"/>
              <a:gd name="connsiteX88" fmla="*/ 10922000 w 12077700"/>
              <a:gd name="connsiteY88" fmla="*/ 622300 h 3340100"/>
              <a:gd name="connsiteX89" fmla="*/ 11125200 w 12077700"/>
              <a:gd name="connsiteY89" fmla="*/ 2959100 h 3340100"/>
              <a:gd name="connsiteX90" fmla="*/ 11252200 w 12077700"/>
              <a:gd name="connsiteY90" fmla="*/ 2006600 h 3340100"/>
              <a:gd name="connsiteX91" fmla="*/ 11366500 w 12077700"/>
              <a:gd name="connsiteY91" fmla="*/ 1803400 h 3340100"/>
              <a:gd name="connsiteX92" fmla="*/ 11417300 w 12077700"/>
              <a:gd name="connsiteY92" fmla="*/ 1854200 h 3340100"/>
              <a:gd name="connsiteX93" fmla="*/ 11455400 w 12077700"/>
              <a:gd name="connsiteY93" fmla="*/ 1143000 h 3340100"/>
              <a:gd name="connsiteX94" fmla="*/ 11557000 w 12077700"/>
              <a:gd name="connsiteY94" fmla="*/ 1282700 h 3340100"/>
              <a:gd name="connsiteX95" fmla="*/ 11684000 w 12077700"/>
              <a:gd name="connsiteY95" fmla="*/ 2552700 h 3340100"/>
              <a:gd name="connsiteX96" fmla="*/ 11798300 w 12077700"/>
              <a:gd name="connsiteY96" fmla="*/ 2273300 h 3340100"/>
              <a:gd name="connsiteX97" fmla="*/ 11861800 w 12077700"/>
              <a:gd name="connsiteY97" fmla="*/ 2616200 h 3340100"/>
              <a:gd name="connsiteX98" fmla="*/ 12077700 w 12077700"/>
              <a:gd name="connsiteY98" fmla="*/ 1612900 h 3340100"/>
              <a:gd name="connsiteX0" fmla="*/ 0 w 12077700"/>
              <a:gd name="connsiteY0" fmla="*/ 1778000 h 3340100"/>
              <a:gd name="connsiteX1" fmla="*/ 660400 w 12077700"/>
              <a:gd name="connsiteY1" fmla="*/ 787400 h 3340100"/>
              <a:gd name="connsiteX2" fmla="*/ 838200 w 12077700"/>
              <a:gd name="connsiteY2" fmla="*/ 2527300 h 3340100"/>
              <a:gd name="connsiteX3" fmla="*/ 965200 w 12077700"/>
              <a:gd name="connsiteY3" fmla="*/ 1270000 h 3340100"/>
              <a:gd name="connsiteX4" fmla="*/ 1054100 w 12077700"/>
              <a:gd name="connsiteY4" fmla="*/ 1447800 h 3340100"/>
              <a:gd name="connsiteX5" fmla="*/ 1117600 w 12077700"/>
              <a:gd name="connsiteY5" fmla="*/ 2120900 h 3340100"/>
              <a:gd name="connsiteX6" fmla="*/ 1206500 w 12077700"/>
              <a:gd name="connsiteY6" fmla="*/ 1968500 h 3340100"/>
              <a:gd name="connsiteX7" fmla="*/ 1231900 w 12077700"/>
              <a:gd name="connsiteY7" fmla="*/ 1803400 h 3340100"/>
              <a:gd name="connsiteX8" fmla="*/ 1397000 w 12077700"/>
              <a:gd name="connsiteY8" fmla="*/ 2844800 h 3340100"/>
              <a:gd name="connsiteX9" fmla="*/ 1498600 w 12077700"/>
              <a:gd name="connsiteY9" fmla="*/ 2235200 h 3340100"/>
              <a:gd name="connsiteX10" fmla="*/ 1638300 w 12077700"/>
              <a:gd name="connsiteY10" fmla="*/ 2959100 h 3340100"/>
              <a:gd name="connsiteX11" fmla="*/ 1841500 w 12077700"/>
              <a:gd name="connsiteY11" fmla="*/ 1612900 h 3340100"/>
              <a:gd name="connsiteX12" fmla="*/ 1968500 w 12077700"/>
              <a:gd name="connsiteY12" fmla="*/ 2133600 h 3340100"/>
              <a:gd name="connsiteX13" fmla="*/ 2070100 w 12077700"/>
              <a:gd name="connsiteY13" fmla="*/ 2209800 h 3340100"/>
              <a:gd name="connsiteX14" fmla="*/ 2209800 w 12077700"/>
              <a:gd name="connsiteY14" fmla="*/ 1028700 h 3340100"/>
              <a:gd name="connsiteX15" fmla="*/ 2273300 w 12077700"/>
              <a:gd name="connsiteY15" fmla="*/ 558800 h 3340100"/>
              <a:gd name="connsiteX16" fmla="*/ 2438400 w 12077700"/>
              <a:gd name="connsiteY16" fmla="*/ 1244600 h 3340100"/>
              <a:gd name="connsiteX17" fmla="*/ 2501900 w 12077700"/>
              <a:gd name="connsiteY17" fmla="*/ 1790700 h 3340100"/>
              <a:gd name="connsiteX18" fmla="*/ 2679700 w 12077700"/>
              <a:gd name="connsiteY18" fmla="*/ 2857500 h 3340100"/>
              <a:gd name="connsiteX19" fmla="*/ 2806700 w 12077700"/>
              <a:gd name="connsiteY19" fmla="*/ 1612900 h 3340100"/>
              <a:gd name="connsiteX20" fmla="*/ 3048000 w 12077700"/>
              <a:gd name="connsiteY20" fmla="*/ 1231900 h 3340100"/>
              <a:gd name="connsiteX21" fmla="*/ 3111500 w 12077700"/>
              <a:gd name="connsiteY21" fmla="*/ 1701800 h 3340100"/>
              <a:gd name="connsiteX22" fmla="*/ 3251200 w 12077700"/>
              <a:gd name="connsiteY22" fmla="*/ 2527300 h 3340100"/>
              <a:gd name="connsiteX23" fmla="*/ 3365500 w 12077700"/>
              <a:gd name="connsiteY23" fmla="*/ 2108200 h 3340100"/>
              <a:gd name="connsiteX24" fmla="*/ 3632200 w 12077700"/>
              <a:gd name="connsiteY24" fmla="*/ 965200 h 3340100"/>
              <a:gd name="connsiteX25" fmla="*/ 3771900 w 12077700"/>
              <a:gd name="connsiteY25" fmla="*/ 2413000 h 3340100"/>
              <a:gd name="connsiteX26" fmla="*/ 3949700 w 12077700"/>
              <a:gd name="connsiteY26" fmla="*/ 2057400 h 3340100"/>
              <a:gd name="connsiteX27" fmla="*/ 4064000 w 12077700"/>
              <a:gd name="connsiteY27" fmla="*/ 2578100 h 3340100"/>
              <a:gd name="connsiteX28" fmla="*/ 4152900 w 12077700"/>
              <a:gd name="connsiteY28" fmla="*/ 2298700 h 3340100"/>
              <a:gd name="connsiteX29" fmla="*/ 4229100 w 12077700"/>
              <a:gd name="connsiteY29" fmla="*/ 2286000 h 3340100"/>
              <a:gd name="connsiteX30" fmla="*/ 4305300 w 12077700"/>
              <a:gd name="connsiteY30" fmla="*/ 2540000 h 3340100"/>
              <a:gd name="connsiteX31" fmla="*/ 4457700 w 12077700"/>
              <a:gd name="connsiteY31" fmla="*/ 1905000 h 3340100"/>
              <a:gd name="connsiteX32" fmla="*/ 4635500 w 12077700"/>
              <a:gd name="connsiteY32" fmla="*/ 2451100 h 3340100"/>
              <a:gd name="connsiteX33" fmla="*/ 4699000 w 12077700"/>
              <a:gd name="connsiteY33" fmla="*/ 2247900 h 3340100"/>
              <a:gd name="connsiteX34" fmla="*/ 4838700 w 12077700"/>
              <a:gd name="connsiteY34" fmla="*/ 190500 h 3340100"/>
              <a:gd name="connsiteX35" fmla="*/ 4902200 w 12077700"/>
              <a:gd name="connsiteY35" fmla="*/ 0 h 3340100"/>
              <a:gd name="connsiteX36" fmla="*/ 5029200 w 12077700"/>
              <a:gd name="connsiteY36" fmla="*/ 292100 h 3340100"/>
              <a:gd name="connsiteX37" fmla="*/ 5181600 w 12077700"/>
              <a:gd name="connsiteY37" fmla="*/ 1663700 h 3340100"/>
              <a:gd name="connsiteX38" fmla="*/ 5295900 w 12077700"/>
              <a:gd name="connsiteY38" fmla="*/ 3340100 h 3340100"/>
              <a:gd name="connsiteX39" fmla="*/ 5562600 w 12077700"/>
              <a:gd name="connsiteY39" fmla="*/ 1371600 h 3340100"/>
              <a:gd name="connsiteX40" fmla="*/ 5651500 w 12077700"/>
              <a:gd name="connsiteY40" fmla="*/ 1397000 h 3340100"/>
              <a:gd name="connsiteX41" fmla="*/ 5689600 w 12077700"/>
              <a:gd name="connsiteY41" fmla="*/ 952500 h 3340100"/>
              <a:gd name="connsiteX42" fmla="*/ 5842000 w 12077700"/>
              <a:gd name="connsiteY42" fmla="*/ 2476500 h 3340100"/>
              <a:gd name="connsiteX43" fmla="*/ 5930900 w 12077700"/>
              <a:gd name="connsiteY43" fmla="*/ 2222500 h 3340100"/>
              <a:gd name="connsiteX44" fmla="*/ 6032500 w 12077700"/>
              <a:gd name="connsiteY44" fmla="*/ 2057400 h 3340100"/>
              <a:gd name="connsiteX45" fmla="*/ 6121400 w 12077700"/>
              <a:gd name="connsiteY45" fmla="*/ 2120900 h 3340100"/>
              <a:gd name="connsiteX46" fmla="*/ 6273800 w 12077700"/>
              <a:gd name="connsiteY46" fmla="*/ 1435100 h 3340100"/>
              <a:gd name="connsiteX47" fmla="*/ 6451600 w 12077700"/>
              <a:gd name="connsiteY47" fmla="*/ 2501900 h 3340100"/>
              <a:gd name="connsiteX48" fmla="*/ 6527800 w 12077700"/>
              <a:gd name="connsiteY48" fmla="*/ 2235200 h 3340100"/>
              <a:gd name="connsiteX49" fmla="*/ 6629400 w 12077700"/>
              <a:gd name="connsiteY49" fmla="*/ 2349500 h 3340100"/>
              <a:gd name="connsiteX50" fmla="*/ 6781800 w 12077700"/>
              <a:gd name="connsiteY50" fmla="*/ 1676400 h 3340100"/>
              <a:gd name="connsiteX51" fmla="*/ 6934200 w 12077700"/>
              <a:gd name="connsiteY51" fmla="*/ 2171700 h 3340100"/>
              <a:gd name="connsiteX52" fmla="*/ 6997700 w 12077700"/>
              <a:gd name="connsiteY52" fmla="*/ 1955800 h 3340100"/>
              <a:gd name="connsiteX53" fmla="*/ 7073900 w 12077700"/>
              <a:gd name="connsiteY53" fmla="*/ 1943100 h 3340100"/>
              <a:gd name="connsiteX54" fmla="*/ 7188200 w 12077700"/>
              <a:gd name="connsiteY54" fmla="*/ 2628900 h 3340100"/>
              <a:gd name="connsiteX55" fmla="*/ 7327900 w 12077700"/>
              <a:gd name="connsiteY55" fmla="*/ 2641600 h 3340100"/>
              <a:gd name="connsiteX56" fmla="*/ 7366000 w 12077700"/>
              <a:gd name="connsiteY56" fmla="*/ 2540000 h 3340100"/>
              <a:gd name="connsiteX57" fmla="*/ 7404100 w 12077700"/>
              <a:gd name="connsiteY57" fmla="*/ 2692400 h 3340100"/>
              <a:gd name="connsiteX58" fmla="*/ 7505700 w 12077700"/>
              <a:gd name="connsiteY58" fmla="*/ 2806700 h 3340100"/>
              <a:gd name="connsiteX59" fmla="*/ 7708900 w 12077700"/>
              <a:gd name="connsiteY59" fmla="*/ 279400 h 3340100"/>
              <a:gd name="connsiteX60" fmla="*/ 7810500 w 12077700"/>
              <a:gd name="connsiteY60" fmla="*/ 330200 h 3340100"/>
              <a:gd name="connsiteX61" fmla="*/ 7899400 w 12077700"/>
              <a:gd name="connsiteY61" fmla="*/ 952500 h 3340100"/>
              <a:gd name="connsiteX62" fmla="*/ 8140700 w 12077700"/>
              <a:gd name="connsiteY62" fmla="*/ 2692400 h 3340100"/>
              <a:gd name="connsiteX63" fmla="*/ 8293100 w 12077700"/>
              <a:gd name="connsiteY63" fmla="*/ 1612900 h 3340100"/>
              <a:gd name="connsiteX64" fmla="*/ 8382000 w 12077700"/>
              <a:gd name="connsiteY64" fmla="*/ 2082800 h 3340100"/>
              <a:gd name="connsiteX65" fmla="*/ 8483600 w 12077700"/>
              <a:gd name="connsiteY65" fmla="*/ 1689100 h 3340100"/>
              <a:gd name="connsiteX66" fmla="*/ 8534400 w 12077700"/>
              <a:gd name="connsiteY66" fmla="*/ 1257300 h 3340100"/>
              <a:gd name="connsiteX67" fmla="*/ 8597900 w 12077700"/>
              <a:gd name="connsiteY67" fmla="*/ 2197100 h 3340100"/>
              <a:gd name="connsiteX68" fmla="*/ 8712200 w 12077700"/>
              <a:gd name="connsiteY68" fmla="*/ 2527300 h 3340100"/>
              <a:gd name="connsiteX69" fmla="*/ 8801100 w 12077700"/>
              <a:gd name="connsiteY69" fmla="*/ 1968500 h 3340100"/>
              <a:gd name="connsiteX70" fmla="*/ 8928100 w 12077700"/>
              <a:gd name="connsiteY70" fmla="*/ 2146300 h 3340100"/>
              <a:gd name="connsiteX71" fmla="*/ 9080500 w 12077700"/>
              <a:gd name="connsiteY71" fmla="*/ 1257300 h 3340100"/>
              <a:gd name="connsiteX72" fmla="*/ 9220200 w 12077700"/>
              <a:gd name="connsiteY72" fmla="*/ 2171700 h 3340100"/>
              <a:gd name="connsiteX73" fmla="*/ 9271000 w 12077700"/>
              <a:gd name="connsiteY73" fmla="*/ 2044700 h 3340100"/>
              <a:gd name="connsiteX74" fmla="*/ 9309100 w 12077700"/>
              <a:gd name="connsiteY74" fmla="*/ 2171700 h 3340100"/>
              <a:gd name="connsiteX75" fmla="*/ 9347200 w 12077700"/>
              <a:gd name="connsiteY75" fmla="*/ 2032000 h 3340100"/>
              <a:gd name="connsiteX76" fmla="*/ 9499600 w 12077700"/>
              <a:gd name="connsiteY76" fmla="*/ 1317172 h 3340100"/>
              <a:gd name="connsiteX77" fmla="*/ 9635430 w 12077700"/>
              <a:gd name="connsiteY77" fmla="*/ 1210128 h 3340100"/>
              <a:gd name="connsiteX78" fmla="*/ 9664700 w 12077700"/>
              <a:gd name="connsiteY78" fmla="*/ 2159000 h 3340100"/>
              <a:gd name="connsiteX79" fmla="*/ 9715500 w 12077700"/>
              <a:gd name="connsiteY79" fmla="*/ 2362200 h 3340100"/>
              <a:gd name="connsiteX80" fmla="*/ 9804400 w 12077700"/>
              <a:gd name="connsiteY80" fmla="*/ 2184400 h 3340100"/>
              <a:gd name="connsiteX81" fmla="*/ 9906000 w 12077700"/>
              <a:gd name="connsiteY81" fmla="*/ 1917700 h 3340100"/>
              <a:gd name="connsiteX82" fmla="*/ 10071100 w 12077700"/>
              <a:gd name="connsiteY82" fmla="*/ 2184400 h 3340100"/>
              <a:gd name="connsiteX83" fmla="*/ 10223500 w 12077700"/>
              <a:gd name="connsiteY83" fmla="*/ 2336800 h 3340100"/>
              <a:gd name="connsiteX84" fmla="*/ 10452100 w 12077700"/>
              <a:gd name="connsiteY84" fmla="*/ 2603500 h 3340100"/>
              <a:gd name="connsiteX85" fmla="*/ 10668000 w 12077700"/>
              <a:gd name="connsiteY85" fmla="*/ 812800 h 3340100"/>
              <a:gd name="connsiteX86" fmla="*/ 10835857 w 12077700"/>
              <a:gd name="connsiteY86" fmla="*/ 190500 h 3340100"/>
              <a:gd name="connsiteX87" fmla="*/ 10922000 w 12077700"/>
              <a:gd name="connsiteY87" fmla="*/ 622300 h 3340100"/>
              <a:gd name="connsiteX88" fmla="*/ 11125200 w 12077700"/>
              <a:gd name="connsiteY88" fmla="*/ 2959100 h 3340100"/>
              <a:gd name="connsiteX89" fmla="*/ 11252200 w 12077700"/>
              <a:gd name="connsiteY89" fmla="*/ 2006600 h 3340100"/>
              <a:gd name="connsiteX90" fmla="*/ 11366500 w 12077700"/>
              <a:gd name="connsiteY90" fmla="*/ 1803400 h 3340100"/>
              <a:gd name="connsiteX91" fmla="*/ 11417300 w 12077700"/>
              <a:gd name="connsiteY91" fmla="*/ 1854200 h 3340100"/>
              <a:gd name="connsiteX92" fmla="*/ 11455400 w 12077700"/>
              <a:gd name="connsiteY92" fmla="*/ 1143000 h 3340100"/>
              <a:gd name="connsiteX93" fmla="*/ 11557000 w 12077700"/>
              <a:gd name="connsiteY93" fmla="*/ 1282700 h 3340100"/>
              <a:gd name="connsiteX94" fmla="*/ 11684000 w 12077700"/>
              <a:gd name="connsiteY94" fmla="*/ 2552700 h 3340100"/>
              <a:gd name="connsiteX95" fmla="*/ 11798300 w 12077700"/>
              <a:gd name="connsiteY95" fmla="*/ 2273300 h 3340100"/>
              <a:gd name="connsiteX96" fmla="*/ 11861800 w 12077700"/>
              <a:gd name="connsiteY96" fmla="*/ 2616200 h 3340100"/>
              <a:gd name="connsiteX97" fmla="*/ 12077700 w 12077700"/>
              <a:gd name="connsiteY97" fmla="*/ 1612900 h 3340100"/>
              <a:gd name="connsiteX0" fmla="*/ 0 w 11417300"/>
              <a:gd name="connsiteY0" fmla="*/ 787400 h 3340100"/>
              <a:gd name="connsiteX1" fmla="*/ 177800 w 11417300"/>
              <a:gd name="connsiteY1" fmla="*/ 2527300 h 3340100"/>
              <a:gd name="connsiteX2" fmla="*/ 304800 w 11417300"/>
              <a:gd name="connsiteY2" fmla="*/ 1270000 h 3340100"/>
              <a:gd name="connsiteX3" fmla="*/ 393700 w 11417300"/>
              <a:gd name="connsiteY3" fmla="*/ 1447800 h 3340100"/>
              <a:gd name="connsiteX4" fmla="*/ 457200 w 11417300"/>
              <a:gd name="connsiteY4" fmla="*/ 2120900 h 3340100"/>
              <a:gd name="connsiteX5" fmla="*/ 546100 w 11417300"/>
              <a:gd name="connsiteY5" fmla="*/ 1968500 h 3340100"/>
              <a:gd name="connsiteX6" fmla="*/ 571500 w 11417300"/>
              <a:gd name="connsiteY6" fmla="*/ 1803400 h 3340100"/>
              <a:gd name="connsiteX7" fmla="*/ 736600 w 11417300"/>
              <a:gd name="connsiteY7" fmla="*/ 2844800 h 3340100"/>
              <a:gd name="connsiteX8" fmla="*/ 838200 w 11417300"/>
              <a:gd name="connsiteY8" fmla="*/ 2235200 h 3340100"/>
              <a:gd name="connsiteX9" fmla="*/ 977900 w 11417300"/>
              <a:gd name="connsiteY9" fmla="*/ 2959100 h 3340100"/>
              <a:gd name="connsiteX10" fmla="*/ 1181100 w 11417300"/>
              <a:gd name="connsiteY10" fmla="*/ 1612900 h 3340100"/>
              <a:gd name="connsiteX11" fmla="*/ 1308100 w 11417300"/>
              <a:gd name="connsiteY11" fmla="*/ 2133600 h 3340100"/>
              <a:gd name="connsiteX12" fmla="*/ 1409700 w 11417300"/>
              <a:gd name="connsiteY12" fmla="*/ 2209800 h 3340100"/>
              <a:gd name="connsiteX13" fmla="*/ 1549400 w 11417300"/>
              <a:gd name="connsiteY13" fmla="*/ 1028700 h 3340100"/>
              <a:gd name="connsiteX14" fmla="*/ 1612900 w 11417300"/>
              <a:gd name="connsiteY14" fmla="*/ 558800 h 3340100"/>
              <a:gd name="connsiteX15" fmla="*/ 1778000 w 11417300"/>
              <a:gd name="connsiteY15" fmla="*/ 1244600 h 3340100"/>
              <a:gd name="connsiteX16" fmla="*/ 1841500 w 11417300"/>
              <a:gd name="connsiteY16" fmla="*/ 1790700 h 3340100"/>
              <a:gd name="connsiteX17" fmla="*/ 2019300 w 11417300"/>
              <a:gd name="connsiteY17" fmla="*/ 2857500 h 3340100"/>
              <a:gd name="connsiteX18" fmla="*/ 2146300 w 11417300"/>
              <a:gd name="connsiteY18" fmla="*/ 1612900 h 3340100"/>
              <a:gd name="connsiteX19" fmla="*/ 2387600 w 11417300"/>
              <a:gd name="connsiteY19" fmla="*/ 1231900 h 3340100"/>
              <a:gd name="connsiteX20" fmla="*/ 2451100 w 11417300"/>
              <a:gd name="connsiteY20" fmla="*/ 1701800 h 3340100"/>
              <a:gd name="connsiteX21" fmla="*/ 2590800 w 11417300"/>
              <a:gd name="connsiteY21" fmla="*/ 2527300 h 3340100"/>
              <a:gd name="connsiteX22" fmla="*/ 2705100 w 11417300"/>
              <a:gd name="connsiteY22" fmla="*/ 2108200 h 3340100"/>
              <a:gd name="connsiteX23" fmla="*/ 2971800 w 11417300"/>
              <a:gd name="connsiteY23" fmla="*/ 965200 h 3340100"/>
              <a:gd name="connsiteX24" fmla="*/ 3111500 w 11417300"/>
              <a:gd name="connsiteY24" fmla="*/ 2413000 h 3340100"/>
              <a:gd name="connsiteX25" fmla="*/ 3289300 w 11417300"/>
              <a:gd name="connsiteY25" fmla="*/ 2057400 h 3340100"/>
              <a:gd name="connsiteX26" fmla="*/ 3403600 w 11417300"/>
              <a:gd name="connsiteY26" fmla="*/ 2578100 h 3340100"/>
              <a:gd name="connsiteX27" fmla="*/ 3492500 w 11417300"/>
              <a:gd name="connsiteY27" fmla="*/ 2298700 h 3340100"/>
              <a:gd name="connsiteX28" fmla="*/ 3568700 w 11417300"/>
              <a:gd name="connsiteY28" fmla="*/ 2286000 h 3340100"/>
              <a:gd name="connsiteX29" fmla="*/ 3644900 w 11417300"/>
              <a:gd name="connsiteY29" fmla="*/ 2540000 h 3340100"/>
              <a:gd name="connsiteX30" fmla="*/ 3797300 w 11417300"/>
              <a:gd name="connsiteY30" fmla="*/ 1905000 h 3340100"/>
              <a:gd name="connsiteX31" fmla="*/ 3975100 w 11417300"/>
              <a:gd name="connsiteY31" fmla="*/ 2451100 h 3340100"/>
              <a:gd name="connsiteX32" fmla="*/ 4038600 w 11417300"/>
              <a:gd name="connsiteY32" fmla="*/ 2247900 h 3340100"/>
              <a:gd name="connsiteX33" fmla="*/ 4178300 w 11417300"/>
              <a:gd name="connsiteY33" fmla="*/ 190500 h 3340100"/>
              <a:gd name="connsiteX34" fmla="*/ 4241800 w 11417300"/>
              <a:gd name="connsiteY34" fmla="*/ 0 h 3340100"/>
              <a:gd name="connsiteX35" fmla="*/ 4368800 w 11417300"/>
              <a:gd name="connsiteY35" fmla="*/ 292100 h 3340100"/>
              <a:gd name="connsiteX36" fmla="*/ 4521200 w 11417300"/>
              <a:gd name="connsiteY36" fmla="*/ 1663700 h 3340100"/>
              <a:gd name="connsiteX37" fmla="*/ 4635500 w 11417300"/>
              <a:gd name="connsiteY37" fmla="*/ 3340100 h 3340100"/>
              <a:gd name="connsiteX38" fmla="*/ 4902200 w 11417300"/>
              <a:gd name="connsiteY38" fmla="*/ 1371600 h 3340100"/>
              <a:gd name="connsiteX39" fmla="*/ 4991100 w 11417300"/>
              <a:gd name="connsiteY39" fmla="*/ 1397000 h 3340100"/>
              <a:gd name="connsiteX40" fmla="*/ 5029200 w 11417300"/>
              <a:gd name="connsiteY40" fmla="*/ 952500 h 3340100"/>
              <a:gd name="connsiteX41" fmla="*/ 5181600 w 11417300"/>
              <a:gd name="connsiteY41" fmla="*/ 2476500 h 3340100"/>
              <a:gd name="connsiteX42" fmla="*/ 5270500 w 11417300"/>
              <a:gd name="connsiteY42" fmla="*/ 2222500 h 3340100"/>
              <a:gd name="connsiteX43" fmla="*/ 5372100 w 11417300"/>
              <a:gd name="connsiteY43" fmla="*/ 2057400 h 3340100"/>
              <a:gd name="connsiteX44" fmla="*/ 5461000 w 11417300"/>
              <a:gd name="connsiteY44" fmla="*/ 2120900 h 3340100"/>
              <a:gd name="connsiteX45" fmla="*/ 5613400 w 11417300"/>
              <a:gd name="connsiteY45" fmla="*/ 1435100 h 3340100"/>
              <a:gd name="connsiteX46" fmla="*/ 5791200 w 11417300"/>
              <a:gd name="connsiteY46" fmla="*/ 2501900 h 3340100"/>
              <a:gd name="connsiteX47" fmla="*/ 5867400 w 11417300"/>
              <a:gd name="connsiteY47" fmla="*/ 2235200 h 3340100"/>
              <a:gd name="connsiteX48" fmla="*/ 5969000 w 11417300"/>
              <a:gd name="connsiteY48" fmla="*/ 2349500 h 3340100"/>
              <a:gd name="connsiteX49" fmla="*/ 6121400 w 11417300"/>
              <a:gd name="connsiteY49" fmla="*/ 1676400 h 3340100"/>
              <a:gd name="connsiteX50" fmla="*/ 6273800 w 11417300"/>
              <a:gd name="connsiteY50" fmla="*/ 2171700 h 3340100"/>
              <a:gd name="connsiteX51" fmla="*/ 6337300 w 11417300"/>
              <a:gd name="connsiteY51" fmla="*/ 1955800 h 3340100"/>
              <a:gd name="connsiteX52" fmla="*/ 6413500 w 11417300"/>
              <a:gd name="connsiteY52" fmla="*/ 1943100 h 3340100"/>
              <a:gd name="connsiteX53" fmla="*/ 6527800 w 11417300"/>
              <a:gd name="connsiteY53" fmla="*/ 2628900 h 3340100"/>
              <a:gd name="connsiteX54" fmla="*/ 6667500 w 11417300"/>
              <a:gd name="connsiteY54" fmla="*/ 2641600 h 3340100"/>
              <a:gd name="connsiteX55" fmla="*/ 6705600 w 11417300"/>
              <a:gd name="connsiteY55" fmla="*/ 2540000 h 3340100"/>
              <a:gd name="connsiteX56" fmla="*/ 6743700 w 11417300"/>
              <a:gd name="connsiteY56" fmla="*/ 2692400 h 3340100"/>
              <a:gd name="connsiteX57" fmla="*/ 6845300 w 11417300"/>
              <a:gd name="connsiteY57" fmla="*/ 2806700 h 3340100"/>
              <a:gd name="connsiteX58" fmla="*/ 7048500 w 11417300"/>
              <a:gd name="connsiteY58" fmla="*/ 279400 h 3340100"/>
              <a:gd name="connsiteX59" fmla="*/ 7150100 w 11417300"/>
              <a:gd name="connsiteY59" fmla="*/ 330200 h 3340100"/>
              <a:gd name="connsiteX60" fmla="*/ 7239000 w 11417300"/>
              <a:gd name="connsiteY60" fmla="*/ 952500 h 3340100"/>
              <a:gd name="connsiteX61" fmla="*/ 7480300 w 11417300"/>
              <a:gd name="connsiteY61" fmla="*/ 2692400 h 3340100"/>
              <a:gd name="connsiteX62" fmla="*/ 7632700 w 11417300"/>
              <a:gd name="connsiteY62" fmla="*/ 1612900 h 3340100"/>
              <a:gd name="connsiteX63" fmla="*/ 7721600 w 11417300"/>
              <a:gd name="connsiteY63" fmla="*/ 2082800 h 3340100"/>
              <a:gd name="connsiteX64" fmla="*/ 7823200 w 11417300"/>
              <a:gd name="connsiteY64" fmla="*/ 1689100 h 3340100"/>
              <a:gd name="connsiteX65" fmla="*/ 7874000 w 11417300"/>
              <a:gd name="connsiteY65" fmla="*/ 1257300 h 3340100"/>
              <a:gd name="connsiteX66" fmla="*/ 7937500 w 11417300"/>
              <a:gd name="connsiteY66" fmla="*/ 2197100 h 3340100"/>
              <a:gd name="connsiteX67" fmla="*/ 8051800 w 11417300"/>
              <a:gd name="connsiteY67" fmla="*/ 2527300 h 3340100"/>
              <a:gd name="connsiteX68" fmla="*/ 8140700 w 11417300"/>
              <a:gd name="connsiteY68" fmla="*/ 1968500 h 3340100"/>
              <a:gd name="connsiteX69" fmla="*/ 8267700 w 11417300"/>
              <a:gd name="connsiteY69" fmla="*/ 2146300 h 3340100"/>
              <a:gd name="connsiteX70" fmla="*/ 8420100 w 11417300"/>
              <a:gd name="connsiteY70" fmla="*/ 1257300 h 3340100"/>
              <a:gd name="connsiteX71" fmla="*/ 8559800 w 11417300"/>
              <a:gd name="connsiteY71" fmla="*/ 2171700 h 3340100"/>
              <a:gd name="connsiteX72" fmla="*/ 8610600 w 11417300"/>
              <a:gd name="connsiteY72" fmla="*/ 2044700 h 3340100"/>
              <a:gd name="connsiteX73" fmla="*/ 8648700 w 11417300"/>
              <a:gd name="connsiteY73" fmla="*/ 2171700 h 3340100"/>
              <a:gd name="connsiteX74" fmla="*/ 8686800 w 11417300"/>
              <a:gd name="connsiteY74" fmla="*/ 2032000 h 3340100"/>
              <a:gd name="connsiteX75" fmla="*/ 8839200 w 11417300"/>
              <a:gd name="connsiteY75" fmla="*/ 1317172 h 3340100"/>
              <a:gd name="connsiteX76" fmla="*/ 8975030 w 11417300"/>
              <a:gd name="connsiteY76" fmla="*/ 1210128 h 3340100"/>
              <a:gd name="connsiteX77" fmla="*/ 9004300 w 11417300"/>
              <a:gd name="connsiteY77" fmla="*/ 2159000 h 3340100"/>
              <a:gd name="connsiteX78" fmla="*/ 9055100 w 11417300"/>
              <a:gd name="connsiteY78" fmla="*/ 2362200 h 3340100"/>
              <a:gd name="connsiteX79" fmla="*/ 9144000 w 11417300"/>
              <a:gd name="connsiteY79" fmla="*/ 2184400 h 3340100"/>
              <a:gd name="connsiteX80" fmla="*/ 9245600 w 11417300"/>
              <a:gd name="connsiteY80" fmla="*/ 1917700 h 3340100"/>
              <a:gd name="connsiteX81" fmla="*/ 9410700 w 11417300"/>
              <a:gd name="connsiteY81" fmla="*/ 2184400 h 3340100"/>
              <a:gd name="connsiteX82" fmla="*/ 9563100 w 11417300"/>
              <a:gd name="connsiteY82" fmla="*/ 2336800 h 3340100"/>
              <a:gd name="connsiteX83" fmla="*/ 9791700 w 11417300"/>
              <a:gd name="connsiteY83" fmla="*/ 2603500 h 3340100"/>
              <a:gd name="connsiteX84" fmla="*/ 10007600 w 11417300"/>
              <a:gd name="connsiteY84" fmla="*/ 812800 h 3340100"/>
              <a:gd name="connsiteX85" fmla="*/ 10175457 w 11417300"/>
              <a:gd name="connsiteY85" fmla="*/ 190500 h 3340100"/>
              <a:gd name="connsiteX86" fmla="*/ 10261600 w 11417300"/>
              <a:gd name="connsiteY86" fmla="*/ 622300 h 3340100"/>
              <a:gd name="connsiteX87" fmla="*/ 10464800 w 11417300"/>
              <a:gd name="connsiteY87" fmla="*/ 2959100 h 3340100"/>
              <a:gd name="connsiteX88" fmla="*/ 10591800 w 11417300"/>
              <a:gd name="connsiteY88" fmla="*/ 2006600 h 3340100"/>
              <a:gd name="connsiteX89" fmla="*/ 10706100 w 11417300"/>
              <a:gd name="connsiteY89" fmla="*/ 1803400 h 3340100"/>
              <a:gd name="connsiteX90" fmla="*/ 10756900 w 11417300"/>
              <a:gd name="connsiteY90" fmla="*/ 1854200 h 3340100"/>
              <a:gd name="connsiteX91" fmla="*/ 10795000 w 11417300"/>
              <a:gd name="connsiteY91" fmla="*/ 1143000 h 3340100"/>
              <a:gd name="connsiteX92" fmla="*/ 10896600 w 11417300"/>
              <a:gd name="connsiteY92" fmla="*/ 1282700 h 3340100"/>
              <a:gd name="connsiteX93" fmla="*/ 11023600 w 11417300"/>
              <a:gd name="connsiteY93" fmla="*/ 2552700 h 3340100"/>
              <a:gd name="connsiteX94" fmla="*/ 11137900 w 11417300"/>
              <a:gd name="connsiteY94" fmla="*/ 2273300 h 3340100"/>
              <a:gd name="connsiteX95" fmla="*/ 11201400 w 11417300"/>
              <a:gd name="connsiteY95" fmla="*/ 2616200 h 3340100"/>
              <a:gd name="connsiteX96" fmla="*/ 11417300 w 11417300"/>
              <a:gd name="connsiteY96" fmla="*/ 1612900 h 3340100"/>
              <a:gd name="connsiteX0" fmla="*/ 0 w 11239500"/>
              <a:gd name="connsiteY0" fmla="*/ 2527300 h 3340100"/>
              <a:gd name="connsiteX1" fmla="*/ 127000 w 11239500"/>
              <a:gd name="connsiteY1" fmla="*/ 1270000 h 3340100"/>
              <a:gd name="connsiteX2" fmla="*/ 215900 w 11239500"/>
              <a:gd name="connsiteY2" fmla="*/ 1447800 h 3340100"/>
              <a:gd name="connsiteX3" fmla="*/ 279400 w 11239500"/>
              <a:gd name="connsiteY3" fmla="*/ 2120900 h 3340100"/>
              <a:gd name="connsiteX4" fmla="*/ 368300 w 11239500"/>
              <a:gd name="connsiteY4" fmla="*/ 1968500 h 3340100"/>
              <a:gd name="connsiteX5" fmla="*/ 393700 w 11239500"/>
              <a:gd name="connsiteY5" fmla="*/ 1803400 h 3340100"/>
              <a:gd name="connsiteX6" fmla="*/ 558800 w 11239500"/>
              <a:gd name="connsiteY6" fmla="*/ 2844800 h 3340100"/>
              <a:gd name="connsiteX7" fmla="*/ 660400 w 11239500"/>
              <a:gd name="connsiteY7" fmla="*/ 2235200 h 3340100"/>
              <a:gd name="connsiteX8" fmla="*/ 800100 w 11239500"/>
              <a:gd name="connsiteY8" fmla="*/ 2959100 h 3340100"/>
              <a:gd name="connsiteX9" fmla="*/ 1003300 w 11239500"/>
              <a:gd name="connsiteY9" fmla="*/ 1612900 h 3340100"/>
              <a:gd name="connsiteX10" fmla="*/ 1130300 w 11239500"/>
              <a:gd name="connsiteY10" fmla="*/ 2133600 h 3340100"/>
              <a:gd name="connsiteX11" fmla="*/ 1231900 w 11239500"/>
              <a:gd name="connsiteY11" fmla="*/ 2209800 h 3340100"/>
              <a:gd name="connsiteX12" fmla="*/ 1371600 w 11239500"/>
              <a:gd name="connsiteY12" fmla="*/ 1028700 h 3340100"/>
              <a:gd name="connsiteX13" fmla="*/ 1435100 w 11239500"/>
              <a:gd name="connsiteY13" fmla="*/ 558800 h 3340100"/>
              <a:gd name="connsiteX14" fmla="*/ 1600200 w 11239500"/>
              <a:gd name="connsiteY14" fmla="*/ 1244600 h 3340100"/>
              <a:gd name="connsiteX15" fmla="*/ 1663700 w 11239500"/>
              <a:gd name="connsiteY15" fmla="*/ 1790700 h 3340100"/>
              <a:gd name="connsiteX16" fmla="*/ 1841500 w 11239500"/>
              <a:gd name="connsiteY16" fmla="*/ 2857500 h 3340100"/>
              <a:gd name="connsiteX17" fmla="*/ 1968500 w 11239500"/>
              <a:gd name="connsiteY17" fmla="*/ 1612900 h 3340100"/>
              <a:gd name="connsiteX18" fmla="*/ 2209800 w 11239500"/>
              <a:gd name="connsiteY18" fmla="*/ 1231900 h 3340100"/>
              <a:gd name="connsiteX19" fmla="*/ 2273300 w 11239500"/>
              <a:gd name="connsiteY19" fmla="*/ 1701800 h 3340100"/>
              <a:gd name="connsiteX20" fmla="*/ 2413000 w 11239500"/>
              <a:gd name="connsiteY20" fmla="*/ 2527300 h 3340100"/>
              <a:gd name="connsiteX21" fmla="*/ 2527300 w 11239500"/>
              <a:gd name="connsiteY21" fmla="*/ 2108200 h 3340100"/>
              <a:gd name="connsiteX22" fmla="*/ 2794000 w 11239500"/>
              <a:gd name="connsiteY22" fmla="*/ 965200 h 3340100"/>
              <a:gd name="connsiteX23" fmla="*/ 2933700 w 11239500"/>
              <a:gd name="connsiteY23" fmla="*/ 2413000 h 3340100"/>
              <a:gd name="connsiteX24" fmla="*/ 3111500 w 11239500"/>
              <a:gd name="connsiteY24" fmla="*/ 2057400 h 3340100"/>
              <a:gd name="connsiteX25" fmla="*/ 3225800 w 11239500"/>
              <a:gd name="connsiteY25" fmla="*/ 2578100 h 3340100"/>
              <a:gd name="connsiteX26" fmla="*/ 3314700 w 11239500"/>
              <a:gd name="connsiteY26" fmla="*/ 2298700 h 3340100"/>
              <a:gd name="connsiteX27" fmla="*/ 3390900 w 11239500"/>
              <a:gd name="connsiteY27" fmla="*/ 2286000 h 3340100"/>
              <a:gd name="connsiteX28" fmla="*/ 3467100 w 11239500"/>
              <a:gd name="connsiteY28" fmla="*/ 2540000 h 3340100"/>
              <a:gd name="connsiteX29" fmla="*/ 3619500 w 11239500"/>
              <a:gd name="connsiteY29" fmla="*/ 1905000 h 3340100"/>
              <a:gd name="connsiteX30" fmla="*/ 3797300 w 11239500"/>
              <a:gd name="connsiteY30" fmla="*/ 2451100 h 3340100"/>
              <a:gd name="connsiteX31" fmla="*/ 3860800 w 11239500"/>
              <a:gd name="connsiteY31" fmla="*/ 2247900 h 3340100"/>
              <a:gd name="connsiteX32" fmla="*/ 4000500 w 11239500"/>
              <a:gd name="connsiteY32" fmla="*/ 190500 h 3340100"/>
              <a:gd name="connsiteX33" fmla="*/ 4064000 w 11239500"/>
              <a:gd name="connsiteY33" fmla="*/ 0 h 3340100"/>
              <a:gd name="connsiteX34" fmla="*/ 4191000 w 11239500"/>
              <a:gd name="connsiteY34" fmla="*/ 292100 h 3340100"/>
              <a:gd name="connsiteX35" fmla="*/ 4343400 w 11239500"/>
              <a:gd name="connsiteY35" fmla="*/ 1663700 h 3340100"/>
              <a:gd name="connsiteX36" fmla="*/ 4457700 w 11239500"/>
              <a:gd name="connsiteY36" fmla="*/ 3340100 h 3340100"/>
              <a:gd name="connsiteX37" fmla="*/ 4724400 w 11239500"/>
              <a:gd name="connsiteY37" fmla="*/ 1371600 h 3340100"/>
              <a:gd name="connsiteX38" fmla="*/ 4813300 w 11239500"/>
              <a:gd name="connsiteY38" fmla="*/ 1397000 h 3340100"/>
              <a:gd name="connsiteX39" fmla="*/ 4851400 w 11239500"/>
              <a:gd name="connsiteY39" fmla="*/ 952500 h 3340100"/>
              <a:gd name="connsiteX40" fmla="*/ 5003800 w 11239500"/>
              <a:gd name="connsiteY40" fmla="*/ 2476500 h 3340100"/>
              <a:gd name="connsiteX41" fmla="*/ 5092700 w 11239500"/>
              <a:gd name="connsiteY41" fmla="*/ 2222500 h 3340100"/>
              <a:gd name="connsiteX42" fmla="*/ 5194300 w 11239500"/>
              <a:gd name="connsiteY42" fmla="*/ 2057400 h 3340100"/>
              <a:gd name="connsiteX43" fmla="*/ 5283200 w 11239500"/>
              <a:gd name="connsiteY43" fmla="*/ 2120900 h 3340100"/>
              <a:gd name="connsiteX44" fmla="*/ 5435600 w 11239500"/>
              <a:gd name="connsiteY44" fmla="*/ 1435100 h 3340100"/>
              <a:gd name="connsiteX45" fmla="*/ 5613400 w 11239500"/>
              <a:gd name="connsiteY45" fmla="*/ 2501900 h 3340100"/>
              <a:gd name="connsiteX46" fmla="*/ 5689600 w 11239500"/>
              <a:gd name="connsiteY46" fmla="*/ 2235200 h 3340100"/>
              <a:gd name="connsiteX47" fmla="*/ 5791200 w 11239500"/>
              <a:gd name="connsiteY47" fmla="*/ 2349500 h 3340100"/>
              <a:gd name="connsiteX48" fmla="*/ 5943600 w 11239500"/>
              <a:gd name="connsiteY48" fmla="*/ 1676400 h 3340100"/>
              <a:gd name="connsiteX49" fmla="*/ 6096000 w 11239500"/>
              <a:gd name="connsiteY49" fmla="*/ 2171700 h 3340100"/>
              <a:gd name="connsiteX50" fmla="*/ 6159500 w 11239500"/>
              <a:gd name="connsiteY50" fmla="*/ 1955800 h 3340100"/>
              <a:gd name="connsiteX51" fmla="*/ 6235700 w 11239500"/>
              <a:gd name="connsiteY51" fmla="*/ 1943100 h 3340100"/>
              <a:gd name="connsiteX52" fmla="*/ 6350000 w 11239500"/>
              <a:gd name="connsiteY52" fmla="*/ 2628900 h 3340100"/>
              <a:gd name="connsiteX53" fmla="*/ 6489700 w 11239500"/>
              <a:gd name="connsiteY53" fmla="*/ 2641600 h 3340100"/>
              <a:gd name="connsiteX54" fmla="*/ 6527800 w 11239500"/>
              <a:gd name="connsiteY54" fmla="*/ 2540000 h 3340100"/>
              <a:gd name="connsiteX55" fmla="*/ 6565900 w 11239500"/>
              <a:gd name="connsiteY55" fmla="*/ 2692400 h 3340100"/>
              <a:gd name="connsiteX56" fmla="*/ 6667500 w 11239500"/>
              <a:gd name="connsiteY56" fmla="*/ 2806700 h 3340100"/>
              <a:gd name="connsiteX57" fmla="*/ 6870700 w 11239500"/>
              <a:gd name="connsiteY57" fmla="*/ 279400 h 3340100"/>
              <a:gd name="connsiteX58" fmla="*/ 6972300 w 11239500"/>
              <a:gd name="connsiteY58" fmla="*/ 330200 h 3340100"/>
              <a:gd name="connsiteX59" fmla="*/ 7061200 w 11239500"/>
              <a:gd name="connsiteY59" fmla="*/ 952500 h 3340100"/>
              <a:gd name="connsiteX60" fmla="*/ 7302500 w 11239500"/>
              <a:gd name="connsiteY60" fmla="*/ 2692400 h 3340100"/>
              <a:gd name="connsiteX61" fmla="*/ 7454900 w 11239500"/>
              <a:gd name="connsiteY61" fmla="*/ 1612900 h 3340100"/>
              <a:gd name="connsiteX62" fmla="*/ 7543800 w 11239500"/>
              <a:gd name="connsiteY62" fmla="*/ 2082800 h 3340100"/>
              <a:gd name="connsiteX63" fmla="*/ 7645400 w 11239500"/>
              <a:gd name="connsiteY63" fmla="*/ 1689100 h 3340100"/>
              <a:gd name="connsiteX64" fmla="*/ 7696200 w 11239500"/>
              <a:gd name="connsiteY64" fmla="*/ 1257300 h 3340100"/>
              <a:gd name="connsiteX65" fmla="*/ 7759700 w 11239500"/>
              <a:gd name="connsiteY65" fmla="*/ 2197100 h 3340100"/>
              <a:gd name="connsiteX66" fmla="*/ 7874000 w 11239500"/>
              <a:gd name="connsiteY66" fmla="*/ 2527300 h 3340100"/>
              <a:gd name="connsiteX67" fmla="*/ 7962900 w 11239500"/>
              <a:gd name="connsiteY67" fmla="*/ 1968500 h 3340100"/>
              <a:gd name="connsiteX68" fmla="*/ 8089900 w 11239500"/>
              <a:gd name="connsiteY68" fmla="*/ 2146300 h 3340100"/>
              <a:gd name="connsiteX69" fmla="*/ 8242300 w 11239500"/>
              <a:gd name="connsiteY69" fmla="*/ 1257300 h 3340100"/>
              <a:gd name="connsiteX70" fmla="*/ 8382000 w 11239500"/>
              <a:gd name="connsiteY70" fmla="*/ 2171700 h 3340100"/>
              <a:gd name="connsiteX71" fmla="*/ 8432800 w 11239500"/>
              <a:gd name="connsiteY71" fmla="*/ 2044700 h 3340100"/>
              <a:gd name="connsiteX72" fmla="*/ 8470900 w 11239500"/>
              <a:gd name="connsiteY72" fmla="*/ 2171700 h 3340100"/>
              <a:gd name="connsiteX73" fmla="*/ 8509000 w 11239500"/>
              <a:gd name="connsiteY73" fmla="*/ 2032000 h 3340100"/>
              <a:gd name="connsiteX74" fmla="*/ 8661400 w 11239500"/>
              <a:gd name="connsiteY74" fmla="*/ 1317172 h 3340100"/>
              <a:gd name="connsiteX75" fmla="*/ 8797230 w 11239500"/>
              <a:gd name="connsiteY75" fmla="*/ 1210128 h 3340100"/>
              <a:gd name="connsiteX76" fmla="*/ 8826500 w 11239500"/>
              <a:gd name="connsiteY76" fmla="*/ 2159000 h 3340100"/>
              <a:gd name="connsiteX77" fmla="*/ 8877300 w 11239500"/>
              <a:gd name="connsiteY77" fmla="*/ 2362200 h 3340100"/>
              <a:gd name="connsiteX78" fmla="*/ 8966200 w 11239500"/>
              <a:gd name="connsiteY78" fmla="*/ 2184400 h 3340100"/>
              <a:gd name="connsiteX79" fmla="*/ 9067800 w 11239500"/>
              <a:gd name="connsiteY79" fmla="*/ 1917700 h 3340100"/>
              <a:gd name="connsiteX80" fmla="*/ 9232900 w 11239500"/>
              <a:gd name="connsiteY80" fmla="*/ 2184400 h 3340100"/>
              <a:gd name="connsiteX81" fmla="*/ 9385300 w 11239500"/>
              <a:gd name="connsiteY81" fmla="*/ 2336800 h 3340100"/>
              <a:gd name="connsiteX82" fmla="*/ 9613900 w 11239500"/>
              <a:gd name="connsiteY82" fmla="*/ 2603500 h 3340100"/>
              <a:gd name="connsiteX83" fmla="*/ 9829800 w 11239500"/>
              <a:gd name="connsiteY83" fmla="*/ 812800 h 3340100"/>
              <a:gd name="connsiteX84" fmla="*/ 9997657 w 11239500"/>
              <a:gd name="connsiteY84" fmla="*/ 190500 h 3340100"/>
              <a:gd name="connsiteX85" fmla="*/ 10083800 w 11239500"/>
              <a:gd name="connsiteY85" fmla="*/ 622300 h 3340100"/>
              <a:gd name="connsiteX86" fmla="*/ 10287000 w 11239500"/>
              <a:gd name="connsiteY86" fmla="*/ 2959100 h 3340100"/>
              <a:gd name="connsiteX87" fmla="*/ 10414000 w 11239500"/>
              <a:gd name="connsiteY87" fmla="*/ 2006600 h 3340100"/>
              <a:gd name="connsiteX88" fmla="*/ 10528300 w 11239500"/>
              <a:gd name="connsiteY88" fmla="*/ 1803400 h 3340100"/>
              <a:gd name="connsiteX89" fmla="*/ 10579100 w 11239500"/>
              <a:gd name="connsiteY89" fmla="*/ 1854200 h 3340100"/>
              <a:gd name="connsiteX90" fmla="*/ 10617200 w 11239500"/>
              <a:gd name="connsiteY90" fmla="*/ 1143000 h 3340100"/>
              <a:gd name="connsiteX91" fmla="*/ 10718800 w 11239500"/>
              <a:gd name="connsiteY91" fmla="*/ 1282700 h 3340100"/>
              <a:gd name="connsiteX92" fmla="*/ 10845800 w 11239500"/>
              <a:gd name="connsiteY92" fmla="*/ 2552700 h 3340100"/>
              <a:gd name="connsiteX93" fmla="*/ 10960100 w 11239500"/>
              <a:gd name="connsiteY93" fmla="*/ 2273300 h 3340100"/>
              <a:gd name="connsiteX94" fmla="*/ 11023600 w 11239500"/>
              <a:gd name="connsiteY94" fmla="*/ 2616200 h 3340100"/>
              <a:gd name="connsiteX95" fmla="*/ 11239500 w 11239500"/>
              <a:gd name="connsiteY95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8670230 w 11112500"/>
              <a:gd name="connsiteY74" fmla="*/ 1210128 h 3340100"/>
              <a:gd name="connsiteX75" fmla="*/ 8699500 w 11112500"/>
              <a:gd name="connsiteY75" fmla="*/ 2159000 h 3340100"/>
              <a:gd name="connsiteX76" fmla="*/ 8750300 w 11112500"/>
              <a:gd name="connsiteY76" fmla="*/ 2362200 h 3340100"/>
              <a:gd name="connsiteX77" fmla="*/ 8839200 w 11112500"/>
              <a:gd name="connsiteY77" fmla="*/ 2184400 h 3340100"/>
              <a:gd name="connsiteX78" fmla="*/ 8940800 w 11112500"/>
              <a:gd name="connsiteY78" fmla="*/ 1917700 h 3340100"/>
              <a:gd name="connsiteX79" fmla="*/ 9105900 w 11112500"/>
              <a:gd name="connsiteY79" fmla="*/ 2184400 h 3340100"/>
              <a:gd name="connsiteX80" fmla="*/ 9258300 w 11112500"/>
              <a:gd name="connsiteY80" fmla="*/ 2336800 h 3340100"/>
              <a:gd name="connsiteX81" fmla="*/ 9486900 w 11112500"/>
              <a:gd name="connsiteY81" fmla="*/ 2603500 h 3340100"/>
              <a:gd name="connsiteX82" fmla="*/ 9702800 w 11112500"/>
              <a:gd name="connsiteY82" fmla="*/ 812800 h 3340100"/>
              <a:gd name="connsiteX83" fmla="*/ 9870657 w 11112500"/>
              <a:gd name="connsiteY83" fmla="*/ 190500 h 3340100"/>
              <a:gd name="connsiteX84" fmla="*/ 9956800 w 11112500"/>
              <a:gd name="connsiteY84" fmla="*/ 622300 h 3340100"/>
              <a:gd name="connsiteX85" fmla="*/ 10160000 w 11112500"/>
              <a:gd name="connsiteY85" fmla="*/ 2959100 h 3340100"/>
              <a:gd name="connsiteX86" fmla="*/ 10287000 w 11112500"/>
              <a:gd name="connsiteY86" fmla="*/ 2006600 h 3340100"/>
              <a:gd name="connsiteX87" fmla="*/ 10401300 w 11112500"/>
              <a:gd name="connsiteY87" fmla="*/ 1803400 h 3340100"/>
              <a:gd name="connsiteX88" fmla="*/ 10452100 w 11112500"/>
              <a:gd name="connsiteY88" fmla="*/ 1854200 h 3340100"/>
              <a:gd name="connsiteX89" fmla="*/ 10490200 w 11112500"/>
              <a:gd name="connsiteY89" fmla="*/ 1143000 h 3340100"/>
              <a:gd name="connsiteX90" fmla="*/ 10591800 w 11112500"/>
              <a:gd name="connsiteY90" fmla="*/ 1282700 h 3340100"/>
              <a:gd name="connsiteX91" fmla="*/ 10718800 w 11112500"/>
              <a:gd name="connsiteY91" fmla="*/ 2552700 h 3340100"/>
              <a:gd name="connsiteX92" fmla="*/ 10833100 w 11112500"/>
              <a:gd name="connsiteY92" fmla="*/ 2273300 h 3340100"/>
              <a:gd name="connsiteX93" fmla="*/ 10896600 w 11112500"/>
              <a:gd name="connsiteY93" fmla="*/ 2616200 h 3340100"/>
              <a:gd name="connsiteX94" fmla="*/ 11112500 w 11112500"/>
              <a:gd name="connsiteY94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8670230 w 11112500"/>
              <a:gd name="connsiteY74" fmla="*/ 1210128 h 3340100"/>
              <a:gd name="connsiteX75" fmla="*/ 8699500 w 11112500"/>
              <a:gd name="connsiteY75" fmla="*/ 2159000 h 3340100"/>
              <a:gd name="connsiteX76" fmla="*/ 8750300 w 11112500"/>
              <a:gd name="connsiteY76" fmla="*/ 2362200 h 3340100"/>
              <a:gd name="connsiteX77" fmla="*/ 8839200 w 11112500"/>
              <a:gd name="connsiteY77" fmla="*/ 2184400 h 3340100"/>
              <a:gd name="connsiteX78" fmla="*/ 9105900 w 11112500"/>
              <a:gd name="connsiteY78" fmla="*/ 2184400 h 3340100"/>
              <a:gd name="connsiteX79" fmla="*/ 9258300 w 11112500"/>
              <a:gd name="connsiteY79" fmla="*/ 2336800 h 3340100"/>
              <a:gd name="connsiteX80" fmla="*/ 9486900 w 11112500"/>
              <a:gd name="connsiteY80" fmla="*/ 2603500 h 3340100"/>
              <a:gd name="connsiteX81" fmla="*/ 9702800 w 11112500"/>
              <a:gd name="connsiteY81" fmla="*/ 812800 h 3340100"/>
              <a:gd name="connsiteX82" fmla="*/ 9870657 w 11112500"/>
              <a:gd name="connsiteY82" fmla="*/ 190500 h 3340100"/>
              <a:gd name="connsiteX83" fmla="*/ 9956800 w 11112500"/>
              <a:gd name="connsiteY83" fmla="*/ 622300 h 3340100"/>
              <a:gd name="connsiteX84" fmla="*/ 10160000 w 11112500"/>
              <a:gd name="connsiteY84" fmla="*/ 2959100 h 3340100"/>
              <a:gd name="connsiteX85" fmla="*/ 10287000 w 11112500"/>
              <a:gd name="connsiteY85" fmla="*/ 2006600 h 3340100"/>
              <a:gd name="connsiteX86" fmla="*/ 10401300 w 11112500"/>
              <a:gd name="connsiteY86" fmla="*/ 1803400 h 3340100"/>
              <a:gd name="connsiteX87" fmla="*/ 10452100 w 11112500"/>
              <a:gd name="connsiteY87" fmla="*/ 1854200 h 3340100"/>
              <a:gd name="connsiteX88" fmla="*/ 10490200 w 11112500"/>
              <a:gd name="connsiteY88" fmla="*/ 1143000 h 3340100"/>
              <a:gd name="connsiteX89" fmla="*/ 10591800 w 11112500"/>
              <a:gd name="connsiteY89" fmla="*/ 1282700 h 3340100"/>
              <a:gd name="connsiteX90" fmla="*/ 10718800 w 11112500"/>
              <a:gd name="connsiteY90" fmla="*/ 2552700 h 3340100"/>
              <a:gd name="connsiteX91" fmla="*/ 10833100 w 11112500"/>
              <a:gd name="connsiteY91" fmla="*/ 2273300 h 3340100"/>
              <a:gd name="connsiteX92" fmla="*/ 10896600 w 11112500"/>
              <a:gd name="connsiteY92" fmla="*/ 2616200 h 3340100"/>
              <a:gd name="connsiteX93" fmla="*/ 11112500 w 11112500"/>
              <a:gd name="connsiteY93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8670230 w 11112500"/>
              <a:gd name="connsiteY74" fmla="*/ 1210128 h 3340100"/>
              <a:gd name="connsiteX75" fmla="*/ 8699500 w 11112500"/>
              <a:gd name="connsiteY75" fmla="*/ 2159000 h 3340100"/>
              <a:gd name="connsiteX76" fmla="*/ 8750300 w 11112500"/>
              <a:gd name="connsiteY76" fmla="*/ 2362200 h 3340100"/>
              <a:gd name="connsiteX77" fmla="*/ 9105900 w 11112500"/>
              <a:gd name="connsiteY77" fmla="*/ 2184400 h 3340100"/>
              <a:gd name="connsiteX78" fmla="*/ 9258300 w 11112500"/>
              <a:gd name="connsiteY78" fmla="*/ 2336800 h 3340100"/>
              <a:gd name="connsiteX79" fmla="*/ 9486900 w 11112500"/>
              <a:gd name="connsiteY79" fmla="*/ 2603500 h 3340100"/>
              <a:gd name="connsiteX80" fmla="*/ 9702800 w 11112500"/>
              <a:gd name="connsiteY80" fmla="*/ 812800 h 3340100"/>
              <a:gd name="connsiteX81" fmla="*/ 9870657 w 11112500"/>
              <a:gd name="connsiteY81" fmla="*/ 190500 h 3340100"/>
              <a:gd name="connsiteX82" fmla="*/ 9956800 w 11112500"/>
              <a:gd name="connsiteY82" fmla="*/ 622300 h 3340100"/>
              <a:gd name="connsiteX83" fmla="*/ 10160000 w 11112500"/>
              <a:gd name="connsiteY83" fmla="*/ 2959100 h 3340100"/>
              <a:gd name="connsiteX84" fmla="*/ 10287000 w 11112500"/>
              <a:gd name="connsiteY84" fmla="*/ 2006600 h 3340100"/>
              <a:gd name="connsiteX85" fmla="*/ 10401300 w 11112500"/>
              <a:gd name="connsiteY85" fmla="*/ 1803400 h 3340100"/>
              <a:gd name="connsiteX86" fmla="*/ 10452100 w 11112500"/>
              <a:gd name="connsiteY86" fmla="*/ 1854200 h 3340100"/>
              <a:gd name="connsiteX87" fmla="*/ 10490200 w 11112500"/>
              <a:gd name="connsiteY87" fmla="*/ 1143000 h 3340100"/>
              <a:gd name="connsiteX88" fmla="*/ 10591800 w 11112500"/>
              <a:gd name="connsiteY88" fmla="*/ 1282700 h 3340100"/>
              <a:gd name="connsiteX89" fmla="*/ 10718800 w 11112500"/>
              <a:gd name="connsiteY89" fmla="*/ 2552700 h 3340100"/>
              <a:gd name="connsiteX90" fmla="*/ 10833100 w 11112500"/>
              <a:gd name="connsiteY90" fmla="*/ 2273300 h 3340100"/>
              <a:gd name="connsiteX91" fmla="*/ 10896600 w 11112500"/>
              <a:gd name="connsiteY91" fmla="*/ 2616200 h 3340100"/>
              <a:gd name="connsiteX92" fmla="*/ 11112500 w 11112500"/>
              <a:gd name="connsiteY92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8670230 w 11112500"/>
              <a:gd name="connsiteY74" fmla="*/ 1210128 h 3340100"/>
              <a:gd name="connsiteX75" fmla="*/ 8750300 w 11112500"/>
              <a:gd name="connsiteY75" fmla="*/ 2362200 h 3340100"/>
              <a:gd name="connsiteX76" fmla="*/ 9105900 w 11112500"/>
              <a:gd name="connsiteY76" fmla="*/ 2184400 h 3340100"/>
              <a:gd name="connsiteX77" fmla="*/ 9258300 w 11112500"/>
              <a:gd name="connsiteY77" fmla="*/ 2336800 h 3340100"/>
              <a:gd name="connsiteX78" fmla="*/ 9486900 w 11112500"/>
              <a:gd name="connsiteY78" fmla="*/ 2603500 h 3340100"/>
              <a:gd name="connsiteX79" fmla="*/ 9702800 w 11112500"/>
              <a:gd name="connsiteY79" fmla="*/ 812800 h 3340100"/>
              <a:gd name="connsiteX80" fmla="*/ 9870657 w 11112500"/>
              <a:gd name="connsiteY80" fmla="*/ 190500 h 3340100"/>
              <a:gd name="connsiteX81" fmla="*/ 9956800 w 11112500"/>
              <a:gd name="connsiteY81" fmla="*/ 622300 h 3340100"/>
              <a:gd name="connsiteX82" fmla="*/ 10160000 w 11112500"/>
              <a:gd name="connsiteY82" fmla="*/ 2959100 h 3340100"/>
              <a:gd name="connsiteX83" fmla="*/ 10287000 w 11112500"/>
              <a:gd name="connsiteY83" fmla="*/ 2006600 h 3340100"/>
              <a:gd name="connsiteX84" fmla="*/ 10401300 w 11112500"/>
              <a:gd name="connsiteY84" fmla="*/ 1803400 h 3340100"/>
              <a:gd name="connsiteX85" fmla="*/ 10452100 w 11112500"/>
              <a:gd name="connsiteY85" fmla="*/ 1854200 h 3340100"/>
              <a:gd name="connsiteX86" fmla="*/ 10490200 w 11112500"/>
              <a:gd name="connsiteY86" fmla="*/ 1143000 h 3340100"/>
              <a:gd name="connsiteX87" fmla="*/ 10591800 w 11112500"/>
              <a:gd name="connsiteY87" fmla="*/ 1282700 h 3340100"/>
              <a:gd name="connsiteX88" fmla="*/ 10718800 w 11112500"/>
              <a:gd name="connsiteY88" fmla="*/ 2552700 h 3340100"/>
              <a:gd name="connsiteX89" fmla="*/ 10833100 w 11112500"/>
              <a:gd name="connsiteY89" fmla="*/ 2273300 h 3340100"/>
              <a:gd name="connsiteX90" fmla="*/ 10896600 w 11112500"/>
              <a:gd name="connsiteY90" fmla="*/ 2616200 h 3340100"/>
              <a:gd name="connsiteX91" fmla="*/ 11112500 w 11112500"/>
              <a:gd name="connsiteY91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8750300 w 11112500"/>
              <a:gd name="connsiteY74" fmla="*/ 2362200 h 3340100"/>
              <a:gd name="connsiteX75" fmla="*/ 9105900 w 11112500"/>
              <a:gd name="connsiteY75" fmla="*/ 2184400 h 3340100"/>
              <a:gd name="connsiteX76" fmla="*/ 9258300 w 11112500"/>
              <a:gd name="connsiteY76" fmla="*/ 2336800 h 3340100"/>
              <a:gd name="connsiteX77" fmla="*/ 9486900 w 11112500"/>
              <a:gd name="connsiteY77" fmla="*/ 2603500 h 3340100"/>
              <a:gd name="connsiteX78" fmla="*/ 9702800 w 11112500"/>
              <a:gd name="connsiteY78" fmla="*/ 812800 h 3340100"/>
              <a:gd name="connsiteX79" fmla="*/ 9870657 w 11112500"/>
              <a:gd name="connsiteY79" fmla="*/ 190500 h 3340100"/>
              <a:gd name="connsiteX80" fmla="*/ 9956800 w 11112500"/>
              <a:gd name="connsiteY80" fmla="*/ 622300 h 3340100"/>
              <a:gd name="connsiteX81" fmla="*/ 10160000 w 11112500"/>
              <a:gd name="connsiteY81" fmla="*/ 2959100 h 3340100"/>
              <a:gd name="connsiteX82" fmla="*/ 10287000 w 11112500"/>
              <a:gd name="connsiteY82" fmla="*/ 2006600 h 3340100"/>
              <a:gd name="connsiteX83" fmla="*/ 10401300 w 11112500"/>
              <a:gd name="connsiteY83" fmla="*/ 1803400 h 3340100"/>
              <a:gd name="connsiteX84" fmla="*/ 10452100 w 11112500"/>
              <a:gd name="connsiteY84" fmla="*/ 1854200 h 3340100"/>
              <a:gd name="connsiteX85" fmla="*/ 10490200 w 11112500"/>
              <a:gd name="connsiteY85" fmla="*/ 1143000 h 3340100"/>
              <a:gd name="connsiteX86" fmla="*/ 10591800 w 11112500"/>
              <a:gd name="connsiteY86" fmla="*/ 1282700 h 3340100"/>
              <a:gd name="connsiteX87" fmla="*/ 10718800 w 11112500"/>
              <a:gd name="connsiteY87" fmla="*/ 2552700 h 3340100"/>
              <a:gd name="connsiteX88" fmla="*/ 10833100 w 11112500"/>
              <a:gd name="connsiteY88" fmla="*/ 2273300 h 3340100"/>
              <a:gd name="connsiteX89" fmla="*/ 10896600 w 11112500"/>
              <a:gd name="connsiteY89" fmla="*/ 2616200 h 3340100"/>
              <a:gd name="connsiteX90" fmla="*/ 11112500 w 11112500"/>
              <a:gd name="connsiteY90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9105900 w 11112500"/>
              <a:gd name="connsiteY74" fmla="*/ 2184400 h 3340100"/>
              <a:gd name="connsiteX75" fmla="*/ 9258300 w 11112500"/>
              <a:gd name="connsiteY75" fmla="*/ 2336800 h 3340100"/>
              <a:gd name="connsiteX76" fmla="*/ 9486900 w 11112500"/>
              <a:gd name="connsiteY76" fmla="*/ 2603500 h 3340100"/>
              <a:gd name="connsiteX77" fmla="*/ 9702800 w 11112500"/>
              <a:gd name="connsiteY77" fmla="*/ 812800 h 3340100"/>
              <a:gd name="connsiteX78" fmla="*/ 9870657 w 11112500"/>
              <a:gd name="connsiteY78" fmla="*/ 190500 h 3340100"/>
              <a:gd name="connsiteX79" fmla="*/ 9956800 w 11112500"/>
              <a:gd name="connsiteY79" fmla="*/ 622300 h 3340100"/>
              <a:gd name="connsiteX80" fmla="*/ 10160000 w 11112500"/>
              <a:gd name="connsiteY80" fmla="*/ 2959100 h 3340100"/>
              <a:gd name="connsiteX81" fmla="*/ 10287000 w 11112500"/>
              <a:gd name="connsiteY81" fmla="*/ 2006600 h 3340100"/>
              <a:gd name="connsiteX82" fmla="*/ 10401300 w 11112500"/>
              <a:gd name="connsiteY82" fmla="*/ 1803400 h 3340100"/>
              <a:gd name="connsiteX83" fmla="*/ 10452100 w 11112500"/>
              <a:gd name="connsiteY83" fmla="*/ 1854200 h 3340100"/>
              <a:gd name="connsiteX84" fmla="*/ 10490200 w 11112500"/>
              <a:gd name="connsiteY84" fmla="*/ 1143000 h 3340100"/>
              <a:gd name="connsiteX85" fmla="*/ 10591800 w 11112500"/>
              <a:gd name="connsiteY85" fmla="*/ 1282700 h 3340100"/>
              <a:gd name="connsiteX86" fmla="*/ 10718800 w 11112500"/>
              <a:gd name="connsiteY86" fmla="*/ 2552700 h 3340100"/>
              <a:gd name="connsiteX87" fmla="*/ 10833100 w 11112500"/>
              <a:gd name="connsiteY87" fmla="*/ 2273300 h 3340100"/>
              <a:gd name="connsiteX88" fmla="*/ 10896600 w 11112500"/>
              <a:gd name="connsiteY88" fmla="*/ 2616200 h 3340100"/>
              <a:gd name="connsiteX89" fmla="*/ 11112500 w 11112500"/>
              <a:gd name="connsiteY89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9258300 w 11112500"/>
              <a:gd name="connsiteY74" fmla="*/ 2336800 h 3340100"/>
              <a:gd name="connsiteX75" fmla="*/ 9486900 w 11112500"/>
              <a:gd name="connsiteY75" fmla="*/ 2603500 h 3340100"/>
              <a:gd name="connsiteX76" fmla="*/ 9702800 w 11112500"/>
              <a:gd name="connsiteY76" fmla="*/ 812800 h 3340100"/>
              <a:gd name="connsiteX77" fmla="*/ 9870657 w 11112500"/>
              <a:gd name="connsiteY77" fmla="*/ 190500 h 3340100"/>
              <a:gd name="connsiteX78" fmla="*/ 9956800 w 11112500"/>
              <a:gd name="connsiteY78" fmla="*/ 622300 h 3340100"/>
              <a:gd name="connsiteX79" fmla="*/ 10160000 w 11112500"/>
              <a:gd name="connsiteY79" fmla="*/ 2959100 h 3340100"/>
              <a:gd name="connsiteX80" fmla="*/ 10287000 w 11112500"/>
              <a:gd name="connsiteY80" fmla="*/ 2006600 h 3340100"/>
              <a:gd name="connsiteX81" fmla="*/ 10401300 w 11112500"/>
              <a:gd name="connsiteY81" fmla="*/ 1803400 h 3340100"/>
              <a:gd name="connsiteX82" fmla="*/ 10452100 w 11112500"/>
              <a:gd name="connsiteY82" fmla="*/ 1854200 h 3340100"/>
              <a:gd name="connsiteX83" fmla="*/ 10490200 w 11112500"/>
              <a:gd name="connsiteY83" fmla="*/ 1143000 h 3340100"/>
              <a:gd name="connsiteX84" fmla="*/ 10591800 w 11112500"/>
              <a:gd name="connsiteY84" fmla="*/ 1282700 h 3340100"/>
              <a:gd name="connsiteX85" fmla="*/ 10718800 w 11112500"/>
              <a:gd name="connsiteY85" fmla="*/ 2552700 h 3340100"/>
              <a:gd name="connsiteX86" fmla="*/ 10833100 w 11112500"/>
              <a:gd name="connsiteY86" fmla="*/ 2273300 h 3340100"/>
              <a:gd name="connsiteX87" fmla="*/ 10896600 w 11112500"/>
              <a:gd name="connsiteY87" fmla="*/ 2616200 h 3340100"/>
              <a:gd name="connsiteX88" fmla="*/ 11112500 w 11112500"/>
              <a:gd name="connsiteY88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9486900 w 11112500"/>
              <a:gd name="connsiteY74" fmla="*/ 2603500 h 3340100"/>
              <a:gd name="connsiteX75" fmla="*/ 9702800 w 11112500"/>
              <a:gd name="connsiteY75" fmla="*/ 812800 h 3340100"/>
              <a:gd name="connsiteX76" fmla="*/ 9870657 w 11112500"/>
              <a:gd name="connsiteY76" fmla="*/ 190500 h 3340100"/>
              <a:gd name="connsiteX77" fmla="*/ 9956800 w 11112500"/>
              <a:gd name="connsiteY77" fmla="*/ 622300 h 3340100"/>
              <a:gd name="connsiteX78" fmla="*/ 10160000 w 11112500"/>
              <a:gd name="connsiteY78" fmla="*/ 2959100 h 3340100"/>
              <a:gd name="connsiteX79" fmla="*/ 10287000 w 11112500"/>
              <a:gd name="connsiteY79" fmla="*/ 2006600 h 3340100"/>
              <a:gd name="connsiteX80" fmla="*/ 10401300 w 11112500"/>
              <a:gd name="connsiteY80" fmla="*/ 1803400 h 3340100"/>
              <a:gd name="connsiteX81" fmla="*/ 10452100 w 11112500"/>
              <a:gd name="connsiteY81" fmla="*/ 1854200 h 3340100"/>
              <a:gd name="connsiteX82" fmla="*/ 10490200 w 11112500"/>
              <a:gd name="connsiteY82" fmla="*/ 1143000 h 3340100"/>
              <a:gd name="connsiteX83" fmla="*/ 10591800 w 11112500"/>
              <a:gd name="connsiteY83" fmla="*/ 1282700 h 3340100"/>
              <a:gd name="connsiteX84" fmla="*/ 10718800 w 11112500"/>
              <a:gd name="connsiteY84" fmla="*/ 2552700 h 3340100"/>
              <a:gd name="connsiteX85" fmla="*/ 10833100 w 11112500"/>
              <a:gd name="connsiteY85" fmla="*/ 2273300 h 3340100"/>
              <a:gd name="connsiteX86" fmla="*/ 10896600 w 11112500"/>
              <a:gd name="connsiteY86" fmla="*/ 2616200 h 3340100"/>
              <a:gd name="connsiteX87" fmla="*/ 11112500 w 11112500"/>
              <a:gd name="connsiteY87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9702800 w 11112500"/>
              <a:gd name="connsiteY74" fmla="*/ 812800 h 3340100"/>
              <a:gd name="connsiteX75" fmla="*/ 9870657 w 11112500"/>
              <a:gd name="connsiteY75" fmla="*/ 190500 h 3340100"/>
              <a:gd name="connsiteX76" fmla="*/ 9956800 w 11112500"/>
              <a:gd name="connsiteY76" fmla="*/ 622300 h 3340100"/>
              <a:gd name="connsiteX77" fmla="*/ 10160000 w 11112500"/>
              <a:gd name="connsiteY77" fmla="*/ 2959100 h 3340100"/>
              <a:gd name="connsiteX78" fmla="*/ 10287000 w 11112500"/>
              <a:gd name="connsiteY78" fmla="*/ 2006600 h 3340100"/>
              <a:gd name="connsiteX79" fmla="*/ 10401300 w 11112500"/>
              <a:gd name="connsiteY79" fmla="*/ 1803400 h 3340100"/>
              <a:gd name="connsiteX80" fmla="*/ 10452100 w 11112500"/>
              <a:gd name="connsiteY80" fmla="*/ 1854200 h 3340100"/>
              <a:gd name="connsiteX81" fmla="*/ 10490200 w 11112500"/>
              <a:gd name="connsiteY81" fmla="*/ 1143000 h 3340100"/>
              <a:gd name="connsiteX82" fmla="*/ 10591800 w 11112500"/>
              <a:gd name="connsiteY82" fmla="*/ 1282700 h 3340100"/>
              <a:gd name="connsiteX83" fmla="*/ 10718800 w 11112500"/>
              <a:gd name="connsiteY83" fmla="*/ 2552700 h 3340100"/>
              <a:gd name="connsiteX84" fmla="*/ 10833100 w 11112500"/>
              <a:gd name="connsiteY84" fmla="*/ 2273300 h 3340100"/>
              <a:gd name="connsiteX85" fmla="*/ 10896600 w 11112500"/>
              <a:gd name="connsiteY85" fmla="*/ 2616200 h 3340100"/>
              <a:gd name="connsiteX86" fmla="*/ 11112500 w 11112500"/>
              <a:gd name="connsiteY86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9870657 w 11112500"/>
              <a:gd name="connsiteY74" fmla="*/ 190500 h 3340100"/>
              <a:gd name="connsiteX75" fmla="*/ 9956800 w 11112500"/>
              <a:gd name="connsiteY75" fmla="*/ 622300 h 3340100"/>
              <a:gd name="connsiteX76" fmla="*/ 10160000 w 11112500"/>
              <a:gd name="connsiteY76" fmla="*/ 2959100 h 3340100"/>
              <a:gd name="connsiteX77" fmla="*/ 10287000 w 11112500"/>
              <a:gd name="connsiteY77" fmla="*/ 2006600 h 3340100"/>
              <a:gd name="connsiteX78" fmla="*/ 10401300 w 11112500"/>
              <a:gd name="connsiteY78" fmla="*/ 1803400 h 3340100"/>
              <a:gd name="connsiteX79" fmla="*/ 10452100 w 11112500"/>
              <a:gd name="connsiteY79" fmla="*/ 1854200 h 3340100"/>
              <a:gd name="connsiteX80" fmla="*/ 10490200 w 11112500"/>
              <a:gd name="connsiteY80" fmla="*/ 1143000 h 3340100"/>
              <a:gd name="connsiteX81" fmla="*/ 10591800 w 11112500"/>
              <a:gd name="connsiteY81" fmla="*/ 1282700 h 3340100"/>
              <a:gd name="connsiteX82" fmla="*/ 10718800 w 11112500"/>
              <a:gd name="connsiteY82" fmla="*/ 2552700 h 3340100"/>
              <a:gd name="connsiteX83" fmla="*/ 10833100 w 11112500"/>
              <a:gd name="connsiteY83" fmla="*/ 2273300 h 3340100"/>
              <a:gd name="connsiteX84" fmla="*/ 10896600 w 11112500"/>
              <a:gd name="connsiteY84" fmla="*/ 2616200 h 3340100"/>
              <a:gd name="connsiteX85" fmla="*/ 11112500 w 11112500"/>
              <a:gd name="connsiteY85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9956800 w 11112500"/>
              <a:gd name="connsiteY74" fmla="*/ 622300 h 3340100"/>
              <a:gd name="connsiteX75" fmla="*/ 10160000 w 11112500"/>
              <a:gd name="connsiteY75" fmla="*/ 2959100 h 3340100"/>
              <a:gd name="connsiteX76" fmla="*/ 10287000 w 11112500"/>
              <a:gd name="connsiteY76" fmla="*/ 2006600 h 3340100"/>
              <a:gd name="connsiteX77" fmla="*/ 10401300 w 11112500"/>
              <a:gd name="connsiteY77" fmla="*/ 1803400 h 3340100"/>
              <a:gd name="connsiteX78" fmla="*/ 10452100 w 11112500"/>
              <a:gd name="connsiteY78" fmla="*/ 1854200 h 3340100"/>
              <a:gd name="connsiteX79" fmla="*/ 10490200 w 11112500"/>
              <a:gd name="connsiteY79" fmla="*/ 1143000 h 3340100"/>
              <a:gd name="connsiteX80" fmla="*/ 10591800 w 11112500"/>
              <a:gd name="connsiteY80" fmla="*/ 1282700 h 3340100"/>
              <a:gd name="connsiteX81" fmla="*/ 10718800 w 11112500"/>
              <a:gd name="connsiteY81" fmla="*/ 2552700 h 3340100"/>
              <a:gd name="connsiteX82" fmla="*/ 10833100 w 11112500"/>
              <a:gd name="connsiteY82" fmla="*/ 2273300 h 3340100"/>
              <a:gd name="connsiteX83" fmla="*/ 10896600 w 11112500"/>
              <a:gd name="connsiteY83" fmla="*/ 2616200 h 3340100"/>
              <a:gd name="connsiteX84" fmla="*/ 11112500 w 11112500"/>
              <a:gd name="connsiteY84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10160000 w 11112500"/>
              <a:gd name="connsiteY74" fmla="*/ 2959100 h 3340100"/>
              <a:gd name="connsiteX75" fmla="*/ 10287000 w 11112500"/>
              <a:gd name="connsiteY75" fmla="*/ 2006600 h 3340100"/>
              <a:gd name="connsiteX76" fmla="*/ 10401300 w 11112500"/>
              <a:gd name="connsiteY76" fmla="*/ 1803400 h 3340100"/>
              <a:gd name="connsiteX77" fmla="*/ 10452100 w 11112500"/>
              <a:gd name="connsiteY77" fmla="*/ 1854200 h 3340100"/>
              <a:gd name="connsiteX78" fmla="*/ 10490200 w 11112500"/>
              <a:gd name="connsiteY78" fmla="*/ 1143000 h 3340100"/>
              <a:gd name="connsiteX79" fmla="*/ 10591800 w 11112500"/>
              <a:gd name="connsiteY79" fmla="*/ 1282700 h 3340100"/>
              <a:gd name="connsiteX80" fmla="*/ 10718800 w 11112500"/>
              <a:gd name="connsiteY80" fmla="*/ 2552700 h 3340100"/>
              <a:gd name="connsiteX81" fmla="*/ 10833100 w 11112500"/>
              <a:gd name="connsiteY81" fmla="*/ 2273300 h 3340100"/>
              <a:gd name="connsiteX82" fmla="*/ 10896600 w 11112500"/>
              <a:gd name="connsiteY82" fmla="*/ 2616200 h 3340100"/>
              <a:gd name="connsiteX83" fmla="*/ 11112500 w 11112500"/>
              <a:gd name="connsiteY83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10287000 w 11112500"/>
              <a:gd name="connsiteY74" fmla="*/ 2006600 h 3340100"/>
              <a:gd name="connsiteX75" fmla="*/ 10401300 w 11112500"/>
              <a:gd name="connsiteY75" fmla="*/ 1803400 h 3340100"/>
              <a:gd name="connsiteX76" fmla="*/ 10452100 w 11112500"/>
              <a:gd name="connsiteY76" fmla="*/ 1854200 h 3340100"/>
              <a:gd name="connsiteX77" fmla="*/ 10490200 w 11112500"/>
              <a:gd name="connsiteY77" fmla="*/ 1143000 h 3340100"/>
              <a:gd name="connsiteX78" fmla="*/ 10591800 w 11112500"/>
              <a:gd name="connsiteY78" fmla="*/ 1282700 h 3340100"/>
              <a:gd name="connsiteX79" fmla="*/ 10718800 w 11112500"/>
              <a:gd name="connsiteY79" fmla="*/ 2552700 h 3340100"/>
              <a:gd name="connsiteX80" fmla="*/ 10833100 w 11112500"/>
              <a:gd name="connsiteY80" fmla="*/ 2273300 h 3340100"/>
              <a:gd name="connsiteX81" fmla="*/ 10896600 w 11112500"/>
              <a:gd name="connsiteY81" fmla="*/ 2616200 h 3340100"/>
              <a:gd name="connsiteX82" fmla="*/ 11112500 w 11112500"/>
              <a:gd name="connsiteY82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10401300 w 11112500"/>
              <a:gd name="connsiteY74" fmla="*/ 1803400 h 3340100"/>
              <a:gd name="connsiteX75" fmla="*/ 10452100 w 11112500"/>
              <a:gd name="connsiteY75" fmla="*/ 1854200 h 3340100"/>
              <a:gd name="connsiteX76" fmla="*/ 10490200 w 11112500"/>
              <a:gd name="connsiteY76" fmla="*/ 1143000 h 3340100"/>
              <a:gd name="connsiteX77" fmla="*/ 10591800 w 11112500"/>
              <a:gd name="connsiteY77" fmla="*/ 1282700 h 3340100"/>
              <a:gd name="connsiteX78" fmla="*/ 10718800 w 11112500"/>
              <a:gd name="connsiteY78" fmla="*/ 2552700 h 3340100"/>
              <a:gd name="connsiteX79" fmla="*/ 10833100 w 11112500"/>
              <a:gd name="connsiteY79" fmla="*/ 2273300 h 3340100"/>
              <a:gd name="connsiteX80" fmla="*/ 10896600 w 11112500"/>
              <a:gd name="connsiteY80" fmla="*/ 2616200 h 3340100"/>
              <a:gd name="connsiteX81" fmla="*/ 11112500 w 11112500"/>
              <a:gd name="connsiteY81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10401300 w 11112500"/>
              <a:gd name="connsiteY74" fmla="*/ 1803400 h 3340100"/>
              <a:gd name="connsiteX75" fmla="*/ 10490200 w 11112500"/>
              <a:gd name="connsiteY75" fmla="*/ 1143000 h 3340100"/>
              <a:gd name="connsiteX76" fmla="*/ 10591800 w 11112500"/>
              <a:gd name="connsiteY76" fmla="*/ 1282700 h 3340100"/>
              <a:gd name="connsiteX77" fmla="*/ 10718800 w 11112500"/>
              <a:gd name="connsiteY77" fmla="*/ 2552700 h 3340100"/>
              <a:gd name="connsiteX78" fmla="*/ 10833100 w 11112500"/>
              <a:gd name="connsiteY78" fmla="*/ 2273300 h 3340100"/>
              <a:gd name="connsiteX79" fmla="*/ 10896600 w 11112500"/>
              <a:gd name="connsiteY79" fmla="*/ 2616200 h 3340100"/>
              <a:gd name="connsiteX80" fmla="*/ 11112500 w 11112500"/>
              <a:gd name="connsiteY80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10490200 w 11112500"/>
              <a:gd name="connsiteY74" fmla="*/ 1143000 h 3340100"/>
              <a:gd name="connsiteX75" fmla="*/ 10591800 w 11112500"/>
              <a:gd name="connsiteY75" fmla="*/ 1282700 h 3340100"/>
              <a:gd name="connsiteX76" fmla="*/ 10718800 w 11112500"/>
              <a:gd name="connsiteY76" fmla="*/ 2552700 h 3340100"/>
              <a:gd name="connsiteX77" fmla="*/ 10833100 w 11112500"/>
              <a:gd name="connsiteY77" fmla="*/ 2273300 h 3340100"/>
              <a:gd name="connsiteX78" fmla="*/ 10896600 w 11112500"/>
              <a:gd name="connsiteY78" fmla="*/ 2616200 h 3340100"/>
              <a:gd name="connsiteX79" fmla="*/ 11112500 w 11112500"/>
              <a:gd name="connsiteY79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10591800 w 11112500"/>
              <a:gd name="connsiteY74" fmla="*/ 1282700 h 3340100"/>
              <a:gd name="connsiteX75" fmla="*/ 10718800 w 11112500"/>
              <a:gd name="connsiteY75" fmla="*/ 2552700 h 3340100"/>
              <a:gd name="connsiteX76" fmla="*/ 10833100 w 11112500"/>
              <a:gd name="connsiteY76" fmla="*/ 2273300 h 3340100"/>
              <a:gd name="connsiteX77" fmla="*/ 10896600 w 11112500"/>
              <a:gd name="connsiteY77" fmla="*/ 2616200 h 3340100"/>
              <a:gd name="connsiteX78" fmla="*/ 11112500 w 11112500"/>
              <a:gd name="connsiteY78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10718800 w 11112500"/>
              <a:gd name="connsiteY74" fmla="*/ 2552700 h 3340100"/>
              <a:gd name="connsiteX75" fmla="*/ 10833100 w 11112500"/>
              <a:gd name="connsiteY75" fmla="*/ 2273300 h 3340100"/>
              <a:gd name="connsiteX76" fmla="*/ 10896600 w 11112500"/>
              <a:gd name="connsiteY76" fmla="*/ 2616200 h 3340100"/>
              <a:gd name="connsiteX77" fmla="*/ 11112500 w 11112500"/>
              <a:gd name="connsiteY77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10833100 w 11112500"/>
              <a:gd name="connsiteY74" fmla="*/ 2273300 h 3340100"/>
              <a:gd name="connsiteX75" fmla="*/ 10896600 w 11112500"/>
              <a:gd name="connsiteY75" fmla="*/ 2616200 h 3340100"/>
              <a:gd name="connsiteX76" fmla="*/ 11112500 w 11112500"/>
              <a:gd name="connsiteY76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10896600 w 11112500"/>
              <a:gd name="connsiteY74" fmla="*/ 2616200 h 3340100"/>
              <a:gd name="connsiteX75" fmla="*/ 11112500 w 11112500"/>
              <a:gd name="connsiteY75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11112500 w 11112500"/>
              <a:gd name="connsiteY74" fmla="*/ 1612900 h 3340100"/>
              <a:gd name="connsiteX0" fmla="*/ 0 w 8534400"/>
              <a:gd name="connsiteY0" fmla="*/ 1270000 h 3340100"/>
              <a:gd name="connsiteX1" fmla="*/ 88900 w 8534400"/>
              <a:gd name="connsiteY1" fmla="*/ 1447800 h 3340100"/>
              <a:gd name="connsiteX2" fmla="*/ 152400 w 8534400"/>
              <a:gd name="connsiteY2" fmla="*/ 2120900 h 3340100"/>
              <a:gd name="connsiteX3" fmla="*/ 241300 w 8534400"/>
              <a:gd name="connsiteY3" fmla="*/ 1968500 h 3340100"/>
              <a:gd name="connsiteX4" fmla="*/ 266700 w 8534400"/>
              <a:gd name="connsiteY4" fmla="*/ 1803400 h 3340100"/>
              <a:gd name="connsiteX5" fmla="*/ 431800 w 8534400"/>
              <a:gd name="connsiteY5" fmla="*/ 2844800 h 3340100"/>
              <a:gd name="connsiteX6" fmla="*/ 533400 w 8534400"/>
              <a:gd name="connsiteY6" fmla="*/ 2235200 h 3340100"/>
              <a:gd name="connsiteX7" fmla="*/ 673100 w 8534400"/>
              <a:gd name="connsiteY7" fmla="*/ 2959100 h 3340100"/>
              <a:gd name="connsiteX8" fmla="*/ 876300 w 8534400"/>
              <a:gd name="connsiteY8" fmla="*/ 1612900 h 3340100"/>
              <a:gd name="connsiteX9" fmla="*/ 1003300 w 8534400"/>
              <a:gd name="connsiteY9" fmla="*/ 2133600 h 3340100"/>
              <a:gd name="connsiteX10" fmla="*/ 1104900 w 8534400"/>
              <a:gd name="connsiteY10" fmla="*/ 2209800 h 3340100"/>
              <a:gd name="connsiteX11" fmla="*/ 1244600 w 8534400"/>
              <a:gd name="connsiteY11" fmla="*/ 1028700 h 3340100"/>
              <a:gd name="connsiteX12" fmla="*/ 1308100 w 8534400"/>
              <a:gd name="connsiteY12" fmla="*/ 558800 h 3340100"/>
              <a:gd name="connsiteX13" fmla="*/ 1473200 w 8534400"/>
              <a:gd name="connsiteY13" fmla="*/ 1244600 h 3340100"/>
              <a:gd name="connsiteX14" fmla="*/ 1536700 w 8534400"/>
              <a:gd name="connsiteY14" fmla="*/ 1790700 h 3340100"/>
              <a:gd name="connsiteX15" fmla="*/ 1714500 w 8534400"/>
              <a:gd name="connsiteY15" fmla="*/ 2857500 h 3340100"/>
              <a:gd name="connsiteX16" fmla="*/ 1841500 w 8534400"/>
              <a:gd name="connsiteY16" fmla="*/ 1612900 h 3340100"/>
              <a:gd name="connsiteX17" fmla="*/ 2082800 w 8534400"/>
              <a:gd name="connsiteY17" fmla="*/ 1231900 h 3340100"/>
              <a:gd name="connsiteX18" fmla="*/ 2146300 w 8534400"/>
              <a:gd name="connsiteY18" fmla="*/ 1701800 h 3340100"/>
              <a:gd name="connsiteX19" fmla="*/ 2286000 w 8534400"/>
              <a:gd name="connsiteY19" fmla="*/ 2527300 h 3340100"/>
              <a:gd name="connsiteX20" fmla="*/ 2400300 w 8534400"/>
              <a:gd name="connsiteY20" fmla="*/ 2108200 h 3340100"/>
              <a:gd name="connsiteX21" fmla="*/ 2667000 w 8534400"/>
              <a:gd name="connsiteY21" fmla="*/ 965200 h 3340100"/>
              <a:gd name="connsiteX22" fmla="*/ 2806700 w 8534400"/>
              <a:gd name="connsiteY22" fmla="*/ 2413000 h 3340100"/>
              <a:gd name="connsiteX23" fmla="*/ 2984500 w 8534400"/>
              <a:gd name="connsiteY23" fmla="*/ 2057400 h 3340100"/>
              <a:gd name="connsiteX24" fmla="*/ 3098800 w 8534400"/>
              <a:gd name="connsiteY24" fmla="*/ 2578100 h 3340100"/>
              <a:gd name="connsiteX25" fmla="*/ 3187700 w 8534400"/>
              <a:gd name="connsiteY25" fmla="*/ 2298700 h 3340100"/>
              <a:gd name="connsiteX26" fmla="*/ 3263900 w 8534400"/>
              <a:gd name="connsiteY26" fmla="*/ 2286000 h 3340100"/>
              <a:gd name="connsiteX27" fmla="*/ 3340100 w 8534400"/>
              <a:gd name="connsiteY27" fmla="*/ 2540000 h 3340100"/>
              <a:gd name="connsiteX28" fmla="*/ 3492500 w 8534400"/>
              <a:gd name="connsiteY28" fmla="*/ 1905000 h 3340100"/>
              <a:gd name="connsiteX29" fmla="*/ 3670300 w 8534400"/>
              <a:gd name="connsiteY29" fmla="*/ 2451100 h 3340100"/>
              <a:gd name="connsiteX30" fmla="*/ 3733800 w 8534400"/>
              <a:gd name="connsiteY30" fmla="*/ 2247900 h 3340100"/>
              <a:gd name="connsiteX31" fmla="*/ 3873500 w 8534400"/>
              <a:gd name="connsiteY31" fmla="*/ 190500 h 3340100"/>
              <a:gd name="connsiteX32" fmla="*/ 3937000 w 8534400"/>
              <a:gd name="connsiteY32" fmla="*/ 0 h 3340100"/>
              <a:gd name="connsiteX33" fmla="*/ 4064000 w 8534400"/>
              <a:gd name="connsiteY33" fmla="*/ 292100 h 3340100"/>
              <a:gd name="connsiteX34" fmla="*/ 4216400 w 8534400"/>
              <a:gd name="connsiteY34" fmla="*/ 1663700 h 3340100"/>
              <a:gd name="connsiteX35" fmla="*/ 4330700 w 8534400"/>
              <a:gd name="connsiteY35" fmla="*/ 3340100 h 3340100"/>
              <a:gd name="connsiteX36" fmla="*/ 4597400 w 8534400"/>
              <a:gd name="connsiteY36" fmla="*/ 1371600 h 3340100"/>
              <a:gd name="connsiteX37" fmla="*/ 4686300 w 8534400"/>
              <a:gd name="connsiteY37" fmla="*/ 1397000 h 3340100"/>
              <a:gd name="connsiteX38" fmla="*/ 4724400 w 8534400"/>
              <a:gd name="connsiteY38" fmla="*/ 952500 h 3340100"/>
              <a:gd name="connsiteX39" fmla="*/ 4876800 w 8534400"/>
              <a:gd name="connsiteY39" fmla="*/ 2476500 h 3340100"/>
              <a:gd name="connsiteX40" fmla="*/ 4965700 w 8534400"/>
              <a:gd name="connsiteY40" fmla="*/ 2222500 h 3340100"/>
              <a:gd name="connsiteX41" fmla="*/ 5067300 w 8534400"/>
              <a:gd name="connsiteY41" fmla="*/ 2057400 h 3340100"/>
              <a:gd name="connsiteX42" fmla="*/ 5156200 w 8534400"/>
              <a:gd name="connsiteY42" fmla="*/ 2120900 h 3340100"/>
              <a:gd name="connsiteX43" fmla="*/ 5308600 w 8534400"/>
              <a:gd name="connsiteY43" fmla="*/ 1435100 h 3340100"/>
              <a:gd name="connsiteX44" fmla="*/ 5486400 w 8534400"/>
              <a:gd name="connsiteY44" fmla="*/ 2501900 h 3340100"/>
              <a:gd name="connsiteX45" fmla="*/ 5562600 w 8534400"/>
              <a:gd name="connsiteY45" fmla="*/ 2235200 h 3340100"/>
              <a:gd name="connsiteX46" fmla="*/ 5664200 w 8534400"/>
              <a:gd name="connsiteY46" fmla="*/ 2349500 h 3340100"/>
              <a:gd name="connsiteX47" fmla="*/ 5816600 w 8534400"/>
              <a:gd name="connsiteY47" fmla="*/ 1676400 h 3340100"/>
              <a:gd name="connsiteX48" fmla="*/ 5969000 w 8534400"/>
              <a:gd name="connsiteY48" fmla="*/ 2171700 h 3340100"/>
              <a:gd name="connsiteX49" fmla="*/ 6032500 w 8534400"/>
              <a:gd name="connsiteY49" fmla="*/ 1955800 h 3340100"/>
              <a:gd name="connsiteX50" fmla="*/ 6108700 w 8534400"/>
              <a:gd name="connsiteY50" fmla="*/ 1943100 h 3340100"/>
              <a:gd name="connsiteX51" fmla="*/ 6223000 w 8534400"/>
              <a:gd name="connsiteY51" fmla="*/ 2628900 h 3340100"/>
              <a:gd name="connsiteX52" fmla="*/ 6362700 w 8534400"/>
              <a:gd name="connsiteY52" fmla="*/ 2641600 h 3340100"/>
              <a:gd name="connsiteX53" fmla="*/ 6400800 w 8534400"/>
              <a:gd name="connsiteY53" fmla="*/ 2540000 h 3340100"/>
              <a:gd name="connsiteX54" fmla="*/ 6438900 w 8534400"/>
              <a:gd name="connsiteY54" fmla="*/ 2692400 h 3340100"/>
              <a:gd name="connsiteX55" fmla="*/ 6540500 w 8534400"/>
              <a:gd name="connsiteY55" fmla="*/ 2806700 h 3340100"/>
              <a:gd name="connsiteX56" fmla="*/ 6743700 w 8534400"/>
              <a:gd name="connsiteY56" fmla="*/ 279400 h 3340100"/>
              <a:gd name="connsiteX57" fmla="*/ 6845300 w 8534400"/>
              <a:gd name="connsiteY57" fmla="*/ 330200 h 3340100"/>
              <a:gd name="connsiteX58" fmla="*/ 6934200 w 8534400"/>
              <a:gd name="connsiteY58" fmla="*/ 952500 h 3340100"/>
              <a:gd name="connsiteX59" fmla="*/ 7175500 w 8534400"/>
              <a:gd name="connsiteY59" fmla="*/ 2692400 h 3340100"/>
              <a:gd name="connsiteX60" fmla="*/ 7327900 w 8534400"/>
              <a:gd name="connsiteY60" fmla="*/ 1612900 h 3340100"/>
              <a:gd name="connsiteX61" fmla="*/ 7416800 w 8534400"/>
              <a:gd name="connsiteY61" fmla="*/ 2082800 h 3340100"/>
              <a:gd name="connsiteX62" fmla="*/ 7518400 w 8534400"/>
              <a:gd name="connsiteY62" fmla="*/ 1689100 h 3340100"/>
              <a:gd name="connsiteX63" fmla="*/ 7569200 w 8534400"/>
              <a:gd name="connsiteY63" fmla="*/ 1257300 h 3340100"/>
              <a:gd name="connsiteX64" fmla="*/ 7632700 w 8534400"/>
              <a:gd name="connsiteY64" fmla="*/ 2197100 h 3340100"/>
              <a:gd name="connsiteX65" fmla="*/ 7747000 w 8534400"/>
              <a:gd name="connsiteY65" fmla="*/ 2527300 h 3340100"/>
              <a:gd name="connsiteX66" fmla="*/ 7835900 w 8534400"/>
              <a:gd name="connsiteY66" fmla="*/ 1968500 h 3340100"/>
              <a:gd name="connsiteX67" fmla="*/ 7962900 w 8534400"/>
              <a:gd name="connsiteY67" fmla="*/ 2146300 h 3340100"/>
              <a:gd name="connsiteX68" fmla="*/ 8115300 w 8534400"/>
              <a:gd name="connsiteY68" fmla="*/ 1257300 h 3340100"/>
              <a:gd name="connsiteX69" fmla="*/ 8255000 w 8534400"/>
              <a:gd name="connsiteY69" fmla="*/ 2171700 h 3340100"/>
              <a:gd name="connsiteX70" fmla="*/ 8305800 w 8534400"/>
              <a:gd name="connsiteY70" fmla="*/ 2044700 h 3340100"/>
              <a:gd name="connsiteX71" fmla="*/ 8343900 w 8534400"/>
              <a:gd name="connsiteY71" fmla="*/ 2171700 h 3340100"/>
              <a:gd name="connsiteX72" fmla="*/ 8382000 w 8534400"/>
              <a:gd name="connsiteY72" fmla="*/ 2032000 h 3340100"/>
              <a:gd name="connsiteX73" fmla="*/ 8534400 w 8534400"/>
              <a:gd name="connsiteY73" fmla="*/ 1317172 h 3340100"/>
              <a:gd name="connsiteX0" fmla="*/ 0 w 8534400"/>
              <a:gd name="connsiteY0" fmla="*/ 1270000 h 3340100"/>
              <a:gd name="connsiteX1" fmla="*/ 88900 w 8534400"/>
              <a:gd name="connsiteY1" fmla="*/ 1447800 h 3340100"/>
              <a:gd name="connsiteX2" fmla="*/ 152400 w 8534400"/>
              <a:gd name="connsiteY2" fmla="*/ 2120900 h 3340100"/>
              <a:gd name="connsiteX3" fmla="*/ 241300 w 8534400"/>
              <a:gd name="connsiteY3" fmla="*/ 1968500 h 3340100"/>
              <a:gd name="connsiteX4" fmla="*/ 266700 w 8534400"/>
              <a:gd name="connsiteY4" fmla="*/ 1803400 h 3340100"/>
              <a:gd name="connsiteX5" fmla="*/ 431800 w 8534400"/>
              <a:gd name="connsiteY5" fmla="*/ 2844800 h 3340100"/>
              <a:gd name="connsiteX6" fmla="*/ 533400 w 8534400"/>
              <a:gd name="connsiteY6" fmla="*/ 2235200 h 3340100"/>
              <a:gd name="connsiteX7" fmla="*/ 673100 w 8534400"/>
              <a:gd name="connsiteY7" fmla="*/ 2959100 h 3340100"/>
              <a:gd name="connsiteX8" fmla="*/ 876300 w 8534400"/>
              <a:gd name="connsiteY8" fmla="*/ 1612900 h 3340100"/>
              <a:gd name="connsiteX9" fmla="*/ 1003300 w 8534400"/>
              <a:gd name="connsiteY9" fmla="*/ 2133600 h 3340100"/>
              <a:gd name="connsiteX10" fmla="*/ 1104900 w 8534400"/>
              <a:gd name="connsiteY10" fmla="*/ 2209800 h 3340100"/>
              <a:gd name="connsiteX11" fmla="*/ 1244600 w 8534400"/>
              <a:gd name="connsiteY11" fmla="*/ 1028700 h 3340100"/>
              <a:gd name="connsiteX12" fmla="*/ 1308100 w 8534400"/>
              <a:gd name="connsiteY12" fmla="*/ 558800 h 3340100"/>
              <a:gd name="connsiteX13" fmla="*/ 1473200 w 8534400"/>
              <a:gd name="connsiteY13" fmla="*/ 1244600 h 3340100"/>
              <a:gd name="connsiteX14" fmla="*/ 1536700 w 8534400"/>
              <a:gd name="connsiteY14" fmla="*/ 1790700 h 3340100"/>
              <a:gd name="connsiteX15" fmla="*/ 1714500 w 8534400"/>
              <a:gd name="connsiteY15" fmla="*/ 2857500 h 3340100"/>
              <a:gd name="connsiteX16" fmla="*/ 1841500 w 8534400"/>
              <a:gd name="connsiteY16" fmla="*/ 1612900 h 3340100"/>
              <a:gd name="connsiteX17" fmla="*/ 2082800 w 8534400"/>
              <a:gd name="connsiteY17" fmla="*/ 1231900 h 3340100"/>
              <a:gd name="connsiteX18" fmla="*/ 2146300 w 8534400"/>
              <a:gd name="connsiteY18" fmla="*/ 1701800 h 3340100"/>
              <a:gd name="connsiteX19" fmla="*/ 2286000 w 8534400"/>
              <a:gd name="connsiteY19" fmla="*/ 2527300 h 3340100"/>
              <a:gd name="connsiteX20" fmla="*/ 2400300 w 8534400"/>
              <a:gd name="connsiteY20" fmla="*/ 2108200 h 3340100"/>
              <a:gd name="connsiteX21" fmla="*/ 2667000 w 8534400"/>
              <a:gd name="connsiteY21" fmla="*/ 965200 h 3340100"/>
              <a:gd name="connsiteX22" fmla="*/ 2806700 w 8534400"/>
              <a:gd name="connsiteY22" fmla="*/ 2413000 h 3340100"/>
              <a:gd name="connsiteX23" fmla="*/ 2984500 w 8534400"/>
              <a:gd name="connsiteY23" fmla="*/ 2057400 h 3340100"/>
              <a:gd name="connsiteX24" fmla="*/ 3098800 w 8534400"/>
              <a:gd name="connsiteY24" fmla="*/ 2578100 h 3340100"/>
              <a:gd name="connsiteX25" fmla="*/ 3187700 w 8534400"/>
              <a:gd name="connsiteY25" fmla="*/ 2298700 h 3340100"/>
              <a:gd name="connsiteX26" fmla="*/ 3263900 w 8534400"/>
              <a:gd name="connsiteY26" fmla="*/ 2286000 h 3340100"/>
              <a:gd name="connsiteX27" fmla="*/ 3340100 w 8534400"/>
              <a:gd name="connsiteY27" fmla="*/ 2540000 h 3340100"/>
              <a:gd name="connsiteX28" fmla="*/ 3492500 w 8534400"/>
              <a:gd name="connsiteY28" fmla="*/ 1905000 h 3340100"/>
              <a:gd name="connsiteX29" fmla="*/ 3670300 w 8534400"/>
              <a:gd name="connsiteY29" fmla="*/ 2451100 h 3340100"/>
              <a:gd name="connsiteX30" fmla="*/ 3733800 w 8534400"/>
              <a:gd name="connsiteY30" fmla="*/ 2247900 h 3340100"/>
              <a:gd name="connsiteX31" fmla="*/ 3937000 w 8534400"/>
              <a:gd name="connsiteY31" fmla="*/ 0 h 3340100"/>
              <a:gd name="connsiteX32" fmla="*/ 4064000 w 8534400"/>
              <a:gd name="connsiteY32" fmla="*/ 292100 h 3340100"/>
              <a:gd name="connsiteX33" fmla="*/ 4216400 w 8534400"/>
              <a:gd name="connsiteY33" fmla="*/ 1663700 h 3340100"/>
              <a:gd name="connsiteX34" fmla="*/ 4330700 w 8534400"/>
              <a:gd name="connsiteY34" fmla="*/ 3340100 h 3340100"/>
              <a:gd name="connsiteX35" fmla="*/ 4597400 w 8534400"/>
              <a:gd name="connsiteY35" fmla="*/ 1371600 h 3340100"/>
              <a:gd name="connsiteX36" fmla="*/ 4686300 w 8534400"/>
              <a:gd name="connsiteY36" fmla="*/ 1397000 h 3340100"/>
              <a:gd name="connsiteX37" fmla="*/ 4724400 w 8534400"/>
              <a:gd name="connsiteY37" fmla="*/ 952500 h 3340100"/>
              <a:gd name="connsiteX38" fmla="*/ 4876800 w 8534400"/>
              <a:gd name="connsiteY38" fmla="*/ 2476500 h 3340100"/>
              <a:gd name="connsiteX39" fmla="*/ 4965700 w 8534400"/>
              <a:gd name="connsiteY39" fmla="*/ 2222500 h 3340100"/>
              <a:gd name="connsiteX40" fmla="*/ 5067300 w 8534400"/>
              <a:gd name="connsiteY40" fmla="*/ 2057400 h 3340100"/>
              <a:gd name="connsiteX41" fmla="*/ 5156200 w 8534400"/>
              <a:gd name="connsiteY41" fmla="*/ 2120900 h 3340100"/>
              <a:gd name="connsiteX42" fmla="*/ 5308600 w 8534400"/>
              <a:gd name="connsiteY42" fmla="*/ 1435100 h 3340100"/>
              <a:gd name="connsiteX43" fmla="*/ 5486400 w 8534400"/>
              <a:gd name="connsiteY43" fmla="*/ 2501900 h 3340100"/>
              <a:gd name="connsiteX44" fmla="*/ 5562600 w 8534400"/>
              <a:gd name="connsiteY44" fmla="*/ 2235200 h 3340100"/>
              <a:gd name="connsiteX45" fmla="*/ 5664200 w 8534400"/>
              <a:gd name="connsiteY45" fmla="*/ 2349500 h 3340100"/>
              <a:gd name="connsiteX46" fmla="*/ 5816600 w 8534400"/>
              <a:gd name="connsiteY46" fmla="*/ 1676400 h 3340100"/>
              <a:gd name="connsiteX47" fmla="*/ 5969000 w 8534400"/>
              <a:gd name="connsiteY47" fmla="*/ 2171700 h 3340100"/>
              <a:gd name="connsiteX48" fmla="*/ 6032500 w 8534400"/>
              <a:gd name="connsiteY48" fmla="*/ 1955800 h 3340100"/>
              <a:gd name="connsiteX49" fmla="*/ 6108700 w 8534400"/>
              <a:gd name="connsiteY49" fmla="*/ 1943100 h 3340100"/>
              <a:gd name="connsiteX50" fmla="*/ 6223000 w 8534400"/>
              <a:gd name="connsiteY50" fmla="*/ 2628900 h 3340100"/>
              <a:gd name="connsiteX51" fmla="*/ 6362700 w 8534400"/>
              <a:gd name="connsiteY51" fmla="*/ 2641600 h 3340100"/>
              <a:gd name="connsiteX52" fmla="*/ 6400800 w 8534400"/>
              <a:gd name="connsiteY52" fmla="*/ 2540000 h 3340100"/>
              <a:gd name="connsiteX53" fmla="*/ 6438900 w 8534400"/>
              <a:gd name="connsiteY53" fmla="*/ 2692400 h 3340100"/>
              <a:gd name="connsiteX54" fmla="*/ 6540500 w 8534400"/>
              <a:gd name="connsiteY54" fmla="*/ 2806700 h 3340100"/>
              <a:gd name="connsiteX55" fmla="*/ 6743700 w 8534400"/>
              <a:gd name="connsiteY55" fmla="*/ 279400 h 3340100"/>
              <a:gd name="connsiteX56" fmla="*/ 6845300 w 8534400"/>
              <a:gd name="connsiteY56" fmla="*/ 330200 h 3340100"/>
              <a:gd name="connsiteX57" fmla="*/ 6934200 w 8534400"/>
              <a:gd name="connsiteY57" fmla="*/ 952500 h 3340100"/>
              <a:gd name="connsiteX58" fmla="*/ 7175500 w 8534400"/>
              <a:gd name="connsiteY58" fmla="*/ 2692400 h 3340100"/>
              <a:gd name="connsiteX59" fmla="*/ 7327900 w 8534400"/>
              <a:gd name="connsiteY59" fmla="*/ 1612900 h 3340100"/>
              <a:gd name="connsiteX60" fmla="*/ 7416800 w 8534400"/>
              <a:gd name="connsiteY60" fmla="*/ 2082800 h 3340100"/>
              <a:gd name="connsiteX61" fmla="*/ 7518400 w 8534400"/>
              <a:gd name="connsiteY61" fmla="*/ 1689100 h 3340100"/>
              <a:gd name="connsiteX62" fmla="*/ 7569200 w 8534400"/>
              <a:gd name="connsiteY62" fmla="*/ 1257300 h 3340100"/>
              <a:gd name="connsiteX63" fmla="*/ 7632700 w 8534400"/>
              <a:gd name="connsiteY63" fmla="*/ 2197100 h 3340100"/>
              <a:gd name="connsiteX64" fmla="*/ 7747000 w 8534400"/>
              <a:gd name="connsiteY64" fmla="*/ 2527300 h 3340100"/>
              <a:gd name="connsiteX65" fmla="*/ 7835900 w 8534400"/>
              <a:gd name="connsiteY65" fmla="*/ 1968500 h 3340100"/>
              <a:gd name="connsiteX66" fmla="*/ 7962900 w 8534400"/>
              <a:gd name="connsiteY66" fmla="*/ 2146300 h 3340100"/>
              <a:gd name="connsiteX67" fmla="*/ 8115300 w 8534400"/>
              <a:gd name="connsiteY67" fmla="*/ 1257300 h 3340100"/>
              <a:gd name="connsiteX68" fmla="*/ 8255000 w 8534400"/>
              <a:gd name="connsiteY68" fmla="*/ 2171700 h 3340100"/>
              <a:gd name="connsiteX69" fmla="*/ 8305800 w 8534400"/>
              <a:gd name="connsiteY69" fmla="*/ 2044700 h 3340100"/>
              <a:gd name="connsiteX70" fmla="*/ 8343900 w 8534400"/>
              <a:gd name="connsiteY70" fmla="*/ 2171700 h 3340100"/>
              <a:gd name="connsiteX71" fmla="*/ 8382000 w 8534400"/>
              <a:gd name="connsiteY71" fmla="*/ 2032000 h 3340100"/>
              <a:gd name="connsiteX72" fmla="*/ 8534400 w 8534400"/>
              <a:gd name="connsiteY72" fmla="*/ 1317172 h 3340100"/>
              <a:gd name="connsiteX0" fmla="*/ 0 w 8534400"/>
              <a:gd name="connsiteY0" fmla="*/ 1270000 h 3340100"/>
              <a:gd name="connsiteX1" fmla="*/ 88900 w 8534400"/>
              <a:gd name="connsiteY1" fmla="*/ 1447800 h 3340100"/>
              <a:gd name="connsiteX2" fmla="*/ 152400 w 8534400"/>
              <a:gd name="connsiteY2" fmla="*/ 2120900 h 3340100"/>
              <a:gd name="connsiteX3" fmla="*/ 241300 w 8534400"/>
              <a:gd name="connsiteY3" fmla="*/ 1968500 h 3340100"/>
              <a:gd name="connsiteX4" fmla="*/ 266700 w 8534400"/>
              <a:gd name="connsiteY4" fmla="*/ 1803400 h 3340100"/>
              <a:gd name="connsiteX5" fmla="*/ 431800 w 8534400"/>
              <a:gd name="connsiteY5" fmla="*/ 2844800 h 3340100"/>
              <a:gd name="connsiteX6" fmla="*/ 533400 w 8534400"/>
              <a:gd name="connsiteY6" fmla="*/ 2235200 h 3340100"/>
              <a:gd name="connsiteX7" fmla="*/ 673100 w 8534400"/>
              <a:gd name="connsiteY7" fmla="*/ 2959100 h 3340100"/>
              <a:gd name="connsiteX8" fmla="*/ 876300 w 8534400"/>
              <a:gd name="connsiteY8" fmla="*/ 1612900 h 3340100"/>
              <a:gd name="connsiteX9" fmla="*/ 1003300 w 8534400"/>
              <a:gd name="connsiteY9" fmla="*/ 2133600 h 3340100"/>
              <a:gd name="connsiteX10" fmla="*/ 1104900 w 8534400"/>
              <a:gd name="connsiteY10" fmla="*/ 2209800 h 3340100"/>
              <a:gd name="connsiteX11" fmla="*/ 1244600 w 8534400"/>
              <a:gd name="connsiteY11" fmla="*/ 1028700 h 3340100"/>
              <a:gd name="connsiteX12" fmla="*/ 1308100 w 8534400"/>
              <a:gd name="connsiteY12" fmla="*/ 558800 h 3340100"/>
              <a:gd name="connsiteX13" fmla="*/ 1473200 w 8534400"/>
              <a:gd name="connsiteY13" fmla="*/ 1244600 h 3340100"/>
              <a:gd name="connsiteX14" fmla="*/ 1536700 w 8534400"/>
              <a:gd name="connsiteY14" fmla="*/ 1790700 h 3340100"/>
              <a:gd name="connsiteX15" fmla="*/ 1714500 w 8534400"/>
              <a:gd name="connsiteY15" fmla="*/ 2857500 h 3340100"/>
              <a:gd name="connsiteX16" fmla="*/ 1841500 w 8534400"/>
              <a:gd name="connsiteY16" fmla="*/ 1612900 h 3340100"/>
              <a:gd name="connsiteX17" fmla="*/ 2082800 w 8534400"/>
              <a:gd name="connsiteY17" fmla="*/ 1231900 h 3340100"/>
              <a:gd name="connsiteX18" fmla="*/ 2146300 w 8534400"/>
              <a:gd name="connsiteY18" fmla="*/ 1701800 h 3340100"/>
              <a:gd name="connsiteX19" fmla="*/ 2286000 w 8534400"/>
              <a:gd name="connsiteY19" fmla="*/ 2527300 h 3340100"/>
              <a:gd name="connsiteX20" fmla="*/ 2400300 w 8534400"/>
              <a:gd name="connsiteY20" fmla="*/ 2108200 h 3340100"/>
              <a:gd name="connsiteX21" fmla="*/ 2667000 w 8534400"/>
              <a:gd name="connsiteY21" fmla="*/ 965200 h 3340100"/>
              <a:gd name="connsiteX22" fmla="*/ 2806700 w 8534400"/>
              <a:gd name="connsiteY22" fmla="*/ 2413000 h 3340100"/>
              <a:gd name="connsiteX23" fmla="*/ 2984500 w 8534400"/>
              <a:gd name="connsiteY23" fmla="*/ 2057400 h 3340100"/>
              <a:gd name="connsiteX24" fmla="*/ 3098800 w 8534400"/>
              <a:gd name="connsiteY24" fmla="*/ 2578100 h 3340100"/>
              <a:gd name="connsiteX25" fmla="*/ 3187700 w 8534400"/>
              <a:gd name="connsiteY25" fmla="*/ 2298700 h 3340100"/>
              <a:gd name="connsiteX26" fmla="*/ 3263900 w 8534400"/>
              <a:gd name="connsiteY26" fmla="*/ 2286000 h 3340100"/>
              <a:gd name="connsiteX27" fmla="*/ 3340100 w 8534400"/>
              <a:gd name="connsiteY27" fmla="*/ 2540000 h 3340100"/>
              <a:gd name="connsiteX28" fmla="*/ 3492500 w 8534400"/>
              <a:gd name="connsiteY28" fmla="*/ 1905000 h 3340100"/>
              <a:gd name="connsiteX29" fmla="*/ 3670300 w 8534400"/>
              <a:gd name="connsiteY29" fmla="*/ 2451100 h 3340100"/>
              <a:gd name="connsiteX30" fmla="*/ 3733800 w 8534400"/>
              <a:gd name="connsiteY30" fmla="*/ 2247900 h 3340100"/>
              <a:gd name="connsiteX31" fmla="*/ 3937000 w 8534400"/>
              <a:gd name="connsiteY31" fmla="*/ 0 h 3340100"/>
              <a:gd name="connsiteX32" fmla="*/ 4216400 w 8534400"/>
              <a:gd name="connsiteY32" fmla="*/ 1663700 h 3340100"/>
              <a:gd name="connsiteX33" fmla="*/ 4330700 w 8534400"/>
              <a:gd name="connsiteY33" fmla="*/ 3340100 h 3340100"/>
              <a:gd name="connsiteX34" fmla="*/ 4597400 w 8534400"/>
              <a:gd name="connsiteY34" fmla="*/ 1371600 h 3340100"/>
              <a:gd name="connsiteX35" fmla="*/ 4686300 w 8534400"/>
              <a:gd name="connsiteY35" fmla="*/ 1397000 h 3340100"/>
              <a:gd name="connsiteX36" fmla="*/ 4724400 w 8534400"/>
              <a:gd name="connsiteY36" fmla="*/ 952500 h 3340100"/>
              <a:gd name="connsiteX37" fmla="*/ 4876800 w 8534400"/>
              <a:gd name="connsiteY37" fmla="*/ 2476500 h 3340100"/>
              <a:gd name="connsiteX38" fmla="*/ 4965700 w 8534400"/>
              <a:gd name="connsiteY38" fmla="*/ 2222500 h 3340100"/>
              <a:gd name="connsiteX39" fmla="*/ 5067300 w 8534400"/>
              <a:gd name="connsiteY39" fmla="*/ 2057400 h 3340100"/>
              <a:gd name="connsiteX40" fmla="*/ 5156200 w 8534400"/>
              <a:gd name="connsiteY40" fmla="*/ 2120900 h 3340100"/>
              <a:gd name="connsiteX41" fmla="*/ 5308600 w 8534400"/>
              <a:gd name="connsiteY41" fmla="*/ 1435100 h 3340100"/>
              <a:gd name="connsiteX42" fmla="*/ 5486400 w 8534400"/>
              <a:gd name="connsiteY42" fmla="*/ 2501900 h 3340100"/>
              <a:gd name="connsiteX43" fmla="*/ 5562600 w 8534400"/>
              <a:gd name="connsiteY43" fmla="*/ 2235200 h 3340100"/>
              <a:gd name="connsiteX44" fmla="*/ 5664200 w 8534400"/>
              <a:gd name="connsiteY44" fmla="*/ 2349500 h 3340100"/>
              <a:gd name="connsiteX45" fmla="*/ 5816600 w 8534400"/>
              <a:gd name="connsiteY45" fmla="*/ 1676400 h 3340100"/>
              <a:gd name="connsiteX46" fmla="*/ 5969000 w 8534400"/>
              <a:gd name="connsiteY46" fmla="*/ 2171700 h 3340100"/>
              <a:gd name="connsiteX47" fmla="*/ 6032500 w 8534400"/>
              <a:gd name="connsiteY47" fmla="*/ 1955800 h 3340100"/>
              <a:gd name="connsiteX48" fmla="*/ 6108700 w 8534400"/>
              <a:gd name="connsiteY48" fmla="*/ 1943100 h 3340100"/>
              <a:gd name="connsiteX49" fmla="*/ 6223000 w 8534400"/>
              <a:gd name="connsiteY49" fmla="*/ 2628900 h 3340100"/>
              <a:gd name="connsiteX50" fmla="*/ 6362700 w 8534400"/>
              <a:gd name="connsiteY50" fmla="*/ 2641600 h 3340100"/>
              <a:gd name="connsiteX51" fmla="*/ 6400800 w 8534400"/>
              <a:gd name="connsiteY51" fmla="*/ 2540000 h 3340100"/>
              <a:gd name="connsiteX52" fmla="*/ 6438900 w 8534400"/>
              <a:gd name="connsiteY52" fmla="*/ 2692400 h 3340100"/>
              <a:gd name="connsiteX53" fmla="*/ 6540500 w 8534400"/>
              <a:gd name="connsiteY53" fmla="*/ 2806700 h 3340100"/>
              <a:gd name="connsiteX54" fmla="*/ 6743700 w 8534400"/>
              <a:gd name="connsiteY54" fmla="*/ 279400 h 3340100"/>
              <a:gd name="connsiteX55" fmla="*/ 6845300 w 8534400"/>
              <a:gd name="connsiteY55" fmla="*/ 330200 h 3340100"/>
              <a:gd name="connsiteX56" fmla="*/ 6934200 w 8534400"/>
              <a:gd name="connsiteY56" fmla="*/ 952500 h 3340100"/>
              <a:gd name="connsiteX57" fmla="*/ 7175500 w 8534400"/>
              <a:gd name="connsiteY57" fmla="*/ 2692400 h 3340100"/>
              <a:gd name="connsiteX58" fmla="*/ 7327900 w 8534400"/>
              <a:gd name="connsiteY58" fmla="*/ 1612900 h 3340100"/>
              <a:gd name="connsiteX59" fmla="*/ 7416800 w 8534400"/>
              <a:gd name="connsiteY59" fmla="*/ 2082800 h 3340100"/>
              <a:gd name="connsiteX60" fmla="*/ 7518400 w 8534400"/>
              <a:gd name="connsiteY60" fmla="*/ 1689100 h 3340100"/>
              <a:gd name="connsiteX61" fmla="*/ 7569200 w 8534400"/>
              <a:gd name="connsiteY61" fmla="*/ 1257300 h 3340100"/>
              <a:gd name="connsiteX62" fmla="*/ 7632700 w 8534400"/>
              <a:gd name="connsiteY62" fmla="*/ 2197100 h 3340100"/>
              <a:gd name="connsiteX63" fmla="*/ 7747000 w 8534400"/>
              <a:gd name="connsiteY63" fmla="*/ 2527300 h 3340100"/>
              <a:gd name="connsiteX64" fmla="*/ 7835900 w 8534400"/>
              <a:gd name="connsiteY64" fmla="*/ 1968500 h 3340100"/>
              <a:gd name="connsiteX65" fmla="*/ 7962900 w 8534400"/>
              <a:gd name="connsiteY65" fmla="*/ 2146300 h 3340100"/>
              <a:gd name="connsiteX66" fmla="*/ 8115300 w 8534400"/>
              <a:gd name="connsiteY66" fmla="*/ 1257300 h 3340100"/>
              <a:gd name="connsiteX67" fmla="*/ 8255000 w 8534400"/>
              <a:gd name="connsiteY67" fmla="*/ 2171700 h 3340100"/>
              <a:gd name="connsiteX68" fmla="*/ 8305800 w 8534400"/>
              <a:gd name="connsiteY68" fmla="*/ 2044700 h 3340100"/>
              <a:gd name="connsiteX69" fmla="*/ 8343900 w 8534400"/>
              <a:gd name="connsiteY69" fmla="*/ 2171700 h 3340100"/>
              <a:gd name="connsiteX70" fmla="*/ 8382000 w 8534400"/>
              <a:gd name="connsiteY70" fmla="*/ 2032000 h 3340100"/>
              <a:gd name="connsiteX71" fmla="*/ 8534400 w 8534400"/>
              <a:gd name="connsiteY71" fmla="*/ 1317172 h 3340100"/>
              <a:gd name="connsiteX0" fmla="*/ 0 w 8534400"/>
              <a:gd name="connsiteY0" fmla="*/ 1168400 h 3238500"/>
              <a:gd name="connsiteX1" fmla="*/ 88900 w 8534400"/>
              <a:gd name="connsiteY1" fmla="*/ 1346200 h 3238500"/>
              <a:gd name="connsiteX2" fmla="*/ 152400 w 8534400"/>
              <a:gd name="connsiteY2" fmla="*/ 2019300 h 3238500"/>
              <a:gd name="connsiteX3" fmla="*/ 241300 w 8534400"/>
              <a:gd name="connsiteY3" fmla="*/ 1866900 h 3238500"/>
              <a:gd name="connsiteX4" fmla="*/ 266700 w 8534400"/>
              <a:gd name="connsiteY4" fmla="*/ 1701800 h 3238500"/>
              <a:gd name="connsiteX5" fmla="*/ 431800 w 8534400"/>
              <a:gd name="connsiteY5" fmla="*/ 2743200 h 3238500"/>
              <a:gd name="connsiteX6" fmla="*/ 533400 w 8534400"/>
              <a:gd name="connsiteY6" fmla="*/ 2133600 h 3238500"/>
              <a:gd name="connsiteX7" fmla="*/ 673100 w 8534400"/>
              <a:gd name="connsiteY7" fmla="*/ 2857500 h 3238500"/>
              <a:gd name="connsiteX8" fmla="*/ 876300 w 8534400"/>
              <a:gd name="connsiteY8" fmla="*/ 1511300 h 3238500"/>
              <a:gd name="connsiteX9" fmla="*/ 1003300 w 8534400"/>
              <a:gd name="connsiteY9" fmla="*/ 2032000 h 3238500"/>
              <a:gd name="connsiteX10" fmla="*/ 1104900 w 8534400"/>
              <a:gd name="connsiteY10" fmla="*/ 2108200 h 3238500"/>
              <a:gd name="connsiteX11" fmla="*/ 1244600 w 8534400"/>
              <a:gd name="connsiteY11" fmla="*/ 927100 h 3238500"/>
              <a:gd name="connsiteX12" fmla="*/ 1308100 w 8534400"/>
              <a:gd name="connsiteY12" fmla="*/ 457200 h 3238500"/>
              <a:gd name="connsiteX13" fmla="*/ 1473200 w 8534400"/>
              <a:gd name="connsiteY13" fmla="*/ 1143000 h 3238500"/>
              <a:gd name="connsiteX14" fmla="*/ 1536700 w 8534400"/>
              <a:gd name="connsiteY14" fmla="*/ 1689100 h 3238500"/>
              <a:gd name="connsiteX15" fmla="*/ 1714500 w 8534400"/>
              <a:gd name="connsiteY15" fmla="*/ 2755900 h 3238500"/>
              <a:gd name="connsiteX16" fmla="*/ 1841500 w 8534400"/>
              <a:gd name="connsiteY16" fmla="*/ 1511300 h 3238500"/>
              <a:gd name="connsiteX17" fmla="*/ 2082800 w 8534400"/>
              <a:gd name="connsiteY17" fmla="*/ 1130300 h 3238500"/>
              <a:gd name="connsiteX18" fmla="*/ 2146300 w 8534400"/>
              <a:gd name="connsiteY18" fmla="*/ 1600200 h 3238500"/>
              <a:gd name="connsiteX19" fmla="*/ 2286000 w 8534400"/>
              <a:gd name="connsiteY19" fmla="*/ 2425700 h 3238500"/>
              <a:gd name="connsiteX20" fmla="*/ 2400300 w 8534400"/>
              <a:gd name="connsiteY20" fmla="*/ 2006600 h 3238500"/>
              <a:gd name="connsiteX21" fmla="*/ 2667000 w 8534400"/>
              <a:gd name="connsiteY21" fmla="*/ 863600 h 3238500"/>
              <a:gd name="connsiteX22" fmla="*/ 2806700 w 8534400"/>
              <a:gd name="connsiteY22" fmla="*/ 2311400 h 3238500"/>
              <a:gd name="connsiteX23" fmla="*/ 2984500 w 8534400"/>
              <a:gd name="connsiteY23" fmla="*/ 1955800 h 3238500"/>
              <a:gd name="connsiteX24" fmla="*/ 3098800 w 8534400"/>
              <a:gd name="connsiteY24" fmla="*/ 2476500 h 3238500"/>
              <a:gd name="connsiteX25" fmla="*/ 3187700 w 8534400"/>
              <a:gd name="connsiteY25" fmla="*/ 2197100 h 3238500"/>
              <a:gd name="connsiteX26" fmla="*/ 3263900 w 8534400"/>
              <a:gd name="connsiteY26" fmla="*/ 2184400 h 3238500"/>
              <a:gd name="connsiteX27" fmla="*/ 3340100 w 8534400"/>
              <a:gd name="connsiteY27" fmla="*/ 2438400 h 3238500"/>
              <a:gd name="connsiteX28" fmla="*/ 3492500 w 8534400"/>
              <a:gd name="connsiteY28" fmla="*/ 1803400 h 3238500"/>
              <a:gd name="connsiteX29" fmla="*/ 3670300 w 8534400"/>
              <a:gd name="connsiteY29" fmla="*/ 2349500 h 3238500"/>
              <a:gd name="connsiteX30" fmla="*/ 3733800 w 8534400"/>
              <a:gd name="connsiteY30" fmla="*/ 2146300 h 3238500"/>
              <a:gd name="connsiteX31" fmla="*/ 3915743 w 8534400"/>
              <a:gd name="connsiteY31" fmla="*/ 0 h 3238500"/>
              <a:gd name="connsiteX32" fmla="*/ 4216400 w 8534400"/>
              <a:gd name="connsiteY32" fmla="*/ 1562100 h 3238500"/>
              <a:gd name="connsiteX33" fmla="*/ 4330700 w 8534400"/>
              <a:gd name="connsiteY33" fmla="*/ 3238500 h 3238500"/>
              <a:gd name="connsiteX34" fmla="*/ 4597400 w 8534400"/>
              <a:gd name="connsiteY34" fmla="*/ 1270000 h 3238500"/>
              <a:gd name="connsiteX35" fmla="*/ 4686300 w 8534400"/>
              <a:gd name="connsiteY35" fmla="*/ 1295400 h 3238500"/>
              <a:gd name="connsiteX36" fmla="*/ 4724400 w 8534400"/>
              <a:gd name="connsiteY36" fmla="*/ 850900 h 3238500"/>
              <a:gd name="connsiteX37" fmla="*/ 4876800 w 8534400"/>
              <a:gd name="connsiteY37" fmla="*/ 2374900 h 3238500"/>
              <a:gd name="connsiteX38" fmla="*/ 4965700 w 8534400"/>
              <a:gd name="connsiteY38" fmla="*/ 2120900 h 3238500"/>
              <a:gd name="connsiteX39" fmla="*/ 5067300 w 8534400"/>
              <a:gd name="connsiteY39" fmla="*/ 1955800 h 3238500"/>
              <a:gd name="connsiteX40" fmla="*/ 5156200 w 8534400"/>
              <a:gd name="connsiteY40" fmla="*/ 2019300 h 3238500"/>
              <a:gd name="connsiteX41" fmla="*/ 5308600 w 8534400"/>
              <a:gd name="connsiteY41" fmla="*/ 1333500 h 3238500"/>
              <a:gd name="connsiteX42" fmla="*/ 5486400 w 8534400"/>
              <a:gd name="connsiteY42" fmla="*/ 2400300 h 3238500"/>
              <a:gd name="connsiteX43" fmla="*/ 5562600 w 8534400"/>
              <a:gd name="connsiteY43" fmla="*/ 2133600 h 3238500"/>
              <a:gd name="connsiteX44" fmla="*/ 5664200 w 8534400"/>
              <a:gd name="connsiteY44" fmla="*/ 2247900 h 3238500"/>
              <a:gd name="connsiteX45" fmla="*/ 5816600 w 8534400"/>
              <a:gd name="connsiteY45" fmla="*/ 1574800 h 3238500"/>
              <a:gd name="connsiteX46" fmla="*/ 5969000 w 8534400"/>
              <a:gd name="connsiteY46" fmla="*/ 2070100 h 3238500"/>
              <a:gd name="connsiteX47" fmla="*/ 6032500 w 8534400"/>
              <a:gd name="connsiteY47" fmla="*/ 1854200 h 3238500"/>
              <a:gd name="connsiteX48" fmla="*/ 6108700 w 8534400"/>
              <a:gd name="connsiteY48" fmla="*/ 1841500 h 3238500"/>
              <a:gd name="connsiteX49" fmla="*/ 6223000 w 8534400"/>
              <a:gd name="connsiteY49" fmla="*/ 2527300 h 3238500"/>
              <a:gd name="connsiteX50" fmla="*/ 6362700 w 8534400"/>
              <a:gd name="connsiteY50" fmla="*/ 2540000 h 3238500"/>
              <a:gd name="connsiteX51" fmla="*/ 6400800 w 8534400"/>
              <a:gd name="connsiteY51" fmla="*/ 2438400 h 3238500"/>
              <a:gd name="connsiteX52" fmla="*/ 6438900 w 8534400"/>
              <a:gd name="connsiteY52" fmla="*/ 2590800 h 3238500"/>
              <a:gd name="connsiteX53" fmla="*/ 6540500 w 8534400"/>
              <a:gd name="connsiteY53" fmla="*/ 2705100 h 3238500"/>
              <a:gd name="connsiteX54" fmla="*/ 6743700 w 8534400"/>
              <a:gd name="connsiteY54" fmla="*/ 177800 h 3238500"/>
              <a:gd name="connsiteX55" fmla="*/ 6845300 w 8534400"/>
              <a:gd name="connsiteY55" fmla="*/ 228600 h 3238500"/>
              <a:gd name="connsiteX56" fmla="*/ 6934200 w 8534400"/>
              <a:gd name="connsiteY56" fmla="*/ 850900 h 3238500"/>
              <a:gd name="connsiteX57" fmla="*/ 7175500 w 8534400"/>
              <a:gd name="connsiteY57" fmla="*/ 2590800 h 3238500"/>
              <a:gd name="connsiteX58" fmla="*/ 7327900 w 8534400"/>
              <a:gd name="connsiteY58" fmla="*/ 1511300 h 3238500"/>
              <a:gd name="connsiteX59" fmla="*/ 7416800 w 8534400"/>
              <a:gd name="connsiteY59" fmla="*/ 1981200 h 3238500"/>
              <a:gd name="connsiteX60" fmla="*/ 7518400 w 8534400"/>
              <a:gd name="connsiteY60" fmla="*/ 1587500 h 3238500"/>
              <a:gd name="connsiteX61" fmla="*/ 7569200 w 8534400"/>
              <a:gd name="connsiteY61" fmla="*/ 1155700 h 3238500"/>
              <a:gd name="connsiteX62" fmla="*/ 7632700 w 8534400"/>
              <a:gd name="connsiteY62" fmla="*/ 2095500 h 3238500"/>
              <a:gd name="connsiteX63" fmla="*/ 7747000 w 8534400"/>
              <a:gd name="connsiteY63" fmla="*/ 2425700 h 3238500"/>
              <a:gd name="connsiteX64" fmla="*/ 7835900 w 8534400"/>
              <a:gd name="connsiteY64" fmla="*/ 1866900 h 3238500"/>
              <a:gd name="connsiteX65" fmla="*/ 7962900 w 8534400"/>
              <a:gd name="connsiteY65" fmla="*/ 2044700 h 3238500"/>
              <a:gd name="connsiteX66" fmla="*/ 8115300 w 8534400"/>
              <a:gd name="connsiteY66" fmla="*/ 1155700 h 3238500"/>
              <a:gd name="connsiteX67" fmla="*/ 8255000 w 8534400"/>
              <a:gd name="connsiteY67" fmla="*/ 2070100 h 3238500"/>
              <a:gd name="connsiteX68" fmla="*/ 8305800 w 8534400"/>
              <a:gd name="connsiteY68" fmla="*/ 1943100 h 3238500"/>
              <a:gd name="connsiteX69" fmla="*/ 8343900 w 8534400"/>
              <a:gd name="connsiteY69" fmla="*/ 2070100 h 3238500"/>
              <a:gd name="connsiteX70" fmla="*/ 8382000 w 8534400"/>
              <a:gd name="connsiteY70" fmla="*/ 1930400 h 3238500"/>
              <a:gd name="connsiteX71" fmla="*/ 8534400 w 8534400"/>
              <a:gd name="connsiteY71" fmla="*/ 1215572 h 3238500"/>
              <a:gd name="connsiteX0" fmla="*/ 0 w 8534400"/>
              <a:gd name="connsiteY0" fmla="*/ 1168400 h 3238500"/>
              <a:gd name="connsiteX1" fmla="*/ 88900 w 8534400"/>
              <a:gd name="connsiteY1" fmla="*/ 1346200 h 3238500"/>
              <a:gd name="connsiteX2" fmla="*/ 152400 w 8534400"/>
              <a:gd name="connsiteY2" fmla="*/ 2019300 h 3238500"/>
              <a:gd name="connsiteX3" fmla="*/ 241300 w 8534400"/>
              <a:gd name="connsiteY3" fmla="*/ 1866900 h 3238500"/>
              <a:gd name="connsiteX4" fmla="*/ 266700 w 8534400"/>
              <a:gd name="connsiteY4" fmla="*/ 1701800 h 3238500"/>
              <a:gd name="connsiteX5" fmla="*/ 431800 w 8534400"/>
              <a:gd name="connsiteY5" fmla="*/ 2743200 h 3238500"/>
              <a:gd name="connsiteX6" fmla="*/ 533400 w 8534400"/>
              <a:gd name="connsiteY6" fmla="*/ 2133600 h 3238500"/>
              <a:gd name="connsiteX7" fmla="*/ 673100 w 8534400"/>
              <a:gd name="connsiteY7" fmla="*/ 2857500 h 3238500"/>
              <a:gd name="connsiteX8" fmla="*/ 876300 w 8534400"/>
              <a:gd name="connsiteY8" fmla="*/ 1511300 h 3238500"/>
              <a:gd name="connsiteX9" fmla="*/ 1003300 w 8534400"/>
              <a:gd name="connsiteY9" fmla="*/ 2032000 h 3238500"/>
              <a:gd name="connsiteX10" fmla="*/ 1104900 w 8534400"/>
              <a:gd name="connsiteY10" fmla="*/ 2108200 h 3238500"/>
              <a:gd name="connsiteX11" fmla="*/ 1244600 w 8534400"/>
              <a:gd name="connsiteY11" fmla="*/ 927100 h 3238500"/>
              <a:gd name="connsiteX12" fmla="*/ 1308100 w 8534400"/>
              <a:gd name="connsiteY12" fmla="*/ 457200 h 3238500"/>
              <a:gd name="connsiteX13" fmla="*/ 1473200 w 8534400"/>
              <a:gd name="connsiteY13" fmla="*/ 1143000 h 3238500"/>
              <a:gd name="connsiteX14" fmla="*/ 1536700 w 8534400"/>
              <a:gd name="connsiteY14" fmla="*/ 1689100 h 3238500"/>
              <a:gd name="connsiteX15" fmla="*/ 1714500 w 8534400"/>
              <a:gd name="connsiteY15" fmla="*/ 2755900 h 3238500"/>
              <a:gd name="connsiteX16" fmla="*/ 1841500 w 8534400"/>
              <a:gd name="connsiteY16" fmla="*/ 1511300 h 3238500"/>
              <a:gd name="connsiteX17" fmla="*/ 2082800 w 8534400"/>
              <a:gd name="connsiteY17" fmla="*/ 1130300 h 3238500"/>
              <a:gd name="connsiteX18" fmla="*/ 2146300 w 8534400"/>
              <a:gd name="connsiteY18" fmla="*/ 1600200 h 3238500"/>
              <a:gd name="connsiteX19" fmla="*/ 2286000 w 8534400"/>
              <a:gd name="connsiteY19" fmla="*/ 2425700 h 3238500"/>
              <a:gd name="connsiteX20" fmla="*/ 2400300 w 8534400"/>
              <a:gd name="connsiteY20" fmla="*/ 2006600 h 3238500"/>
              <a:gd name="connsiteX21" fmla="*/ 2667000 w 8534400"/>
              <a:gd name="connsiteY21" fmla="*/ 863600 h 3238500"/>
              <a:gd name="connsiteX22" fmla="*/ 2806700 w 8534400"/>
              <a:gd name="connsiteY22" fmla="*/ 2311400 h 3238500"/>
              <a:gd name="connsiteX23" fmla="*/ 2984500 w 8534400"/>
              <a:gd name="connsiteY23" fmla="*/ 1955800 h 3238500"/>
              <a:gd name="connsiteX24" fmla="*/ 3098800 w 8534400"/>
              <a:gd name="connsiteY24" fmla="*/ 2476500 h 3238500"/>
              <a:gd name="connsiteX25" fmla="*/ 3187700 w 8534400"/>
              <a:gd name="connsiteY25" fmla="*/ 2197100 h 3238500"/>
              <a:gd name="connsiteX26" fmla="*/ 3340100 w 8534400"/>
              <a:gd name="connsiteY26" fmla="*/ 2438400 h 3238500"/>
              <a:gd name="connsiteX27" fmla="*/ 3492500 w 8534400"/>
              <a:gd name="connsiteY27" fmla="*/ 1803400 h 3238500"/>
              <a:gd name="connsiteX28" fmla="*/ 3670300 w 8534400"/>
              <a:gd name="connsiteY28" fmla="*/ 2349500 h 3238500"/>
              <a:gd name="connsiteX29" fmla="*/ 3733800 w 8534400"/>
              <a:gd name="connsiteY29" fmla="*/ 2146300 h 3238500"/>
              <a:gd name="connsiteX30" fmla="*/ 3915743 w 8534400"/>
              <a:gd name="connsiteY30" fmla="*/ 0 h 3238500"/>
              <a:gd name="connsiteX31" fmla="*/ 4216400 w 8534400"/>
              <a:gd name="connsiteY31" fmla="*/ 1562100 h 3238500"/>
              <a:gd name="connsiteX32" fmla="*/ 4330700 w 8534400"/>
              <a:gd name="connsiteY32" fmla="*/ 3238500 h 3238500"/>
              <a:gd name="connsiteX33" fmla="*/ 4597400 w 8534400"/>
              <a:gd name="connsiteY33" fmla="*/ 1270000 h 3238500"/>
              <a:gd name="connsiteX34" fmla="*/ 4686300 w 8534400"/>
              <a:gd name="connsiteY34" fmla="*/ 1295400 h 3238500"/>
              <a:gd name="connsiteX35" fmla="*/ 4724400 w 8534400"/>
              <a:gd name="connsiteY35" fmla="*/ 850900 h 3238500"/>
              <a:gd name="connsiteX36" fmla="*/ 4876800 w 8534400"/>
              <a:gd name="connsiteY36" fmla="*/ 2374900 h 3238500"/>
              <a:gd name="connsiteX37" fmla="*/ 4965700 w 8534400"/>
              <a:gd name="connsiteY37" fmla="*/ 2120900 h 3238500"/>
              <a:gd name="connsiteX38" fmla="*/ 5067300 w 8534400"/>
              <a:gd name="connsiteY38" fmla="*/ 1955800 h 3238500"/>
              <a:gd name="connsiteX39" fmla="*/ 5156200 w 8534400"/>
              <a:gd name="connsiteY39" fmla="*/ 2019300 h 3238500"/>
              <a:gd name="connsiteX40" fmla="*/ 5308600 w 8534400"/>
              <a:gd name="connsiteY40" fmla="*/ 1333500 h 3238500"/>
              <a:gd name="connsiteX41" fmla="*/ 5486400 w 8534400"/>
              <a:gd name="connsiteY41" fmla="*/ 2400300 h 3238500"/>
              <a:gd name="connsiteX42" fmla="*/ 5562600 w 8534400"/>
              <a:gd name="connsiteY42" fmla="*/ 2133600 h 3238500"/>
              <a:gd name="connsiteX43" fmla="*/ 5664200 w 8534400"/>
              <a:gd name="connsiteY43" fmla="*/ 2247900 h 3238500"/>
              <a:gd name="connsiteX44" fmla="*/ 5816600 w 8534400"/>
              <a:gd name="connsiteY44" fmla="*/ 1574800 h 3238500"/>
              <a:gd name="connsiteX45" fmla="*/ 5969000 w 8534400"/>
              <a:gd name="connsiteY45" fmla="*/ 2070100 h 3238500"/>
              <a:gd name="connsiteX46" fmla="*/ 6032500 w 8534400"/>
              <a:gd name="connsiteY46" fmla="*/ 1854200 h 3238500"/>
              <a:gd name="connsiteX47" fmla="*/ 6108700 w 8534400"/>
              <a:gd name="connsiteY47" fmla="*/ 1841500 h 3238500"/>
              <a:gd name="connsiteX48" fmla="*/ 6223000 w 8534400"/>
              <a:gd name="connsiteY48" fmla="*/ 2527300 h 3238500"/>
              <a:gd name="connsiteX49" fmla="*/ 6362700 w 8534400"/>
              <a:gd name="connsiteY49" fmla="*/ 2540000 h 3238500"/>
              <a:gd name="connsiteX50" fmla="*/ 6400800 w 8534400"/>
              <a:gd name="connsiteY50" fmla="*/ 2438400 h 3238500"/>
              <a:gd name="connsiteX51" fmla="*/ 6438900 w 8534400"/>
              <a:gd name="connsiteY51" fmla="*/ 2590800 h 3238500"/>
              <a:gd name="connsiteX52" fmla="*/ 6540500 w 8534400"/>
              <a:gd name="connsiteY52" fmla="*/ 2705100 h 3238500"/>
              <a:gd name="connsiteX53" fmla="*/ 6743700 w 8534400"/>
              <a:gd name="connsiteY53" fmla="*/ 177800 h 3238500"/>
              <a:gd name="connsiteX54" fmla="*/ 6845300 w 8534400"/>
              <a:gd name="connsiteY54" fmla="*/ 228600 h 3238500"/>
              <a:gd name="connsiteX55" fmla="*/ 6934200 w 8534400"/>
              <a:gd name="connsiteY55" fmla="*/ 850900 h 3238500"/>
              <a:gd name="connsiteX56" fmla="*/ 7175500 w 8534400"/>
              <a:gd name="connsiteY56" fmla="*/ 2590800 h 3238500"/>
              <a:gd name="connsiteX57" fmla="*/ 7327900 w 8534400"/>
              <a:gd name="connsiteY57" fmla="*/ 1511300 h 3238500"/>
              <a:gd name="connsiteX58" fmla="*/ 7416800 w 8534400"/>
              <a:gd name="connsiteY58" fmla="*/ 1981200 h 3238500"/>
              <a:gd name="connsiteX59" fmla="*/ 7518400 w 8534400"/>
              <a:gd name="connsiteY59" fmla="*/ 1587500 h 3238500"/>
              <a:gd name="connsiteX60" fmla="*/ 7569200 w 8534400"/>
              <a:gd name="connsiteY60" fmla="*/ 1155700 h 3238500"/>
              <a:gd name="connsiteX61" fmla="*/ 7632700 w 8534400"/>
              <a:gd name="connsiteY61" fmla="*/ 2095500 h 3238500"/>
              <a:gd name="connsiteX62" fmla="*/ 7747000 w 8534400"/>
              <a:gd name="connsiteY62" fmla="*/ 2425700 h 3238500"/>
              <a:gd name="connsiteX63" fmla="*/ 7835900 w 8534400"/>
              <a:gd name="connsiteY63" fmla="*/ 1866900 h 3238500"/>
              <a:gd name="connsiteX64" fmla="*/ 7962900 w 8534400"/>
              <a:gd name="connsiteY64" fmla="*/ 2044700 h 3238500"/>
              <a:gd name="connsiteX65" fmla="*/ 8115300 w 8534400"/>
              <a:gd name="connsiteY65" fmla="*/ 1155700 h 3238500"/>
              <a:gd name="connsiteX66" fmla="*/ 8255000 w 8534400"/>
              <a:gd name="connsiteY66" fmla="*/ 2070100 h 3238500"/>
              <a:gd name="connsiteX67" fmla="*/ 8305800 w 8534400"/>
              <a:gd name="connsiteY67" fmla="*/ 1943100 h 3238500"/>
              <a:gd name="connsiteX68" fmla="*/ 8343900 w 8534400"/>
              <a:gd name="connsiteY68" fmla="*/ 2070100 h 3238500"/>
              <a:gd name="connsiteX69" fmla="*/ 8382000 w 8534400"/>
              <a:gd name="connsiteY69" fmla="*/ 1930400 h 3238500"/>
              <a:gd name="connsiteX70" fmla="*/ 8534400 w 8534400"/>
              <a:gd name="connsiteY70" fmla="*/ 1215572 h 3238500"/>
              <a:gd name="connsiteX0" fmla="*/ 0 w 8534400"/>
              <a:gd name="connsiteY0" fmla="*/ 1168400 h 3238500"/>
              <a:gd name="connsiteX1" fmla="*/ 88900 w 8534400"/>
              <a:gd name="connsiteY1" fmla="*/ 1346200 h 3238500"/>
              <a:gd name="connsiteX2" fmla="*/ 152400 w 8534400"/>
              <a:gd name="connsiteY2" fmla="*/ 2019300 h 3238500"/>
              <a:gd name="connsiteX3" fmla="*/ 241300 w 8534400"/>
              <a:gd name="connsiteY3" fmla="*/ 1866900 h 3238500"/>
              <a:gd name="connsiteX4" fmla="*/ 266700 w 8534400"/>
              <a:gd name="connsiteY4" fmla="*/ 1701800 h 3238500"/>
              <a:gd name="connsiteX5" fmla="*/ 431800 w 8534400"/>
              <a:gd name="connsiteY5" fmla="*/ 2743200 h 3238500"/>
              <a:gd name="connsiteX6" fmla="*/ 533400 w 8534400"/>
              <a:gd name="connsiteY6" fmla="*/ 2133600 h 3238500"/>
              <a:gd name="connsiteX7" fmla="*/ 673100 w 8534400"/>
              <a:gd name="connsiteY7" fmla="*/ 2857500 h 3238500"/>
              <a:gd name="connsiteX8" fmla="*/ 876300 w 8534400"/>
              <a:gd name="connsiteY8" fmla="*/ 1511300 h 3238500"/>
              <a:gd name="connsiteX9" fmla="*/ 1003300 w 8534400"/>
              <a:gd name="connsiteY9" fmla="*/ 2032000 h 3238500"/>
              <a:gd name="connsiteX10" fmla="*/ 1104900 w 8534400"/>
              <a:gd name="connsiteY10" fmla="*/ 2108200 h 3238500"/>
              <a:gd name="connsiteX11" fmla="*/ 1244600 w 8534400"/>
              <a:gd name="connsiteY11" fmla="*/ 927100 h 3238500"/>
              <a:gd name="connsiteX12" fmla="*/ 1308100 w 8534400"/>
              <a:gd name="connsiteY12" fmla="*/ 457200 h 3238500"/>
              <a:gd name="connsiteX13" fmla="*/ 1473200 w 8534400"/>
              <a:gd name="connsiteY13" fmla="*/ 1143000 h 3238500"/>
              <a:gd name="connsiteX14" fmla="*/ 1536700 w 8534400"/>
              <a:gd name="connsiteY14" fmla="*/ 1689100 h 3238500"/>
              <a:gd name="connsiteX15" fmla="*/ 1714500 w 8534400"/>
              <a:gd name="connsiteY15" fmla="*/ 2755900 h 3238500"/>
              <a:gd name="connsiteX16" fmla="*/ 1841500 w 8534400"/>
              <a:gd name="connsiteY16" fmla="*/ 1511300 h 3238500"/>
              <a:gd name="connsiteX17" fmla="*/ 2082800 w 8534400"/>
              <a:gd name="connsiteY17" fmla="*/ 1130300 h 3238500"/>
              <a:gd name="connsiteX18" fmla="*/ 2146300 w 8534400"/>
              <a:gd name="connsiteY18" fmla="*/ 1600200 h 3238500"/>
              <a:gd name="connsiteX19" fmla="*/ 2286000 w 8534400"/>
              <a:gd name="connsiteY19" fmla="*/ 2425700 h 3238500"/>
              <a:gd name="connsiteX20" fmla="*/ 2400300 w 8534400"/>
              <a:gd name="connsiteY20" fmla="*/ 2006600 h 3238500"/>
              <a:gd name="connsiteX21" fmla="*/ 2667000 w 8534400"/>
              <a:gd name="connsiteY21" fmla="*/ 863600 h 3238500"/>
              <a:gd name="connsiteX22" fmla="*/ 2806700 w 8534400"/>
              <a:gd name="connsiteY22" fmla="*/ 2311400 h 3238500"/>
              <a:gd name="connsiteX23" fmla="*/ 2984500 w 8534400"/>
              <a:gd name="connsiteY23" fmla="*/ 1955800 h 3238500"/>
              <a:gd name="connsiteX24" fmla="*/ 3098800 w 8534400"/>
              <a:gd name="connsiteY24" fmla="*/ 2476500 h 3238500"/>
              <a:gd name="connsiteX25" fmla="*/ 3187700 w 8534400"/>
              <a:gd name="connsiteY25" fmla="*/ 2197100 h 3238500"/>
              <a:gd name="connsiteX26" fmla="*/ 3302900 w 8534400"/>
              <a:gd name="connsiteY26" fmla="*/ 2438400 h 3238500"/>
              <a:gd name="connsiteX27" fmla="*/ 3492500 w 8534400"/>
              <a:gd name="connsiteY27" fmla="*/ 1803400 h 3238500"/>
              <a:gd name="connsiteX28" fmla="*/ 3670300 w 8534400"/>
              <a:gd name="connsiteY28" fmla="*/ 2349500 h 3238500"/>
              <a:gd name="connsiteX29" fmla="*/ 3733800 w 8534400"/>
              <a:gd name="connsiteY29" fmla="*/ 2146300 h 3238500"/>
              <a:gd name="connsiteX30" fmla="*/ 3915743 w 8534400"/>
              <a:gd name="connsiteY30" fmla="*/ 0 h 3238500"/>
              <a:gd name="connsiteX31" fmla="*/ 4216400 w 8534400"/>
              <a:gd name="connsiteY31" fmla="*/ 1562100 h 3238500"/>
              <a:gd name="connsiteX32" fmla="*/ 4330700 w 8534400"/>
              <a:gd name="connsiteY32" fmla="*/ 3238500 h 3238500"/>
              <a:gd name="connsiteX33" fmla="*/ 4597400 w 8534400"/>
              <a:gd name="connsiteY33" fmla="*/ 1270000 h 3238500"/>
              <a:gd name="connsiteX34" fmla="*/ 4686300 w 8534400"/>
              <a:gd name="connsiteY34" fmla="*/ 1295400 h 3238500"/>
              <a:gd name="connsiteX35" fmla="*/ 4724400 w 8534400"/>
              <a:gd name="connsiteY35" fmla="*/ 850900 h 3238500"/>
              <a:gd name="connsiteX36" fmla="*/ 4876800 w 8534400"/>
              <a:gd name="connsiteY36" fmla="*/ 2374900 h 3238500"/>
              <a:gd name="connsiteX37" fmla="*/ 4965700 w 8534400"/>
              <a:gd name="connsiteY37" fmla="*/ 2120900 h 3238500"/>
              <a:gd name="connsiteX38" fmla="*/ 5067300 w 8534400"/>
              <a:gd name="connsiteY38" fmla="*/ 1955800 h 3238500"/>
              <a:gd name="connsiteX39" fmla="*/ 5156200 w 8534400"/>
              <a:gd name="connsiteY39" fmla="*/ 2019300 h 3238500"/>
              <a:gd name="connsiteX40" fmla="*/ 5308600 w 8534400"/>
              <a:gd name="connsiteY40" fmla="*/ 1333500 h 3238500"/>
              <a:gd name="connsiteX41" fmla="*/ 5486400 w 8534400"/>
              <a:gd name="connsiteY41" fmla="*/ 2400300 h 3238500"/>
              <a:gd name="connsiteX42" fmla="*/ 5562600 w 8534400"/>
              <a:gd name="connsiteY42" fmla="*/ 2133600 h 3238500"/>
              <a:gd name="connsiteX43" fmla="*/ 5664200 w 8534400"/>
              <a:gd name="connsiteY43" fmla="*/ 2247900 h 3238500"/>
              <a:gd name="connsiteX44" fmla="*/ 5816600 w 8534400"/>
              <a:gd name="connsiteY44" fmla="*/ 1574800 h 3238500"/>
              <a:gd name="connsiteX45" fmla="*/ 5969000 w 8534400"/>
              <a:gd name="connsiteY45" fmla="*/ 2070100 h 3238500"/>
              <a:gd name="connsiteX46" fmla="*/ 6032500 w 8534400"/>
              <a:gd name="connsiteY46" fmla="*/ 1854200 h 3238500"/>
              <a:gd name="connsiteX47" fmla="*/ 6108700 w 8534400"/>
              <a:gd name="connsiteY47" fmla="*/ 1841500 h 3238500"/>
              <a:gd name="connsiteX48" fmla="*/ 6223000 w 8534400"/>
              <a:gd name="connsiteY48" fmla="*/ 2527300 h 3238500"/>
              <a:gd name="connsiteX49" fmla="*/ 6362700 w 8534400"/>
              <a:gd name="connsiteY49" fmla="*/ 2540000 h 3238500"/>
              <a:gd name="connsiteX50" fmla="*/ 6400800 w 8534400"/>
              <a:gd name="connsiteY50" fmla="*/ 2438400 h 3238500"/>
              <a:gd name="connsiteX51" fmla="*/ 6438900 w 8534400"/>
              <a:gd name="connsiteY51" fmla="*/ 2590800 h 3238500"/>
              <a:gd name="connsiteX52" fmla="*/ 6540500 w 8534400"/>
              <a:gd name="connsiteY52" fmla="*/ 2705100 h 3238500"/>
              <a:gd name="connsiteX53" fmla="*/ 6743700 w 8534400"/>
              <a:gd name="connsiteY53" fmla="*/ 177800 h 3238500"/>
              <a:gd name="connsiteX54" fmla="*/ 6845300 w 8534400"/>
              <a:gd name="connsiteY54" fmla="*/ 228600 h 3238500"/>
              <a:gd name="connsiteX55" fmla="*/ 6934200 w 8534400"/>
              <a:gd name="connsiteY55" fmla="*/ 850900 h 3238500"/>
              <a:gd name="connsiteX56" fmla="*/ 7175500 w 8534400"/>
              <a:gd name="connsiteY56" fmla="*/ 2590800 h 3238500"/>
              <a:gd name="connsiteX57" fmla="*/ 7327900 w 8534400"/>
              <a:gd name="connsiteY57" fmla="*/ 1511300 h 3238500"/>
              <a:gd name="connsiteX58" fmla="*/ 7416800 w 8534400"/>
              <a:gd name="connsiteY58" fmla="*/ 1981200 h 3238500"/>
              <a:gd name="connsiteX59" fmla="*/ 7518400 w 8534400"/>
              <a:gd name="connsiteY59" fmla="*/ 1587500 h 3238500"/>
              <a:gd name="connsiteX60" fmla="*/ 7569200 w 8534400"/>
              <a:gd name="connsiteY60" fmla="*/ 1155700 h 3238500"/>
              <a:gd name="connsiteX61" fmla="*/ 7632700 w 8534400"/>
              <a:gd name="connsiteY61" fmla="*/ 2095500 h 3238500"/>
              <a:gd name="connsiteX62" fmla="*/ 7747000 w 8534400"/>
              <a:gd name="connsiteY62" fmla="*/ 2425700 h 3238500"/>
              <a:gd name="connsiteX63" fmla="*/ 7835900 w 8534400"/>
              <a:gd name="connsiteY63" fmla="*/ 1866900 h 3238500"/>
              <a:gd name="connsiteX64" fmla="*/ 7962900 w 8534400"/>
              <a:gd name="connsiteY64" fmla="*/ 2044700 h 3238500"/>
              <a:gd name="connsiteX65" fmla="*/ 8115300 w 8534400"/>
              <a:gd name="connsiteY65" fmla="*/ 1155700 h 3238500"/>
              <a:gd name="connsiteX66" fmla="*/ 8255000 w 8534400"/>
              <a:gd name="connsiteY66" fmla="*/ 2070100 h 3238500"/>
              <a:gd name="connsiteX67" fmla="*/ 8305800 w 8534400"/>
              <a:gd name="connsiteY67" fmla="*/ 1943100 h 3238500"/>
              <a:gd name="connsiteX68" fmla="*/ 8343900 w 8534400"/>
              <a:gd name="connsiteY68" fmla="*/ 2070100 h 3238500"/>
              <a:gd name="connsiteX69" fmla="*/ 8382000 w 8534400"/>
              <a:gd name="connsiteY69" fmla="*/ 1930400 h 3238500"/>
              <a:gd name="connsiteX70" fmla="*/ 8534400 w 8534400"/>
              <a:gd name="connsiteY70" fmla="*/ 1215572 h 3238500"/>
              <a:gd name="connsiteX0" fmla="*/ 0 w 8534400"/>
              <a:gd name="connsiteY0" fmla="*/ 1168400 h 3238500"/>
              <a:gd name="connsiteX1" fmla="*/ 88900 w 8534400"/>
              <a:gd name="connsiteY1" fmla="*/ 1346200 h 3238500"/>
              <a:gd name="connsiteX2" fmla="*/ 152400 w 8534400"/>
              <a:gd name="connsiteY2" fmla="*/ 2019300 h 3238500"/>
              <a:gd name="connsiteX3" fmla="*/ 241300 w 8534400"/>
              <a:gd name="connsiteY3" fmla="*/ 1866900 h 3238500"/>
              <a:gd name="connsiteX4" fmla="*/ 266700 w 8534400"/>
              <a:gd name="connsiteY4" fmla="*/ 1701800 h 3238500"/>
              <a:gd name="connsiteX5" fmla="*/ 431800 w 8534400"/>
              <a:gd name="connsiteY5" fmla="*/ 2743200 h 3238500"/>
              <a:gd name="connsiteX6" fmla="*/ 533400 w 8534400"/>
              <a:gd name="connsiteY6" fmla="*/ 2133600 h 3238500"/>
              <a:gd name="connsiteX7" fmla="*/ 673100 w 8534400"/>
              <a:gd name="connsiteY7" fmla="*/ 2857500 h 3238500"/>
              <a:gd name="connsiteX8" fmla="*/ 876300 w 8534400"/>
              <a:gd name="connsiteY8" fmla="*/ 1511300 h 3238500"/>
              <a:gd name="connsiteX9" fmla="*/ 1003300 w 8534400"/>
              <a:gd name="connsiteY9" fmla="*/ 2032000 h 3238500"/>
              <a:gd name="connsiteX10" fmla="*/ 1104900 w 8534400"/>
              <a:gd name="connsiteY10" fmla="*/ 2108200 h 3238500"/>
              <a:gd name="connsiteX11" fmla="*/ 1244600 w 8534400"/>
              <a:gd name="connsiteY11" fmla="*/ 927100 h 3238500"/>
              <a:gd name="connsiteX12" fmla="*/ 1308100 w 8534400"/>
              <a:gd name="connsiteY12" fmla="*/ 457200 h 3238500"/>
              <a:gd name="connsiteX13" fmla="*/ 1473200 w 8534400"/>
              <a:gd name="connsiteY13" fmla="*/ 1143000 h 3238500"/>
              <a:gd name="connsiteX14" fmla="*/ 1536700 w 8534400"/>
              <a:gd name="connsiteY14" fmla="*/ 1689100 h 3238500"/>
              <a:gd name="connsiteX15" fmla="*/ 1714500 w 8534400"/>
              <a:gd name="connsiteY15" fmla="*/ 2755900 h 3238500"/>
              <a:gd name="connsiteX16" fmla="*/ 1841500 w 8534400"/>
              <a:gd name="connsiteY16" fmla="*/ 1511300 h 3238500"/>
              <a:gd name="connsiteX17" fmla="*/ 2082800 w 8534400"/>
              <a:gd name="connsiteY17" fmla="*/ 1130300 h 3238500"/>
              <a:gd name="connsiteX18" fmla="*/ 2146300 w 8534400"/>
              <a:gd name="connsiteY18" fmla="*/ 1600200 h 3238500"/>
              <a:gd name="connsiteX19" fmla="*/ 2286000 w 8534400"/>
              <a:gd name="connsiteY19" fmla="*/ 2425700 h 3238500"/>
              <a:gd name="connsiteX20" fmla="*/ 2400300 w 8534400"/>
              <a:gd name="connsiteY20" fmla="*/ 2006600 h 3238500"/>
              <a:gd name="connsiteX21" fmla="*/ 2667000 w 8534400"/>
              <a:gd name="connsiteY21" fmla="*/ 863600 h 3238500"/>
              <a:gd name="connsiteX22" fmla="*/ 2806700 w 8534400"/>
              <a:gd name="connsiteY22" fmla="*/ 2311400 h 3238500"/>
              <a:gd name="connsiteX23" fmla="*/ 2984500 w 8534400"/>
              <a:gd name="connsiteY23" fmla="*/ 1955800 h 3238500"/>
              <a:gd name="connsiteX24" fmla="*/ 3098800 w 8534400"/>
              <a:gd name="connsiteY24" fmla="*/ 2476500 h 3238500"/>
              <a:gd name="connsiteX25" fmla="*/ 3187700 w 8534400"/>
              <a:gd name="connsiteY25" fmla="*/ 2197100 h 3238500"/>
              <a:gd name="connsiteX26" fmla="*/ 3302900 w 8534400"/>
              <a:gd name="connsiteY26" fmla="*/ 2438400 h 3238500"/>
              <a:gd name="connsiteX27" fmla="*/ 3492500 w 8534400"/>
              <a:gd name="connsiteY27" fmla="*/ 1803400 h 3238500"/>
              <a:gd name="connsiteX28" fmla="*/ 3670300 w 8534400"/>
              <a:gd name="connsiteY28" fmla="*/ 2349500 h 3238500"/>
              <a:gd name="connsiteX29" fmla="*/ 3733800 w 8534400"/>
              <a:gd name="connsiteY29" fmla="*/ 2146300 h 3238500"/>
              <a:gd name="connsiteX30" fmla="*/ 3915743 w 8534400"/>
              <a:gd name="connsiteY30" fmla="*/ 0 h 3238500"/>
              <a:gd name="connsiteX31" fmla="*/ 4211750 w 8534400"/>
              <a:gd name="connsiteY31" fmla="*/ 1079500 h 3238500"/>
              <a:gd name="connsiteX32" fmla="*/ 4330700 w 8534400"/>
              <a:gd name="connsiteY32" fmla="*/ 3238500 h 3238500"/>
              <a:gd name="connsiteX33" fmla="*/ 4597400 w 8534400"/>
              <a:gd name="connsiteY33" fmla="*/ 1270000 h 3238500"/>
              <a:gd name="connsiteX34" fmla="*/ 4686300 w 8534400"/>
              <a:gd name="connsiteY34" fmla="*/ 1295400 h 3238500"/>
              <a:gd name="connsiteX35" fmla="*/ 4724400 w 8534400"/>
              <a:gd name="connsiteY35" fmla="*/ 850900 h 3238500"/>
              <a:gd name="connsiteX36" fmla="*/ 4876800 w 8534400"/>
              <a:gd name="connsiteY36" fmla="*/ 2374900 h 3238500"/>
              <a:gd name="connsiteX37" fmla="*/ 4965700 w 8534400"/>
              <a:gd name="connsiteY37" fmla="*/ 2120900 h 3238500"/>
              <a:gd name="connsiteX38" fmla="*/ 5067300 w 8534400"/>
              <a:gd name="connsiteY38" fmla="*/ 1955800 h 3238500"/>
              <a:gd name="connsiteX39" fmla="*/ 5156200 w 8534400"/>
              <a:gd name="connsiteY39" fmla="*/ 2019300 h 3238500"/>
              <a:gd name="connsiteX40" fmla="*/ 5308600 w 8534400"/>
              <a:gd name="connsiteY40" fmla="*/ 1333500 h 3238500"/>
              <a:gd name="connsiteX41" fmla="*/ 5486400 w 8534400"/>
              <a:gd name="connsiteY41" fmla="*/ 2400300 h 3238500"/>
              <a:gd name="connsiteX42" fmla="*/ 5562600 w 8534400"/>
              <a:gd name="connsiteY42" fmla="*/ 2133600 h 3238500"/>
              <a:gd name="connsiteX43" fmla="*/ 5664200 w 8534400"/>
              <a:gd name="connsiteY43" fmla="*/ 2247900 h 3238500"/>
              <a:gd name="connsiteX44" fmla="*/ 5816600 w 8534400"/>
              <a:gd name="connsiteY44" fmla="*/ 1574800 h 3238500"/>
              <a:gd name="connsiteX45" fmla="*/ 5969000 w 8534400"/>
              <a:gd name="connsiteY45" fmla="*/ 2070100 h 3238500"/>
              <a:gd name="connsiteX46" fmla="*/ 6032500 w 8534400"/>
              <a:gd name="connsiteY46" fmla="*/ 1854200 h 3238500"/>
              <a:gd name="connsiteX47" fmla="*/ 6108700 w 8534400"/>
              <a:gd name="connsiteY47" fmla="*/ 1841500 h 3238500"/>
              <a:gd name="connsiteX48" fmla="*/ 6223000 w 8534400"/>
              <a:gd name="connsiteY48" fmla="*/ 2527300 h 3238500"/>
              <a:gd name="connsiteX49" fmla="*/ 6362700 w 8534400"/>
              <a:gd name="connsiteY49" fmla="*/ 2540000 h 3238500"/>
              <a:gd name="connsiteX50" fmla="*/ 6400800 w 8534400"/>
              <a:gd name="connsiteY50" fmla="*/ 2438400 h 3238500"/>
              <a:gd name="connsiteX51" fmla="*/ 6438900 w 8534400"/>
              <a:gd name="connsiteY51" fmla="*/ 2590800 h 3238500"/>
              <a:gd name="connsiteX52" fmla="*/ 6540500 w 8534400"/>
              <a:gd name="connsiteY52" fmla="*/ 2705100 h 3238500"/>
              <a:gd name="connsiteX53" fmla="*/ 6743700 w 8534400"/>
              <a:gd name="connsiteY53" fmla="*/ 177800 h 3238500"/>
              <a:gd name="connsiteX54" fmla="*/ 6845300 w 8534400"/>
              <a:gd name="connsiteY54" fmla="*/ 228600 h 3238500"/>
              <a:gd name="connsiteX55" fmla="*/ 6934200 w 8534400"/>
              <a:gd name="connsiteY55" fmla="*/ 850900 h 3238500"/>
              <a:gd name="connsiteX56" fmla="*/ 7175500 w 8534400"/>
              <a:gd name="connsiteY56" fmla="*/ 2590800 h 3238500"/>
              <a:gd name="connsiteX57" fmla="*/ 7327900 w 8534400"/>
              <a:gd name="connsiteY57" fmla="*/ 1511300 h 3238500"/>
              <a:gd name="connsiteX58" fmla="*/ 7416800 w 8534400"/>
              <a:gd name="connsiteY58" fmla="*/ 1981200 h 3238500"/>
              <a:gd name="connsiteX59" fmla="*/ 7518400 w 8534400"/>
              <a:gd name="connsiteY59" fmla="*/ 1587500 h 3238500"/>
              <a:gd name="connsiteX60" fmla="*/ 7569200 w 8534400"/>
              <a:gd name="connsiteY60" fmla="*/ 1155700 h 3238500"/>
              <a:gd name="connsiteX61" fmla="*/ 7632700 w 8534400"/>
              <a:gd name="connsiteY61" fmla="*/ 2095500 h 3238500"/>
              <a:gd name="connsiteX62" fmla="*/ 7747000 w 8534400"/>
              <a:gd name="connsiteY62" fmla="*/ 2425700 h 3238500"/>
              <a:gd name="connsiteX63" fmla="*/ 7835900 w 8534400"/>
              <a:gd name="connsiteY63" fmla="*/ 1866900 h 3238500"/>
              <a:gd name="connsiteX64" fmla="*/ 7962900 w 8534400"/>
              <a:gd name="connsiteY64" fmla="*/ 2044700 h 3238500"/>
              <a:gd name="connsiteX65" fmla="*/ 8115300 w 8534400"/>
              <a:gd name="connsiteY65" fmla="*/ 1155700 h 3238500"/>
              <a:gd name="connsiteX66" fmla="*/ 8255000 w 8534400"/>
              <a:gd name="connsiteY66" fmla="*/ 2070100 h 3238500"/>
              <a:gd name="connsiteX67" fmla="*/ 8305800 w 8534400"/>
              <a:gd name="connsiteY67" fmla="*/ 1943100 h 3238500"/>
              <a:gd name="connsiteX68" fmla="*/ 8343900 w 8534400"/>
              <a:gd name="connsiteY68" fmla="*/ 2070100 h 3238500"/>
              <a:gd name="connsiteX69" fmla="*/ 8382000 w 8534400"/>
              <a:gd name="connsiteY69" fmla="*/ 1930400 h 3238500"/>
              <a:gd name="connsiteX70" fmla="*/ 8534400 w 8534400"/>
              <a:gd name="connsiteY70" fmla="*/ 1215572 h 3238500"/>
              <a:gd name="connsiteX0" fmla="*/ 0 w 8534400"/>
              <a:gd name="connsiteY0" fmla="*/ 1168400 h 3238500"/>
              <a:gd name="connsiteX1" fmla="*/ 88900 w 8534400"/>
              <a:gd name="connsiteY1" fmla="*/ 1346200 h 3238500"/>
              <a:gd name="connsiteX2" fmla="*/ 152400 w 8534400"/>
              <a:gd name="connsiteY2" fmla="*/ 2019300 h 3238500"/>
              <a:gd name="connsiteX3" fmla="*/ 241300 w 8534400"/>
              <a:gd name="connsiteY3" fmla="*/ 1866900 h 3238500"/>
              <a:gd name="connsiteX4" fmla="*/ 266700 w 8534400"/>
              <a:gd name="connsiteY4" fmla="*/ 1701800 h 3238500"/>
              <a:gd name="connsiteX5" fmla="*/ 431800 w 8534400"/>
              <a:gd name="connsiteY5" fmla="*/ 2743200 h 3238500"/>
              <a:gd name="connsiteX6" fmla="*/ 533400 w 8534400"/>
              <a:gd name="connsiteY6" fmla="*/ 2133600 h 3238500"/>
              <a:gd name="connsiteX7" fmla="*/ 673100 w 8534400"/>
              <a:gd name="connsiteY7" fmla="*/ 2857500 h 3238500"/>
              <a:gd name="connsiteX8" fmla="*/ 876300 w 8534400"/>
              <a:gd name="connsiteY8" fmla="*/ 1511300 h 3238500"/>
              <a:gd name="connsiteX9" fmla="*/ 1003300 w 8534400"/>
              <a:gd name="connsiteY9" fmla="*/ 2032000 h 3238500"/>
              <a:gd name="connsiteX10" fmla="*/ 1104900 w 8534400"/>
              <a:gd name="connsiteY10" fmla="*/ 2108200 h 3238500"/>
              <a:gd name="connsiteX11" fmla="*/ 1244600 w 8534400"/>
              <a:gd name="connsiteY11" fmla="*/ 927100 h 3238500"/>
              <a:gd name="connsiteX12" fmla="*/ 1308100 w 8534400"/>
              <a:gd name="connsiteY12" fmla="*/ 457200 h 3238500"/>
              <a:gd name="connsiteX13" fmla="*/ 1473200 w 8534400"/>
              <a:gd name="connsiteY13" fmla="*/ 1143000 h 3238500"/>
              <a:gd name="connsiteX14" fmla="*/ 1536700 w 8534400"/>
              <a:gd name="connsiteY14" fmla="*/ 1689100 h 3238500"/>
              <a:gd name="connsiteX15" fmla="*/ 1714500 w 8534400"/>
              <a:gd name="connsiteY15" fmla="*/ 2755900 h 3238500"/>
              <a:gd name="connsiteX16" fmla="*/ 1841500 w 8534400"/>
              <a:gd name="connsiteY16" fmla="*/ 1511300 h 3238500"/>
              <a:gd name="connsiteX17" fmla="*/ 2082800 w 8534400"/>
              <a:gd name="connsiteY17" fmla="*/ 1130300 h 3238500"/>
              <a:gd name="connsiteX18" fmla="*/ 2146300 w 8534400"/>
              <a:gd name="connsiteY18" fmla="*/ 1600200 h 3238500"/>
              <a:gd name="connsiteX19" fmla="*/ 2286000 w 8534400"/>
              <a:gd name="connsiteY19" fmla="*/ 2425700 h 3238500"/>
              <a:gd name="connsiteX20" fmla="*/ 2400300 w 8534400"/>
              <a:gd name="connsiteY20" fmla="*/ 2006600 h 3238500"/>
              <a:gd name="connsiteX21" fmla="*/ 2667000 w 8534400"/>
              <a:gd name="connsiteY21" fmla="*/ 863600 h 3238500"/>
              <a:gd name="connsiteX22" fmla="*/ 2806700 w 8534400"/>
              <a:gd name="connsiteY22" fmla="*/ 2311400 h 3238500"/>
              <a:gd name="connsiteX23" fmla="*/ 2984500 w 8534400"/>
              <a:gd name="connsiteY23" fmla="*/ 1955800 h 3238500"/>
              <a:gd name="connsiteX24" fmla="*/ 3098800 w 8534400"/>
              <a:gd name="connsiteY24" fmla="*/ 2476500 h 3238500"/>
              <a:gd name="connsiteX25" fmla="*/ 3187700 w 8534400"/>
              <a:gd name="connsiteY25" fmla="*/ 2197100 h 3238500"/>
              <a:gd name="connsiteX26" fmla="*/ 3302900 w 8534400"/>
              <a:gd name="connsiteY26" fmla="*/ 2438400 h 3238500"/>
              <a:gd name="connsiteX27" fmla="*/ 3492500 w 8534400"/>
              <a:gd name="connsiteY27" fmla="*/ 1803400 h 3238500"/>
              <a:gd name="connsiteX28" fmla="*/ 3670300 w 8534400"/>
              <a:gd name="connsiteY28" fmla="*/ 2349500 h 3238500"/>
              <a:gd name="connsiteX29" fmla="*/ 3733800 w 8534400"/>
              <a:gd name="connsiteY29" fmla="*/ 2146300 h 3238500"/>
              <a:gd name="connsiteX30" fmla="*/ 3915743 w 8534400"/>
              <a:gd name="connsiteY30" fmla="*/ 0 h 3238500"/>
              <a:gd name="connsiteX31" fmla="*/ 4160600 w 8534400"/>
              <a:gd name="connsiteY31" fmla="*/ 1085850 h 3238500"/>
              <a:gd name="connsiteX32" fmla="*/ 4330700 w 8534400"/>
              <a:gd name="connsiteY32" fmla="*/ 3238500 h 3238500"/>
              <a:gd name="connsiteX33" fmla="*/ 4597400 w 8534400"/>
              <a:gd name="connsiteY33" fmla="*/ 1270000 h 3238500"/>
              <a:gd name="connsiteX34" fmla="*/ 4686300 w 8534400"/>
              <a:gd name="connsiteY34" fmla="*/ 1295400 h 3238500"/>
              <a:gd name="connsiteX35" fmla="*/ 4724400 w 8534400"/>
              <a:gd name="connsiteY35" fmla="*/ 850900 h 3238500"/>
              <a:gd name="connsiteX36" fmla="*/ 4876800 w 8534400"/>
              <a:gd name="connsiteY36" fmla="*/ 2374900 h 3238500"/>
              <a:gd name="connsiteX37" fmla="*/ 4965700 w 8534400"/>
              <a:gd name="connsiteY37" fmla="*/ 2120900 h 3238500"/>
              <a:gd name="connsiteX38" fmla="*/ 5067300 w 8534400"/>
              <a:gd name="connsiteY38" fmla="*/ 1955800 h 3238500"/>
              <a:gd name="connsiteX39" fmla="*/ 5156200 w 8534400"/>
              <a:gd name="connsiteY39" fmla="*/ 2019300 h 3238500"/>
              <a:gd name="connsiteX40" fmla="*/ 5308600 w 8534400"/>
              <a:gd name="connsiteY40" fmla="*/ 1333500 h 3238500"/>
              <a:gd name="connsiteX41" fmla="*/ 5486400 w 8534400"/>
              <a:gd name="connsiteY41" fmla="*/ 2400300 h 3238500"/>
              <a:gd name="connsiteX42" fmla="*/ 5562600 w 8534400"/>
              <a:gd name="connsiteY42" fmla="*/ 2133600 h 3238500"/>
              <a:gd name="connsiteX43" fmla="*/ 5664200 w 8534400"/>
              <a:gd name="connsiteY43" fmla="*/ 2247900 h 3238500"/>
              <a:gd name="connsiteX44" fmla="*/ 5816600 w 8534400"/>
              <a:gd name="connsiteY44" fmla="*/ 1574800 h 3238500"/>
              <a:gd name="connsiteX45" fmla="*/ 5969000 w 8534400"/>
              <a:gd name="connsiteY45" fmla="*/ 2070100 h 3238500"/>
              <a:gd name="connsiteX46" fmla="*/ 6032500 w 8534400"/>
              <a:gd name="connsiteY46" fmla="*/ 1854200 h 3238500"/>
              <a:gd name="connsiteX47" fmla="*/ 6108700 w 8534400"/>
              <a:gd name="connsiteY47" fmla="*/ 1841500 h 3238500"/>
              <a:gd name="connsiteX48" fmla="*/ 6223000 w 8534400"/>
              <a:gd name="connsiteY48" fmla="*/ 2527300 h 3238500"/>
              <a:gd name="connsiteX49" fmla="*/ 6362700 w 8534400"/>
              <a:gd name="connsiteY49" fmla="*/ 2540000 h 3238500"/>
              <a:gd name="connsiteX50" fmla="*/ 6400800 w 8534400"/>
              <a:gd name="connsiteY50" fmla="*/ 2438400 h 3238500"/>
              <a:gd name="connsiteX51" fmla="*/ 6438900 w 8534400"/>
              <a:gd name="connsiteY51" fmla="*/ 2590800 h 3238500"/>
              <a:gd name="connsiteX52" fmla="*/ 6540500 w 8534400"/>
              <a:gd name="connsiteY52" fmla="*/ 2705100 h 3238500"/>
              <a:gd name="connsiteX53" fmla="*/ 6743700 w 8534400"/>
              <a:gd name="connsiteY53" fmla="*/ 177800 h 3238500"/>
              <a:gd name="connsiteX54" fmla="*/ 6845300 w 8534400"/>
              <a:gd name="connsiteY54" fmla="*/ 228600 h 3238500"/>
              <a:gd name="connsiteX55" fmla="*/ 6934200 w 8534400"/>
              <a:gd name="connsiteY55" fmla="*/ 850900 h 3238500"/>
              <a:gd name="connsiteX56" fmla="*/ 7175500 w 8534400"/>
              <a:gd name="connsiteY56" fmla="*/ 2590800 h 3238500"/>
              <a:gd name="connsiteX57" fmla="*/ 7327900 w 8534400"/>
              <a:gd name="connsiteY57" fmla="*/ 1511300 h 3238500"/>
              <a:gd name="connsiteX58" fmla="*/ 7416800 w 8534400"/>
              <a:gd name="connsiteY58" fmla="*/ 1981200 h 3238500"/>
              <a:gd name="connsiteX59" fmla="*/ 7518400 w 8534400"/>
              <a:gd name="connsiteY59" fmla="*/ 1587500 h 3238500"/>
              <a:gd name="connsiteX60" fmla="*/ 7569200 w 8534400"/>
              <a:gd name="connsiteY60" fmla="*/ 1155700 h 3238500"/>
              <a:gd name="connsiteX61" fmla="*/ 7632700 w 8534400"/>
              <a:gd name="connsiteY61" fmla="*/ 2095500 h 3238500"/>
              <a:gd name="connsiteX62" fmla="*/ 7747000 w 8534400"/>
              <a:gd name="connsiteY62" fmla="*/ 2425700 h 3238500"/>
              <a:gd name="connsiteX63" fmla="*/ 7835900 w 8534400"/>
              <a:gd name="connsiteY63" fmla="*/ 1866900 h 3238500"/>
              <a:gd name="connsiteX64" fmla="*/ 7962900 w 8534400"/>
              <a:gd name="connsiteY64" fmla="*/ 2044700 h 3238500"/>
              <a:gd name="connsiteX65" fmla="*/ 8115300 w 8534400"/>
              <a:gd name="connsiteY65" fmla="*/ 1155700 h 3238500"/>
              <a:gd name="connsiteX66" fmla="*/ 8255000 w 8534400"/>
              <a:gd name="connsiteY66" fmla="*/ 2070100 h 3238500"/>
              <a:gd name="connsiteX67" fmla="*/ 8305800 w 8534400"/>
              <a:gd name="connsiteY67" fmla="*/ 1943100 h 3238500"/>
              <a:gd name="connsiteX68" fmla="*/ 8343900 w 8534400"/>
              <a:gd name="connsiteY68" fmla="*/ 2070100 h 3238500"/>
              <a:gd name="connsiteX69" fmla="*/ 8382000 w 8534400"/>
              <a:gd name="connsiteY69" fmla="*/ 1930400 h 3238500"/>
              <a:gd name="connsiteX70" fmla="*/ 8534400 w 8534400"/>
              <a:gd name="connsiteY70" fmla="*/ 1215572 h 3238500"/>
              <a:gd name="connsiteX0" fmla="*/ 0 w 8534400"/>
              <a:gd name="connsiteY0" fmla="*/ 1168400 h 3187700"/>
              <a:gd name="connsiteX1" fmla="*/ 88900 w 8534400"/>
              <a:gd name="connsiteY1" fmla="*/ 1346200 h 3187700"/>
              <a:gd name="connsiteX2" fmla="*/ 152400 w 8534400"/>
              <a:gd name="connsiteY2" fmla="*/ 2019300 h 3187700"/>
              <a:gd name="connsiteX3" fmla="*/ 241300 w 8534400"/>
              <a:gd name="connsiteY3" fmla="*/ 1866900 h 3187700"/>
              <a:gd name="connsiteX4" fmla="*/ 266700 w 8534400"/>
              <a:gd name="connsiteY4" fmla="*/ 1701800 h 3187700"/>
              <a:gd name="connsiteX5" fmla="*/ 431800 w 8534400"/>
              <a:gd name="connsiteY5" fmla="*/ 2743200 h 3187700"/>
              <a:gd name="connsiteX6" fmla="*/ 533400 w 8534400"/>
              <a:gd name="connsiteY6" fmla="*/ 2133600 h 3187700"/>
              <a:gd name="connsiteX7" fmla="*/ 673100 w 8534400"/>
              <a:gd name="connsiteY7" fmla="*/ 2857500 h 3187700"/>
              <a:gd name="connsiteX8" fmla="*/ 876300 w 8534400"/>
              <a:gd name="connsiteY8" fmla="*/ 1511300 h 3187700"/>
              <a:gd name="connsiteX9" fmla="*/ 1003300 w 8534400"/>
              <a:gd name="connsiteY9" fmla="*/ 2032000 h 3187700"/>
              <a:gd name="connsiteX10" fmla="*/ 1104900 w 8534400"/>
              <a:gd name="connsiteY10" fmla="*/ 2108200 h 3187700"/>
              <a:gd name="connsiteX11" fmla="*/ 1244600 w 8534400"/>
              <a:gd name="connsiteY11" fmla="*/ 927100 h 3187700"/>
              <a:gd name="connsiteX12" fmla="*/ 1308100 w 8534400"/>
              <a:gd name="connsiteY12" fmla="*/ 457200 h 3187700"/>
              <a:gd name="connsiteX13" fmla="*/ 1473200 w 8534400"/>
              <a:gd name="connsiteY13" fmla="*/ 1143000 h 3187700"/>
              <a:gd name="connsiteX14" fmla="*/ 1536700 w 8534400"/>
              <a:gd name="connsiteY14" fmla="*/ 1689100 h 3187700"/>
              <a:gd name="connsiteX15" fmla="*/ 1714500 w 8534400"/>
              <a:gd name="connsiteY15" fmla="*/ 2755900 h 3187700"/>
              <a:gd name="connsiteX16" fmla="*/ 1841500 w 8534400"/>
              <a:gd name="connsiteY16" fmla="*/ 1511300 h 3187700"/>
              <a:gd name="connsiteX17" fmla="*/ 2082800 w 8534400"/>
              <a:gd name="connsiteY17" fmla="*/ 1130300 h 3187700"/>
              <a:gd name="connsiteX18" fmla="*/ 2146300 w 8534400"/>
              <a:gd name="connsiteY18" fmla="*/ 1600200 h 3187700"/>
              <a:gd name="connsiteX19" fmla="*/ 2286000 w 8534400"/>
              <a:gd name="connsiteY19" fmla="*/ 2425700 h 3187700"/>
              <a:gd name="connsiteX20" fmla="*/ 2400300 w 8534400"/>
              <a:gd name="connsiteY20" fmla="*/ 2006600 h 3187700"/>
              <a:gd name="connsiteX21" fmla="*/ 2667000 w 8534400"/>
              <a:gd name="connsiteY21" fmla="*/ 863600 h 3187700"/>
              <a:gd name="connsiteX22" fmla="*/ 2806700 w 8534400"/>
              <a:gd name="connsiteY22" fmla="*/ 2311400 h 3187700"/>
              <a:gd name="connsiteX23" fmla="*/ 2984500 w 8534400"/>
              <a:gd name="connsiteY23" fmla="*/ 1955800 h 3187700"/>
              <a:gd name="connsiteX24" fmla="*/ 3098800 w 8534400"/>
              <a:gd name="connsiteY24" fmla="*/ 2476500 h 3187700"/>
              <a:gd name="connsiteX25" fmla="*/ 3187700 w 8534400"/>
              <a:gd name="connsiteY25" fmla="*/ 2197100 h 3187700"/>
              <a:gd name="connsiteX26" fmla="*/ 3302900 w 8534400"/>
              <a:gd name="connsiteY26" fmla="*/ 2438400 h 3187700"/>
              <a:gd name="connsiteX27" fmla="*/ 3492500 w 8534400"/>
              <a:gd name="connsiteY27" fmla="*/ 1803400 h 3187700"/>
              <a:gd name="connsiteX28" fmla="*/ 3670300 w 8534400"/>
              <a:gd name="connsiteY28" fmla="*/ 2349500 h 3187700"/>
              <a:gd name="connsiteX29" fmla="*/ 3733800 w 8534400"/>
              <a:gd name="connsiteY29" fmla="*/ 2146300 h 3187700"/>
              <a:gd name="connsiteX30" fmla="*/ 3915743 w 8534400"/>
              <a:gd name="connsiteY30" fmla="*/ 0 h 3187700"/>
              <a:gd name="connsiteX31" fmla="*/ 4160600 w 8534400"/>
              <a:gd name="connsiteY31" fmla="*/ 1085850 h 3187700"/>
              <a:gd name="connsiteX32" fmla="*/ 4340000 w 8534400"/>
              <a:gd name="connsiteY32" fmla="*/ 3187700 h 3187700"/>
              <a:gd name="connsiteX33" fmla="*/ 4597400 w 8534400"/>
              <a:gd name="connsiteY33" fmla="*/ 1270000 h 3187700"/>
              <a:gd name="connsiteX34" fmla="*/ 4686300 w 8534400"/>
              <a:gd name="connsiteY34" fmla="*/ 1295400 h 3187700"/>
              <a:gd name="connsiteX35" fmla="*/ 4724400 w 8534400"/>
              <a:gd name="connsiteY35" fmla="*/ 850900 h 3187700"/>
              <a:gd name="connsiteX36" fmla="*/ 4876800 w 8534400"/>
              <a:gd name="connsiteY36" fmla="*/ 2374900 h 3187700"/>
              <a:gd name="connsiteX37" fmla="*/ 4965700 w 8534400"/>
              <a:gd name="connsiteY37" fmla="*/ 2120900 h 3187700"/>
              <a:gd name="connsiteX38" fmla="*/ 5067300 w 8534400"/>
              <a:gd name="connsiteY38" fmla="*/ 1955800 h 3187700"/>
              <a:gd name="connsiteX39" fmla="*/ 5156200 w 8534400"/>
              <a:gd name="connsiteY39" fmla="*/ 2019300 h 3187700"/>
              <a:gd name="connsiteX40" fmla="*/ 5308600 w 8534400"/>
              <a:gd name="connsiteY40" fmla="*/ 1333500 h 3187700"/>
              <a:gd name="connsiteX41" fmla="*/ 5486400 w 8534400"/>
              <a:gd name="connsiteY41" fmla="*/ 2400300 h 3187700"/>
              <a:gd name="connsiteX42" fmla="*/ 5562600 w 8534400"/>
              <a:gd name="connsiteY42" fmla="*/ 2133600 h 3187700"/>
              <a:gd name="connsiteX43" fmla="*/ 5664200 w 8534400"/>
              <a:gd name="connsiteY43" fmla="*/ 2247900 h 3187700"/>
              <a:gd name="connsiteX44" fmla="*/ 5816600 w 8534400"/>
              <a:gd name="connsiteY44" fmla="*/ 1574800 h 3187700"/>
              <a:gd name="connsiteX45" fmla="*/ 5969000 w 8534400"/>
              <a:gd name="connsiteY45" fmla="*/ 2070100 h 3187700"/>
              <a:gd name="connsiteX46" fmla="*/ 6032500 w 8534400"/>
              <a:gd name="connsiteY46" fmla="*/ 1854200 h 3187700"/>
              <a:gd name="connsiteX47" fmla="*/ 6108700 w 8534400"/>
              <a:gd name="connsiteY47" fmla="*/ 1841500 h 3187700"/>
              <a:gd name="connsiteX48" fmla="*/ 6223000 w 8534400"/>
              <a:gd name="connsiteY48" fmla="*/ 2527300 h 3187700"/>
              <a:gd name="connsiteX49" fmla="*/ 6362700 w 8534400"/>
              <a:gd name="connsiteY49" fmla="*/ 2540000 h 3187700"/>
              <a:gd name="connsiteX50" fmla="*/ 6400800 w 8534400"/>
              <a:gd name="connsiteY50" fmla="*/ 2438400 h 3187700"/>
              <a:gd name="connsiteX51" fmla="*/ 6438900 w 8534400"/>
              <a:gd name="connsiteY51" fmla="*/ 2590800 h 3187700"/>
              <a:gd name="connsiteX52" fmla="*/ 6540500 w 8534400"/>
              <a:gd name="connsiteY52" fmla="*/ 2705100 h 3187700"/>
              <a:gd name="connsiteX53" fmla="*/ 6743700 w 8534400"/>
              <a:gd name="connsiteY53" fmla="*/ 177800 h 3187700"/>
              <a:gd name="connsiteX54" fmla="*/ 6845300 w 8534400"/>
              <a:gd name="connsiteY54" fmla="*/ 228600 h 3187700"/>
              <a:gd name="connsiteX55" fmla="*/ 6934200 w 8534400"/>
              <a:gd name="connsiteY55" fmla="*/ 850900 h 3187700"/>
              <a:gd name="connsiteX56" fmla="*/ 7175500 w 8534400"/>
              <a:gd name="connsiteY56" fmla="*/ 2590800 h 3187700"/>
              <a:gd name="connsiteX57" fmla="*/ 7327900 w 8534400"/>
              <a:gd name="connsiteY57" fmla="*/ 1511300 h 3187700"/>
              <a:gd name="connsiteX58" fmla="*/ 7416800 w 8534400"/>
              <a:gd name="connsiteY58" fmla="*/ 1981200 h 3187700"/>
              <a:gd name="connsiteX59" fmla="*/ 7518400 w 8534400"/>
              <a:gd name="connsiteY59" fmla="*/ 1587500 h 3187700"/>
              <a:gd name="connsiteX60" fmla="*/ 7569200 w 8534400"/>
              <a:gd name="connsiteY60" fmla="*/ 1155700 h 3187700"/>
              <a:gd name="connsiteX61" fmla="*/ 7632700 w 8534400"/>
              <a:gd name="connsiteY61" fmla="*/ 2095500 h 3187700"/>
              <a:gd name="connsiteX62" fmla="*/ 7747000 w 8534400"/>
              <a:gd name="connsiteY62" fmla="*/ 2425700 h 3187700"/>
              <a:gd name="connsiteX63" fmla="*/ 7835900 w 8534400"/>
              <a:gd name="connsiteY63" fmla="*/ 1866900 h 3187700"/>
              <a:gd name="connsiteX64" fmla="*/ 7962900 w 8534400"/>
              <a:gd name="connsiteY64" fmla="*/ 2044700 h 3187700"/>
              <a:gd name="connsiteX65" fmla="*/ 8115300 w 8534400"/>
              <a:gd name="connsiteY65" fmla="*/ 1155700 h 3187700"/>
              <a:gd name="connsiteX66" fmla="*/ 8255000 w 8534400"/>
              <a:gd name="connsiteY66" fmla="*/ 2070100 h 3187700"/>
              <a:gd name="connsiteX67" fmla="*/ 8305800 w 8534400"/>
              <a:gd name="connsiteY67" fmla="*/ 1943100 h 3187700"/>
              <a:gd name="connsiteX68" fmla="*/ 8343900 w 8534400"/>
              <a:gd name="connsiteY68" fmla="*/ 2070100 h 3187700"/>
              <a:gd name="connsiteX69" fmla="*/ 8382000 w 8534400"/>
              <a:gd name="connsiteY69" fmla="*/ 1930400 h 3187700"/>
              <a:gd name="connsiteX70" fmla="*/ 8534400 w 8534400"/>
              <a:gd name="connsiteY70" fmla="*/ 1215572 h 3187700"/>
              <a:gd name="connsiteX0" fmla="*/ 0 w 8534400"/>
              <a:gd name="connsiteY0" fmla="*/ 1168400 h 3187700"/>
              <a:gd name="connsiteX1" fmla="*/ 88900 w 8534400"/>
              <a:gd name="connsiteY1" fmla="*/ 1346200 h 3187700"/>
              <a:gd name="connsiteX2" fmla="*/ 152400 w 8534400"/>
              <a:gd name="connsiteY2" fmla="*/ 2019300 h 3187700"/>
              <a:gd name="connsiteX3" fmla="*/ 241300 w 8534400"/>
              <a:gd name="connsiteY3" fmla="*/ 1866900 h 3187700"/>
              <a:gd name="connsiteX4" fmla="*/ 266700 w 8534400"/>
              <a:gd name="connsiteY4" fmla="*/ 1701800 h 3187700"/>
              <a:gd name="connsiteX5" fmla="*/ 431800 w 8534400"/>
              <a:gd name="connsiteY5" fmla="*/ 2743200 h 3187700"/>
              <a:gd name="connsiteX6" fmla="*/ 533400 w 8534400"/>
              <a:gd name="connsiteY6" fmla="*/ 2133600 h 3187700"/>
              <a:gd name="connsiteX7" fmla="*/ 673100 w 8534400"/>
              <a:gd name="connsiteY7" fmla="*/ 2857500 h 3187700"/>
              <a:gd name="connsiteX8" fmla="*/ 876300 w 8534400"/>
              <a:gd name="connsiteY8" fmla="*/ 1511300 h 3187700"/>
              <a:gd name="connsiteX9" fmla="*/ 1003300 w 8534400"/>
              <a:gd name="connsiteY9" fmla="*/ 2032000 h 3187700"/>
              <a:gd name="connsiteX10" fmla="*/ 1104900 w 8534400"/>
              <a:gd name="connsiteY10" fmla="*/ 2108200 h 3187700"/>
              <a:gd name="connsiteX11" fmla="*/ 1244600 w 8534400"/>
              <a:gd name="connsiteY11" fmla="*/ 927100 h 3187700"/>
              <a:gd name="connsiteX12" fmla="*/ 1308100 w 8534400"/>
              <a:gd name="connsiteY12" fmla="*/ 457200 h 3187700"/>
              <a:gd name="connsiteX13" fmla="*/ 1473200 w 8534400"/>
              <a:gd name="connsiteY13" fmla="*/ 1143000 h 3187700"/>
              <a:gd name="connsiteX14" fmla="*/ 1536700 w 8534400"/>
              <a:gd name="connsiteY14" fmla="*/ 1689100 h 3187700"/>
              <a:gd name="connsiteX15" fmla="*/ 1714500 w 8534400"/>
              <a:gd name="connsiteY15" fmla="*/ 2755900 h 3187700"/>
              <a:gd name="connsiteX16" fmla="*/ 1841500 w 8534400"/>
              <a:gd name="connsiteY16" fmla="*/ 1511300 h 3187700"/>
              <a:gd name="connsiteX17" fmla="*/ 2082800 w 8534400"/>
              <a:gd name="connsiteY17" fmla="*/ 1130300 h 3187700"/>
              <a:gd name="connsiteX18" fmla="*/ 2146300 w 8534400"/>
              <a:gd name="connsiteY18" fmla="*/ 1600200 h 3187700"/>
              <a:gd name="connsiteX19" fmla="*/ 2286000 w 8534400"/>
              <a:gd name="connsiteY19" fmla="*/ 2425700 h 3187700"/>
              <a:gd name="connsiteX20" fmla="*/ 2400300 w 8534400"/>
              <a:gd name="connsiteY20" fmla="*/ 2006600 h 3187700"/>
              <a:gd name="connsiteX21" fmla="*/ 2667000 w 8534400"/>
              <a:gd name="connsiteY21" fmla="*/ 863600 h 3187700"/>
              <a:gd name="connsiteX22" fmla="*/ 2806700 w 8534400"/>
              <a:gd name="connsiteY22" fmla="*/ 2311400 h 3187700"/>
              <a:gd name="connsiteX23" fmla="*/ 2984500 w 8534400"/>
              <a:gd name="connsiteY23" fmla="*/ 1955800 h 3187700"/>
              <a:gd name="connsiteX24" fmla="*/ 3098800 w 8534400"/>
              <a:gd name="connsiteY24" fmla="*/ 2476500 h 3187700"/>
              <a:gd name="connsiteX25" fmla="*/ 3187700 w 8534400"/>
              <a:gd name="connsiteY25" fmla="*/ 2197100 h 3187700"/>
              <a:gd name="connsiteX26" fmla="*/ 3302900 w 8534400"/>
              <a:gd name="connsiteY26" fmla="*/ 2438400 h 3187700"/>
              <a:gd name="connsiteX27" fmla="*/ 3492500 w 8534400"/>
              <a:gd name="connsiteY27" fmla="*/ 1803400 h 3187700"/>
              <a:gd name="connsiteX28" fmla="*/ 3670300 w 8534400"/>
              <a:gd name="connsiteY28" fmla="*/ 2349500 h 3187700"/>
              <a:gd name="connsiteX29" fmla="*/ 3733800 w 8534400"/>
              <a:gd name="connsiteY29" fmla="*/ 2146300 h 3187700"/>
              <a:gd name="connsiteX30" fmla="*/ 3915743 w 8534400"/>
              <a:gd name="connsiteY30" fmla="*/ 0 h 3187700"/>
              <a:gd name="connsiteX31" fmla="*/ 4160600 w 8534400"/>
              <a:gd name="connsiteY31" fmla="*/ 1085850 h 3187700"/>
              <a:gd name="connsiteX32" fmla="*/ 4340000 w 8534400"/>
              <a:gd name="connsiteY32" fmla="*/ 3187700 h 3187700"/>
              <a:gd name="connsiteX33" fmla="*/ 4597400 w 8534400"/>
              <a:gd name="connsiteY33" fmla="*/ 1270000 h 3187700"/>
              <a:gd name="connsiteX34" fmla="*/ 4724400 w 8534400"/>
              <a:gd name="connsiteY34" fmla="*/ 850900 h 3187700"/>
              <a:gd name="connsiteX35" fmla="*/ 4876800 w 8534400"/>
              <a:gd name="connsiteY35" fmla="*/ 2374900 h 3187700"/>
              <a:gd name="connsiteX36" fmla="*/ 4965700 w 8534400"/>
              <a:gd name="connsiteY36" fmla="*/ 2120900 h 3187700"/>
              <a:gd name="connsiteX37" fmla="*/ 5067300 w 8534400"/>
              <a:gd name="connsiteY37" fmla="*/ 1955800 h 3187700"/>
              <a:gd name="connsiteX38" fmla="*/ 5156200 w 8534400"/>
              <a:gd name="connsiteY38" fmla="*/ 2019300 h 3187700"/>
              <a:gd name="connsiteX39" fmla="*/ 5308600 w 8534400"/>
              <a:gd name="connsiteY39" fmla="*/ 1333500 h 3187700"/>
              <a:gd name="connsiteX40" fmla="*/ 5486400 w 8534400"/>
              <a:gd name="connsiteY40" fmla="*/ 2400300 h 3187700"/>
              <a:gd name="connsiteX41" fmla="*/ 5562600 w 8534400"/>
              <a:gd name="connsiteY41" fmla="*/ 2133600 h 3187700"/>
              <a:gd name="connsiteX42" fmla="*/ 5664200 w 8534400"/>
              <a:gd name="connsiteY42" fmla="*/ 2247900 h 3187700"/>
              <a:gd name="connsiteX43" fmla="*/ 5816600 w 8534400"/>
              <a:gd name="connsiteY43" fmla="*/ 1574800 h 3187700"/>
              <a:gd name="connsiteX44" fmla="*/ 5969000 w 8534400"/>
              <a:gd name="connsiteY44" fmla="*/ 2070100 h 3187700"/>
              <a:gd name="connsiteX45" fmla="*/ 6032500 w 8534400"/>
              <a:gd name="connsiteY45" fmla="*/ 1854200 h 3187700"/>
              <a:gd name="connsiteX46" fmla="*/ 6108700 w 8534400"/>
              <a:gd name="connsiteY46" fmla="*/ 1841500 h 3187700"/>
              <a:gd name="connsiteX47" fmla="*/ 6223000 w 8534400"/>
              <a:gd name="connsiteY47" fmla="*/ 2527300 h 3187700"/>
              <a:gd name="connsiteX48" fmla="*/ 6362700 w 8534400"/>
              <a:gd name="connsiteY48" fmla="*/ 2540000 h 3187700"/>
              <a:gd name="connsiteX49" fmla="*/ 6400800 w 8534400"/>
              <a:gd name="connsiteY49" fmla="*/ 2438400 h 3187700"/>
              <a:gd name="connsiteX50" fmla="*/ 6438900 w 8534400"/>
              <a:gd name="connsiteY50" fmla="*/ 2590800 h 3187700"/>
              <a:gd name="connsiteX51" fmla="*/ 6540500 w 8534400"/>
              <a:gd name="connsiteY51" fmla="*/ 2705100 h 3187700"/>
              <a:gd name="connsiteX52" fmla="*/ 6743700 w 8534400"/>
              <a:gd name="connsiteY52" fmla="*/ 177800 h 3187700"/>
              <a:gd name="connsiteX53" fmla="*/ 6845300 w 8534400"/>
              <a:gd name="connsiteY53" fmla="*/ 228600 h 3187700"/>
              <a:gd name="connsiteX54" fmla="*/ 6934200 w 8534400"/>
              <a:gd name="connsiteY54" fmla="*/ 850900 h 3187700"/>
              <a:gd name="connsiteX55" fmla="*/ 7175500 w 8534400"/>
              <a:gd name="connsiteY55" fmla="*/ 2590800 h 3187700"/>
              <a:gd name="connsiteX56" fmla="*/ 7327900 w 8534400"/>
              <a:gd name="connsiteY56" fmla="*/ 1511300 h 3187700"/>
              <a:gd name="connsiteX57" fmla="*/ 7416800 w 8534400"/>
              <a:gd name="connsiteY57" fmla="*/ 1981200 h 3187700"/>
              <a:gd name="connsiteX58" fmla="*/ 7518400 w 8534400"/>
              <a:gd name="connsiteY58" fmla="*/ 1587500 h 3187700"/>
              <a:gd name="connsiteX59" fmla="*/ 7569200 w 8534400"/>
              <a:gd name="connsiteY59" fmla="*/ 1155700 h 3187700"/>
              <a:gd name="connsiteX60" fmla="*/ 7632700 w 8534400"/>
              <a:gd name="connsiteY60" fmla="*/ 2095500 h 3187700"/>
              <a:gd name="connsiteX61" fmla="*/ 7747000 w 8534400"/>
              <a:gd name="connsiteY61" fmla="*/ 2425700 h 3187700"/>
              <a:gd name="connsiteX62" fmla="*/ 7835900 w 8534400"/>
              <a:gd name="connsiteY62" fmla="*/ 1866900 h 3187700"/>
              <a:gd name="connsiteX63" fmla="*/ 7962900 w 8534400"/>
              <a:gd name="connsiteY63" fmla="*/ 2044700 h 3187700"/>
              <a:gd name="connsiteX64" fmla="*/ 8115300 w 8534400"/>
              <a:gd name="connsiteY64" fmla="*/ 1155700 h 3187700"/>
              <a:gd name="connsiteX65" fmla="*/ 8255000 w 8534400"/>
              <a:gd name="connsiteY65" fmla="*/ 2070100 h 3187700"/>
              <a:gd name="connsiteX66" fmla="*/ 8305800 w 8534400"/>
              <a:gd name="connsiteY66" fmla="*/ 1943100 h 3187700"/>
              <a:gd name="connsiteX67" fmla="*/ 8343900 w 8534400"/>
              <a:gd name="connsiteY67" fmla="*/ 2070100 h 3187700"/>
              <a:gd name="connsiteX68" fmla="*/ 8382000 w 8534400"/>
              <a:gd name="connsiteY68" fmla="*/ 1930400 h 3187700"/>
              <a:gd name="connsiteX69" fmla="*/ 8534400 w 8534400"/>
              <a:gd name="connsiteY69" fmla="*/ 1215572 h 3187700"/>
              <a:gd name="connsiteX0" fmla="*/ 0 w 8534400"/>
              <a:gd name="connsiteY0" fmla="*/ 1168400 h 3187700"/>
              <a:gd name="connsiteX1" fmla="*/ 88900 w 8534400"/>
              <a:gd name="connsiteY1" fmla="*/ 1346200 h 3187700"/>
              <a:gd name="connsiteX2" fmla="*/ 152400 w 8534400"/>
              <a:gd name="connsiteY2" fmla="*/ 2019300 h 3187700"/>
              <a:gd name="connsiteX3" fmla="*/ 241300 w 8534400"/>
              <a:gd name="connsiteY3" fmla="*/ 1866900 h 3187700"/>
              <a:gd name="connsiteX4" fmla="*/ 266700 w 8534400"/>
              <a:gd name="connsiteY4" fmla="*/ 1701800 h 3187700"/>
              <a:gd name="connsiteX5" fmla="*/ 431800 w 8534400"/>
              <a:gd name="connsiteY5" fmla="*/ 2743200 h 3187700"/>
              <a:gd name="connsiteX6" fmla="*/ 533400 w 8534400"/>
              <a:gd name="connsiteY6" fmla="*/ 2133600 h 3187700"/>
              <a:gd name="connsiteX7" fmla="*/ 673100 w 8534400"/>
              <a:gd name="connsiteY7" fmla="*/ 2857500 h 3187700"/>
              <a:gd name="connsiteX8" fmla="*/ 876300 w 8534400"/>
              <a:gd name="connsiteY8" fmla="*/ 1511300 h 3187700"/>
              <a:gd name="connsiteX9" fmla="*/ 1003300 w 8534400"/>
              <a:gd name="connsiteY9" fmla="*/ 2032000 h 3187700"/>
              <a:gd name="connsiteX10" fmla="*/ 1104900 w 8534400"/>
              <a:gd name="connsiteY10" fmla="*/ 2108200 h 3187700"/>
              <a:gd name="connsiteX11" fmla="*/ 1244600 w 8534400"/>
              <a:gd name="connsiteY11" fmla="*/ 927100 h 3187700"/>
              <a:gd name="connsiteX12" fmla="*/ 1308100 w 8534400"/>
              <a:gd name="connsiteY12" fmla="*/ 457200 h 3187700"/>
              <a:gd name="connsiteX13" fmla="*/ 1473200 w 8534400"/>
              <a:gd name="connsiteY13" fmla="*/ 1143000 h 3187700"/>
              <a:gd name="connsiteX14" fmla="*/ 1536700 w 8534400"/>
              <a:gd name="connsiteY14" fmla="*/ 1689100 h 3187700"/>
              <a:gd name="connsiteX15" fmla="*/ 1714500 w 8534400"/>
              <a:gd name="connsiteY15" fmla="*/ 2755900 h 3187700"/>
              <a:gd name="connsiteX16" fmla="*/ 1841500 w 8534400"/>
              <a:gd name="connsiteY16" fmla="*/ 1511300 h 3187700"/>
              <a:gd name="connsiteX17" fmla="*/ 2082800 w 8534400"/>
              <a:gd name="connsiteY17" fmla="*/ 1130300 h 3187700"/>
              <a:gd name="connsiteX18" fmla="*/ 2146300 w 8534400"/>
              <a:gd name="connsiteY18" fmla="*/ 1600200 h 3187700"/>
              <a:gd name="connsiteX19" fmla="*/ 2286000 w 8534400"/>
              <a:gd name="connsiteY19" fmla="*/ 2425700 h 3187700"/>
              <a:gd name="connsiteX20" fmla="*/ 2400300 w 8534400"/>
              <a:gd name="connsiteY20" fmla="*/ 2006600 h 3187700"/>
              <a:gd name="connsiteX21" fmla="*/ 2667000 w 8534400"/>
              <a:gd name="connsiteY21" fmla="*/ 863600 h 3187700"/>
              <a:gd name="connsiteX22" fmla="*/ 2806700 w 8534400"/>
              <a:gd name="connsiteY22" fmla="*/ 2311400 h 3187700"/>
              <a:gd name="connsiteX23" fmla="*/ 2984500 w 8534400"/>
              <a:gd name="connsiteY23" fmla="*/ 1955800 h 3187700"/>
              <a:gd name="connsiteX24" fmla="*/ 3098800 w 8534400"/>
              <a:gd name="connsiteY24" fmla="*/ 2476500 h 3187700"/>
              <a:gd name="connsiteX25" fmla="*/ 3187700 w 8534400"/>
              <a:gd name="connsiteY25" fmla="*/ 2197100 h 3187700"/>
              <a:gd name="connsiteX26" fmla="*/ 3302900 w 8534400"/>
              <a:gd name="connsiteY26" fmla="*/ 2438400 h 3187700"/>
              <a:gd name="connsiteX27" fmla="*/ 3492500 w 8534400"/>
              <a:gd name="connsiteY27" fmla="*/ 1803400 h 3187700"/>
              <a:gd name="connsiteX28" fmla="*/ 3670300 w 8534400"/>
              <a:gd name="connsiteY28" fmla="*/ 2349500 h 3187700"/>
              <a:gd name="connsiteX29" fmla="*/ 3733800 w 8534400"/>
              <a:gd name="connsiteY29" fmla="*/ 2146300 h 3187700"/>
              <a:gd name="connsiteX30" fmla="*/ 3915743 w 8534400"/>
              <a:gd name="connsiteY30" fmla="*/ 0 h 3187700"/>
              <a:gd name="connsiteX31" fmla="*/ 4160600 w 8534400"/>
              <a:gd name="connsiteY31" fmla="*/ 1085850 h 3187700"/>
              <a:gd name="connsiteX32" fmla="*/ 4340000 w 8534400"/>
              <a:gd name="connsiteY32" fmla="*/ 3187700 h 3187700"/>
              <a:gd name="connsiteX33" fmla="*/ 4597400 w 8534400"/>
              <a:gd name="connsiteY33" fmla="*/ 1270000 h 3187700"/>
              <a:gd name="connsiteX34" fmla="*/ 4798801 w 8534400"/>
              <a:gd name="connsiteY34" fmla="*/ 800100 h 3187700"/>
              <a:gd name="connsiteX35" fmla="*/ 4876800 w 8534400"/>
              <a:gd name="connsiteY35" fmla="*/ 2374900 h 3187700"/>
              <a:gd name="connsiteX36" fmla="*/ 4965700 w 8534400"/>
              <a:gd name="connsiteY36" fmla="*/ 2120900 h 3187700"/>
              <a:gd name="connsiteX37" fmla="*/ 5067300 w 8534400"/>
              <a:gd name="connsiteY37" fmla="*/ 1955800 h 3187700"/>
              <a:gd name="connsiteX38" fmla="*/ 5156200 w 8534400"/>
              <a:gd name="connsiteY38" fmla="*/ 2019300 h 3187700"/>
              <a:gd name="connsiteX39" fmla="*/ 5308600 w 8534400"/>
              <a:gd name="connsiteY39" fmla="*/ 1333500 h 3187700"/>
              <a:gd name="connsiteX40" fmla="*/ 5486400 w 8534400"/>
              <a:gd name="connsiteY40" fmla="*/ 2400300 h 3187700"/>
              <a:gd name="connsiteX41" fmla="*/ 5562600 w 8534400"/>
              <a:gd name="connsiteY41" fmla="*/ 2133600 h 3187700"/>
              <a:gd name="connsiteX42" fmla="*/ 5664200 w 8534400"/>
              <a:gd name="connsiteY42" fmla="*/ 2247900 h 3187700"/>
              <a:gd name="connsiteX43" fmla="*/ 5816600 w 8534400"/>
              <a:gd name="connsiteY43" fmla="*/ 1574800 h 3187700"/>
              <a:gd name="connsiteX44" fmla="*/ 5969000 w 8534400"/>
              <a:gd name="connsiteY44" fmla="*/ 2070100 h 3187700"/>
              <a:gd name="connsiteX45" fmla="*/ 6032500 w 8534400"/>
              <a:gd name="connsiteY45" fmla="*/ 1854200 h 3187700"/>
              <a:gd name="connsiteX46" fmla="*/ 6108700 w 8534400"/>
              <a:gd name="connsiteY46" fmla="*/ 1841500 h 3187700"/>
              <a:gd name="connsiteX47" fmla="*/ 6223000 w 8534400"/>
              <a:gd name="connsiteY47" fmla="*/ 2527300 h 3187700"/>
              <a:gd name="connsiteX48" fmla="*/ 6362700 w 8534400"/>
              <a:gd name="connsiteY48" fmla="*/ 2540000 h 3187700"/>
              <a:gd name="connsiteX49" fmla="*/ 6400800 w 8534400"/>
              <a:gd name="connsiteY49" fmla="*/ 2438400 h 3187700"/>
              <a:gd name="connsiteX50" fmla="*/ 6438900 w 8534400"/>
              <a:gd name="connsiteY50" fmla="*/ 2590800 h 3187700"/>
              <a:gd name="connsiteX51" fmla="*/ 6540500 w 8534400"/>
              <a:gd name="connsiteY51" fmla="*/ 2705100 h 3187700"/>
              <a:gd name="connsiteX52" fmla="*/ 6743700 w 8534400"/>
              <a:gd name="connsiteY52" fmla="*/ 177800 h 3187700"/>
              <a:gd name="connsiteX53" fmla="*/ 6845300 w 8534400"/>
              <a:gd name="connsiteY53" fmla="*/ 228600 h 3187700"/>
              <a:gd name="connsiteX54" fmla="*/ 6934200 w 8534400"/>
              <a:gd name="connsiteY54" fmla="*/ 850900 h 3187700"/>
              <a:gd name="connsiteX55" fmla="*/ 7175500 w 8534400"/>
              <a:gd name="connsiteY55" fmla="*/ 2590800 h 3187700"/>
              <a:gd name="connsiteX56" fmla="*/ 7327900 w 8534400"/>
              <a:gd name="connsiteY56" fmla="*/ 1511300 h 3187700"/>
              <a:gd name="connsiteX57" fmla="*/ 7416800 w 8534400"/>
              <a:gd name="connsiteY57" fmla="*/ 1981200 h 3187700"/>
              <a:gd name="connsiteX58" fmla="*/ 7518400 w 8534400"/>
              <a:gd name="connsiteY58" fmla="*/ 1587500 h 3187700"/>
              <a:gd name="connsiteX59" fmla="*/ 7569200 w 8534400"/>
              <a:gd name="connsiteY59" fmla="*/ 1155700 h 3187700"/>
              <a:gd name="connsiteX60" fmla="*/ 7632700 w 8534400"/>
              <a:gd name="connsiteY60" fmla="*/ 2095500 h 3187700"/>
              <a:gd name="connsiteX61" fmla="*/ 7747000 w 8534400"/>
              <a:gd name="connsiteY61" fmla="*/ 2425700 h 3187700"/>
              <a:gd name="connsiteX62" fmla="*/ 7835900 w 8534400"/>
              <a:gd name="connsiteY62" fmla="*/ 1866900 h 3187700"/>
              <a:gd name="connsiteX63" fmla="*/ 7962900 w 8534400"/>
              <a:gd name="connsiteY63" fmla="*/ 2044700 h 3187700"/>
              <a:gd name="connsiteX64" fmla="*/ 8115300 w 8534400"/>
              <a:gd name="connsiteY64" fmla="*/ 1155700 h 3187700"/>
              <a:gd name="connsiteX65" fmla="*/ 8255000 w 8534400"/>
              <a:gd name="connsiteY65" fmla="*/ 2070100 h 3187700"/>
              <a:gd name="connsiteX66" fmla="*/ 8305800 w 8534400"/>
              <a:gd name="connsiteY66" fmla="*/ 1943100 h 3187700"/>
              <a:gd name="connsiteX67" fmla="*/ 8343900 w 8534400"/>
              <a:gd name="connsiteY67" fmla="*/ 2070100 h 3187700"/>
              <a:gd name="connsiteX68" fmla="*/ 8382000 w 8534400"/>
              <a:gd name="connsiteY68" fmla="*/ 1930400 h 3187700"/>
              <a:gd name="connsiteX69" fmla="*/ 8534400 w 8534400"/>
              <a:gd name="connsiteY69" fmla="*/ 1215572 h 3187700"/>
              <a:gd name="connsiteX0" fmla="*/ 0 w 8534400"/>
              <a:gd name="connsiteY0" fmla="*/ 1168400 h 3187700"/>
              <a:gd name="connsiteX1" fmla="*/ 88900 w 8534400"/>
              <a:gd name="connsiteY1" fmla="*/ 1346200 h 3187700"/>
              <a:gd name="connsiteX2" fmla="*/ 152400 w 8534400"/>
              <a:gd name="connsiteY2" fmla="*/ 2019300 h 3187700"/>
              <a:gd name="connsiteX3" fmla="*/ 241300 w 8534400"/>
              <a:gd name="connsiteY3" fmla="*/ 1866900 h 3187700"/>
              <a:gd name="connsiteX4" fmla="*/ 266700 w 8534400"/>
              <a:gd name="connsiteY4" fmla="*/ 1701800 h 3187700"/>
              <a:gd name="connsiteX5" fmla="*/ 431800 w 8534400"/>
              <a:gd name="connsiteY5" fmla="*/ 2743200 h 3187700"/>
              <a:gd name="connsiteX6" fmla="*/ 533400 w 8534400"/>
              <a:gd name="connsiteY6" fmla="*/ 2133600 h 3187700"/>
              <a:gd name="connsiteX7" fmla="*/ 673100 w 8534400"/>
              <a:gd name="connsiteY7" fmla="*/ 2857500 h 3187700"/>
              <a:gd name="connsiteX8" fmla="*/ 876300 w 8534400"/>
              <a:gd name="connsiteY8" fmla="*/ 1511300 h 3187700"/>
              <a:gd name="connsiteX9" fmla="*/ 1003300 w 8534400"/>
              <a:gd name="connsiteY9" fmla="*/ 2032000 h 3187700"/>
              <a:gd name="connsiteX10" fmla="*/ 1104900 w 8534400"/>
              <a:gd name="connsiteY10" fmla="*/ 2108200 h 3187700"/>
              <a:gd name="connsiteX11" fmla="*/ 1244600 w 8534400"/>
              <a:gd name="connsiteY11" fmla="*/ 927100 h 3187700"/>
              <a:gd name="connsiteX12" fmla="*/ 1308100 w 8534400"/>
              <a:gd name="connsiteY12" fmla="*/ 457200 h 3187700"/>
              <a:gd name="connsiteX13" fmla="*/ 1473200 w 8534400"/>
              <a:gd name="connsiteY13" fmla="*/ 1143000 h 3187700"/>
              <a:gd name="connsiteX14" fmla="*/ 1536700 w 8534400"/>
              <a:gd name="connsiteY14" fmla="*/ 1689100 h 3187700"/>
              <a:gd name="connsiteX15" fmla="*/ 1714500 w 8534400"/>
              <a:gd name="connsiteY15" fmla="*/ 2755900 h 3187700"/>
              <a:gd name="connsiteX16" fmla="*/ 1841500 w 8534400"/>
              <a:gd name="connsiteY16" fmla="*/ 1511300 h 3187700"/>
              <a:gd name="connsiteX17" fmla="*/ 2082800 w 8534400"/>
              <a:gd name="connsiteY17" fmla="*/ 1130300 h 3187700"/>
              <a:gd name="connsiteX18" fmla="*/ 2146300 w 8534400"/>
              <a:gd name="connsiteY18" fmla="*/ 1600200 h 3187700"/>
              <a:gd name="connsiteX19" fmla="*/ 2286000 w 8534400"/>
              <a:gd name="connsiteY19" fmla="*/ 2425700 h 3187700"/>
              <a:gd name="connsiteX20" fmla="*/ 2400300 w 8534400"/>
              <a:gd name="connsiteY20" fmla="*/ 2006600 h 3187700"/>
              <a:gd name="connsiteX21" fmla="*/ 2667000 w 8534400"/>
              <a:gd name="connsiteY21" fmla="*/ 863600 h 3187700"/>
              <a:gd name="connsiteX22" fmla="*/ 2806700 w 8534400"/>
              <a:gd name="connsiteY22" fmla="*/ 2311400 h 3187700"/>
              <a:gd name="connsiteX23" fmla="*/ 2984500 w 8534400"/>
              <a:gd name="connsiteY23" fmla="*/ 1955800 h 3187700"/>
              <a:gd name="connsiteX24" fmla="*/ 3098800 w 8534400"/>
              <a:gd name="connsiteY24" fmla="*/ 2476500 h 3187700"/>
              <a:gd name="connsiteX25" fmla="*/ 3187700 w 8534400"/>
              <a:gd name="connsiteY25" fmla="*/ 2197100 h 3187700"/>
              <a:gd name="connsiteX26" fmla="*/ 3302900 w 8534400"/>
              <a:gd name="connsiteY26" fmla="*/ 2438400 h 3187700"/>
              <a:gd name="connsiteX27" fmla="*/ 3492500 w 8534400"/>
              <a:gd name="connsiteY27" fmla="*/ 1803400 h 3187700"/>
              <a:gd name="connsiteX28" fmla="*/ 3670300 w 8534400"/>
              <a:gd name="connsiteY28" fmla="*/ 2349500 h 3187700"/>
              <a:gd name="connsiteX29" fmla="*/ 3733800 w 8534400"/>
              <a:gd name="connsiteY29" fmla="*/ 2146300 h 3187700"/>
              <a:gd name="connsiteX30" fmla="*/ 3915743 w 8534400"/>
              <a:gd name="connsiteY30" fmla="*/ 0 h 3187700"/>
              <a:gd name="connsiteX31" fmla="*/ 4160600 w 8534400"/>
              <a:gd name="connsiteY31" fmla="*/ 1085850 h 3187700"/>
              <a:gd name="connsiteX32" fmla="*/ 4340000 w 8534400"/>
              <a:gd name="connsiteY32" fmla="*/ 3187700 h 3187700"/>
              <a:gd name="connsiteX33" fmla="*/ 4583450 w 8534400"/>
              <a:gd name="connsiteY33" fmla="*/ 1206500 h 3187700"/>
              <a:gd name="connsiteX34" fmla="*/ 4798801 w 8534400"/>
              <a:gd name="connsiteY34" fmla="*/ 800100 h 3187700"/>
              <a:gd name="connsiteX35" fmla="*/ 4876800 w 8534400"/>
              <a:gd name="connsiteY35" fmla="*/ 2374900 h 3187700"/>
              <a:gd name="connsiteX36" fmla="*/ 4965700 w 8534400"/>
              <a:gd name="connsiteY36" fmla="*/ 2120900 h 3187700"/>
              <a:gd name="connsiteX37" fmla="*/ 5067300 w 8534400"/>
              <a:gd name="connsiteY37" fmla="*/ 1955800 h 3187700"/>
              <a:gd name="connsiteX38" fmla="*/ 5156200 w 8534400"/>
              <a:gd name="connsiteY38" fmla="*/ 2019300 h 3187700"/>
              <a:gd name="connsiteX39" fmla="*/ 5308600 w 8534400"/>
              <a:gd name="connsiteY39" fmla="*/ 1333500 h 3187700"/>
              <a:gd name="connsiteX40" fmla="*/ 5486400 w 8534400"/>
              <a:gd name="connsiteY40" fmla="*/ 2400300 h 3187700"/>
              <a:gd name="connsiteX41" fmla="*/ 5562600 w 8534400"/>
              <a:gd name="connsiteY41" fmla="*/ 2133600 h 3187700"/>
              <a:gd name="connsiteX42" fmla="*/ 5664200 w 8534400"/>
              <a:gd name="connsiteY42" fmla="*/ 2247900 h 3187700"/>
              <a:gd name="connsiteX43" fmla="*/ 5816600 w 8534400"/>
              <a:gd name="connsiteY43" fmla="*/ 1574800 h 3187700"/>
              <a:gd name="connsiteX44" fmla="*/ 5969000 w 8534400"/>
              <a:gd name="connsiteY44" fmla="*/ 2070100 h 3187700"/>
              <a:gd name="connsiteX45" fmla="*/ 6032500 w 8534400"/>
              <a:gd name="connsiteY45" fmla="*/ 1854200 h 3187700"/>
              <a:gd name="connsiteX46" fmla="*/ 6108700 w 8534400"/>
              <a:gd name="connsiteY46" fmla="*/ 1841500 h 3187700"/>
              <a:gd name="connsiteX47" fmla="*/ 6223000 w 8534400"/>
              <a:gd name="connsiteY47" fmla="*/ 2527300 h 3187700"/>
              <a:gd name="connsiteX48" fmla="*/ 6362700 w 8534400"/>
              <a:gd name="connsiteY48" fmla="*/ 2540000 h 3187700"/>
              <a:gd name="connsiteX49" fmla="*/ 6400800 w 8534400"/>
              <a:gd name="connsiteY49" fmla="*/ 2438400 h 3187700"/>
              <a:gd name="connsiteX50" fmla="*/ 6438900 w 8534400"/>
              <a:gd name="connsiteY50" fmla="*/ 2590800 h 3187700"/>
              <a:gd name="connsiteX51" fmla="*/ 6540500 w 8534400"/>
              <a:gd name="connsiteY51" fmla="*/ 2705100 h 3187700"/>
              <a:gd name="connsiteX52" fmla="*/ 6743700 w 8534400"/>
              <a:gd name="connsiteY52" fmla="*/ 177800 h 3187700"/>
              <a:gd name="connsiteX53" fmla="*/ 6845300 w 8534400"/>
              <a:gd name="connsiteY53" fmla="*/ 228600 h 3187700"/>
              <a:gd name="connsiteX54" fmla="*/ 6934200 w 8534400"/>
              <a:gd name="connsiteY54" fmla="*/ 850900 h 3187700"/>
              <a:gd name="connsiteX55" fmla="*/ 7175500 w 8534400"/>
              <a:gd name="connsiteY55" fmla="*/ 2590800 h 3187700"/>
              <a:gd name="connsiteX56" fmla="*/ 7327900 w 8534400"/>
              <a:gd name="connsiteY56" fmla="*/ 1511300 h 3187700"/>
              <a:gd name="connsiteX57" fmla="*/ 7416800 w 8534400"/>
              <a:gd name="connsiteY57" fmla="*/ 1981200 h 3187700"/>
              <a:gd name="connsiteX58" fmla="*/ 7518400 w 8534400"/>
              <a:gd name="connsiteY58" fmla="*/ 1587500 h 3187700"/>
              <a:gd name="connsiteX59" fmla="*/ 7569200 w 8534400"/>
              <a:gd name="connsiteY59" fmla="*/ 1155700 h 3187700"/>
              <a:gd name="connsiteX60" fmla="*/ 7632700 w 8534400"/>
              <a:gd name="connsiteY60" fmla="*/ 2095500 h 3187700"/>
              <a:gd name="connsiteX61" fmla="*/ 7747000 w 8534400"/>
              <a:gd name="connsiteY61" fmla="*/ 2425700 h 3187700"/>
              <a:gd name="connsiteX62" fmla="*/ 7835900 w 8534400"/>
              <a:gd name="connsiteY62" fmla="*/ 1866900 h 3187700"/>
              <a:gd name="connsiteX63" fmla="*/ 7962900 w 8534400"/>
              <a:gd name="connsiteY63" fmla="*/ 2044700 h 3187700"/>
              <a:gd name="connsiteX64" fmla="*/ 8115300 w 8534400"/>
              <a:gd name="connsiteY64" fmla="*/ 1155700 h 3187700"/>
              <a:gd name="connsiteX65" fmla="*/ 8255000 w 8534400"/>
              <a:gd name="connsiteY65" fmla="*/ 2070100 h 3187700"/>
              <a:gd name="connsiteX66" fmla="*/ 8305800 w 8534400"/>
              <a:gd name="connsiteY66" fmla="*/ 1943100 h 3187700"/>
              <a:gd name="connsiteX67" fmla="*/ 8343900 w 8534400"/>
              <a:gd name="connsiteY67" fmla="*/ 2070100 h 3187700"/>
              <a:gd name="connsiteX68" fmla="*/ 8382000 w 8534400"/>
              <a:gd name="connsiteY68" fmla="*/ 1930400 h 3187700"/>
              <a:gd name="connsiteX69" fmla="*/ 8534400 w 8534400"/>
              <a:gd name="connsiteY69" fmla="*/ 1215572 h 3187700"/>
              <a:gd name="connsiteX0" fmla="*/ 0 w 8534400"/>
              <a:gd name="connsiteY0" fmla="*/ 1168400 h 3187700"/>
              <a:gd name="connsiteX1" fmla="*/ 88900 w 8534400"/>
              <a:gd name="connsiteY1" fmla="*/ 1346200 h 3187700"/>
              <a:gd name="connsiteX2" fmla="*/ 152400 w 8534400"/>
              <a:gd name="connsiteY2" fmla="*/ 2019300 h 3187700"/>
              <a:gd name="connsiteX3" fmla="*/ 241300 w 8534400"/>
              <a:gd name="connsiteY3" fmla="*/ 1866900 h 3187700"/>
              <a:gd name="connsiteX4" fmla="*/ 266700 w 8534400"/>
              <a:gd name="connsiteY4" fmla="*/ 1701800 h 3187700"/>
              <a:gd name="connsiteX5" fmla="*/ 431800 w 8534400"/>
              <a:gd name="connsiteY5" fmla="*/ 2743200 h 3187700"/>
              <a:gd name="connsiteX6" fmla="*/ 533400 w 8534400"/>
              <a:gd name="connsiteY6" fmla="*/ 2133600 h 3187700"/>
              <a:gd name="connsiteX7" fmla="*/ 673100 w 8534400"/>
              <a:gd name="connsiteY7" fmla="*/ 2857500 h 3187700"/>
              <a:gd name="connsiteX8" fmla="*/ 876300 w 8534400"/>
              <a:gd name="connsiteY8" fmla="*/ 1511300 h 3187700"/>
              <a:gd name="connsiteX9" fmla="*/ 1003300 w 8534400"/>
              <a:gd name="connsiteY9" fmla="*/ 2032000 h 3187700"/>
              <a:gd name="connsiteX10" fmla="*/ 1104900 w 8534400"/>
              <a:gd name="connsiteY10" fmla="*/ 2108200 h 3187700"/>
              <a:gd name="connsiteX11" fmla="*/ 1244600 w 8534400"/>
              <a:gd name="connsiteY11" fmla="*/ 927100 h 3187700"/>
              <a:gd name="connsiteX12" fmla="*/ 1308100 w 8534400"/>
              <a:gd name="connsiteY12" fmla="*/ 457200 h 3187700"/>
              <a:gd name="connsiteX13" fmla="*/ 1473200 w 8534400"/>
              <a:gd name="connsiteY13" fmla="*/ 1143000 h 3187700"/>
              <a:gd name="connsiteX14" fmla="*/ 1536700 w 8534400"/>
              <a:gd name="connsiteY14" fmla="*/ 1689100 h 3187700"/>
              <a:gd name="connsiteX15" fmla="*/ 1714500 w 8534400"/>
              <a:gd name="connsiteY15" fmla="*/ 2755900 h 3187700"/>
              <a:gd name="connsiteX16" fmla="*/ 1841500 w 8534400"/>
              <a:gd name="connsiteY16" fmla="*/ 1511300 h 3187700"/>
              <a:gd name="connsiteX17" fmla="*/ 2082800 w 8534400"/>
              <a:gd name="connsiteY17" fmla="*/ 1130300 h 3187700"/>
              <a:gd name="connsiteX18" fmla="*/ 2146300 w 8534400"/>
              <a:gd name="connsiteY18" fmla="*/ 1600200 h 3187700"/>
              <a:gd name="connsiteX19" fmla="*/ 2286000 w 8534400"/>
              <a:gd name="connsiteY19" fmla="*/ 2425700 h 3187700"/>
              <a:gd name="connsiteX20" fmla="*/ 2400300 w 8534400"/>
              <a:gd name="connsiteY20" fmla="*/ 2006600 h 3187700"/>
              <a:gd name="connsiteX21" fmla="*/ 2667000 w 8534400"/>
              <a:gd name="connsiteY21" fmla="*/ 863600 h 3187700"/>
              <a:gd name="connsiteX22" fmla="*/ 2806700 w 8534400"/>
              <a:gd name="connsiteY22" fmla="*/ 2311400 h 3187700"/>
              <a:gd name="connsiteX23" fmla="*/ 2984500 w 8534400"/>
              <a:gd name="connsiteY23" fmla="*/ 1955800 h 3187700"/>
              <a:gd name="connsiteX24" fmla="*/ 3098800 w 8534400"/>
              <a:gd name="connsiteY24" fmla="*/ 2476500 h 3187700"/>
              <a:gd name="connsiteX25" fmla="*/ 3187700 w 8534400"/>
              <a:gd name="connsiteY25" fmla="*/ 2197100 h 3187700"/>
              <a:gd name="connsiteX26" fmla="*/ 3302900 w 8534400"/>
              <a:gd name="connsiteY26" fmla="*/ 2438400 h 3187700"/>
              <a:gd name="connsiteX27" fmla="*/ 3492500 w 8534400"/>
              <a:gd name="connsiteY27" fmla="*/ 1803400 h 3187700"/>
              <a:gd name="connsiteX28" fmla="*/ 3670300 w 8534400"/>
              <a:gd name="connsiteY28" fmla="*/ 2349500 h 3187700"/>
              <a:gd name="connsiteX29" fmla="*/ 3733800 w 8534400"/>
              <a:gd name="connsiteY29" fmla="*/ 2146300 h 3187700"/>
              <a:gd name="connsiteX30" fmla="*/ 3915743 w 8534400"/>
              <a:gd name="connsiteY30" fmla="*/ 0 h 3187700"/>
              <a:gd name="connsiteX31" fmla="*/ 4160600 w 8534400"/>
              <a:gd name="connsiteY31" fmla="*/ 1085850 h 3187700"/>
              <a:gd name="connsiteX32" fmla="*/ 4340000 w 8534400"/>
              <a:gd name="connsiteY32" fmla="*/ 3187700 h 3187700"/>
              <a:gd name="connsiteX33" fmla="*/ 4583450 w 8534400"/>
              <a:gd name="connsiteY33" fmla="*/ 1206500 h 3187700"/>
              <a:gd name="connsiteX34" fmla="*/ 4798801 w 8534400"/>
              <a:gd name="connsiteY34" fmla="*/ 800100 h 3187700"/>
              <a:gd name="connsiteX35" fmla="*/ 4876800 w 8534400"/>
              <a:gd name="connsiteY35" fmla="*/ 2374900 h 3187700"/>
              <a:gd name="connsiteX36" fmla="*/ 4965700 w 8534400"/>
              <a:gd name="connsiteY36" fmla="*/ 2120900 h 3187700"/>
              <a:gd name="connsiteX37" fmla="*/ 5067300 w 8534400"/>
              <a:gd name="connsiteY37" fmla="*/ 1955800 h 3187700"/>
              <a:gd name="connsiteX38" fmla="*/ 5156200 w 8534400"/>
              <a:gd name="connsiteY38" fmla="*/ 2019300 h 3187700"/>
              <a:gd name="connsiteX39" fmla="*/ 5308600 w 8534400"/>
              <a:gd name="connsiteY39" fmla="*/ 1333500 h 3187700"/>
              <a:gd name="connsiteX40" fmla="*/ 5486400 w 8534400"/>
              <a:gd name="connsiteY40" fmla="*/ 2400300 h 3187700"/>
              <a:gd name="connsiteX41" fmla="*/ 5562600 w 8534400"/>
              <a:gd name="connsiteY41" fmla="*/ 2133600 h 3187700"/>
              <a:gd name="connsiteX42" fmla="*/ 5816600 w 8534400"/>
              <a:gd name="connsiteY42" fmla="*/ 1574800 h 3187700"/>
              <a:gd name="connsiteX43" fmla="*/ 5969000 w 8534400"/>
              <a:gd name="connsiteY43" fmla="*/ 2070100 h 3187700"/>
              <a:gd name="connsiteX44" fmla="*/ 6032500 w 8534400"/>
              <a:gd name="connsiteY44" fmla="*/ 1854200 h 3187700"/>
              <a:gd name="connsiteX45" fmla="*/ 6108700 w 8534400"/>
              <a:gd name="connsiteY45" fmla="*/ 1841500 h 3187700"/>
              <a:gd name="connsiteX46" fmla="*/ 6223000 w 8534400"/>
              <a:gd name="connsiteY46" fmla="*/ 2527300 h 3187700"/>
              <a:gd name="connsiteX47" fmla="*/ 6362700 w 8534400"/>
              <a:gd name="connsiteY47" fmla="*/ 2540000 h 3187700"/>
              <a:gd name="connsiteX48" fmla="*/ 6400800 w 8534400"/>
              <a:gd name="connsiteY48" fmla="*/ 2438400 h 3187700"/>
              <a:gd name="connsiteX49" fmla="*/ 6438900 w 8534400"/>
              <a:gd name="connsiteY49" fmla="*/ 2590800 h 3187700"/>
              <a:gd name="connsiteX50" fmla="*/ 6540500 w 8534400"/>
              <a:gd name="connsiteY50" fmla="*/ 2705100 h 3187700"/>
              <a:gd name="connsiteX51" fmla="*/ 6743700 w 8534400"/>
              <a:gd name="connsiteY51" fmla="*/ 177800 h 3187700"/>
              <a:gd name="connsiteX52" fmla="*/ 6845300 w 8534400"/>
              <a:gd name="connsiteY52" fmla="*/ 228600 h 3187700"/>
              <a:gd name="connsiteX53" fmla="*/ 6934200 w 8534400"/>
              <a:gd name="connsiteY53" fmla="*/ 850900 h 3187700"/>
              <a:gd name="connsiteX54" fmla="*/ 7175500 w 8534400"/>
              <a:gd name="connsiteY54" fmla="*/ 2590800 h 3187700"/>
              <a:gd name="connsiteX55" fmla="*/ 7327900 w 8534400"/>
              <a:gd name="connsiteY55" fmla="*/ 1511300 h 3187700"/>
              <a:gd name="connsiteX56" fmla="*/ 7416800 w 8534400"/>
              <a:gd name="connsiteY56" fmla="*/ 1981200 h 3187700"/>
              <a:gd name="connsiteX57" fmla="*/ 7518400 w 8534400"/>
              <a:gd name="connsiteY57" fmla="*/ 1587500 h 3187700"/>
              <a:gd name="connsiteX58" fmla="*/ 7569200 w 8534400"/>
              <a:gd name="connsiteY58" fmla="*/ 1155700 h 3187700"/>
              <a:gd name="connsiteX59" fmla="*/ 7632700 w 8534400"/>
              <a:gd name="connsiteY59" fmla="*/ 2095500 h 3187700"/>
              <a:gd name="connsiteX60" fmla="*/ 7747000 w 8534400"/>
              <a:gd name="connsiteY60" fmla="*/ 2425700 h 3187700"/>
              <a:gd name="connsiteX61" fmla="*/ 7835900 w 8534400"/>
              <a:gd name="connsiteY61" fmla="*/ 1866900 h 3187700"/>
              <a:gd name="connsiteX62" fmla="*/ 7962900 w 8534400"/>
              <a:gd name="connsiteY62" fmla="*/ 2044700 h 3187700"/>
              <a:gd name="connsiteX63" fmla="*/ 8115300 w 8534400"/>
              <a:gd name="connsiteY63" fmla="*/ 1155700 h 3187700"/>
              <a:gd name="connsiteX64" fmla="*/ 8255000 w 8534400"/>
              <a:gd name="connsiteY64" fmla="*/ 2070100 h 3187700"/>
              <a:gd name="connsiteX65" fmla="*/ 8305800 w 8534400"/>
              <a:gd name="connsiteY65" fmla="*/ 1943100 h 3187700"/>
              <a:gd name="connsiteX66" fmla="*/ 8343900 w 8534400"/>
              <a:gd name="connsiteY66" fmla="*/ 2070100 h 3187700"/>
              <a:gd name="connsiteX67" fmla="*/ 8382000 w 8534400"/>
              <a:gd name="connsiteY67" fmla="*/ 1930400 h 3187700"/>
              <a:gd name="connsiteX68" fmla="*/ 8534400 w 8534400"/>
              <a:gd name="connsiteY68" fmla="*/ 1215572 h 3187700"/>
              <a:gd name="connsiteX0" fmla="*/ 0 w 8534400"/>
              <a:gd name="connsiteY0" fmla="*/ 1168400 h 3187700"/>
              <a:gd name="connsiteX1" fmla="*/ 88900 w 8534400"/>
              <a:gd name="connsiteY1" fmla="*/ 1346200 h 3187700"/>
              <a:gd name="connsiteX2" fmla="*/ 152400 w 8534400"/>
              <a:gd name="connsiteY2" fmla="*/ 2019300 h 3187700"/>
              <a:gd name="connsiteX3" fmla="*/ 241300 w 8534400"/>
              <a:gd name="connsiteY3" fmla="*/ 1866900 h 3187700"/>
              <a:gd name="connsiteX4" fmla="*/ 266700 w 8534400"/>
              <a:gd name="connsiteY4" fmla="*/ 1701800 h 3187700"/>
              <a:gd name="connsiteX5" fmla="*/ 431800 w 8534400"/>
              <a:gd name="connsiteY5" fmla="*/ 2743200 h 3187700"/>
              <a:gd name="connsiteX6" fmla="*/ 533400 w 8534400"/>
              <a:gd name="connsiteY6" fmla="*/ 2133600 h 3187700"/>
              <a:gd name="connsiteX7" fmla="*/ 673100 w 8534400"/>
              <a:gd name="connsiteY7" fmla="*/ 2857500 h 3187700"/>
              <a:gd name="connsiteX8" fmla="*/ 876300 w 8534400"/>
              <a:gd name="connsiteY8" fmla="*/ 1511300 h 3187700"/>
              <a:gd name="connsiteX9" fmla="*/ 1003300 w 8534400"/>
              <a:gd name="connsiteY9" fmla="*/ 2032000 h 3187700"/>
              <a:gd name="connsiteX10" fmla="*/ 1104900 w 8534400"/>
              <a:gd name="connsiteY10" fmla="*/ 2108200 h 3187700"/>
              <a:gd name="connsiteX11" fmla="*/ 1244600 w 8534400"/>
              <a:gd name="connsiteY11" fmla="*/ 927100 h 3187700"/>
              <a:gd name="connsiteX12" fmla="*/ 1308100 w 8534400"/>
              <a:gd name="connsiteY12" fmla="*/ 457200 h 3187700"/>
              <a:gd name="connsiteX13" fmla="*/ 1473200 w 8534400"/>
              <a:gd name="connsiteY13" fmla="*/ 1143000 h 3187700"/>
              <a:gd name="connsiteX14" fmla="*/ 1536700 w 8534400"/>
              <a:gd name="connsiteY14" fmla="*/ 1689100 h 3187700"/>
              <a:gd name="connsiteX15" fmla="*/ 1714500 w 8534400"/>
              <a:gd name="connsiteY15" fmla="*/ 2755900 h 3187700"/>
              <a:gd name="connsiteX16" fmla="*/ 1841500 w 8534400"/>
              <a:gd name="connsiteY16" fmla="*/ 1511300 h 3187700"/>
              <a:gd name="connsiteX17" fmla="*/ 2082800 w 8534400"/>
              <a:gd name="connsiteY17" fmla="*/ 1130300 h 3187700"/>
              <a:gd name="connsiteX18" fmla="*/ 2146300 w 8534400"/>
              <a:gd name="connsiteY18" fmla="*/ 1600200 h 3187700"/>
              <a:gd name="connsiteX19" fmla="*/ 2286000 w 8534400"/>
              <a:gd name="connsiteY19" fmla="*/ 2425700 h 3187700"/>
              <a:gd name="connsiteX20" fmla="*/ 2400300 w 8534400"/>
              <a:gd name="connsiteY20" fmla="*/ 2006600 h 3187700"/>
              <a:gd name="connsiteX21" fmla="*/ 2667000 w 8534400"/>
              <a:gd name="connsiteY21" fmla="*/ 863600 h 3187700"/>
              <a:gd name="connsiteX22" fmla="*/ 2806700 w 8534400"/>
              <a:gd name="connsiteY22" fmla="*/ 2311400 h 3187700"/>
              <a:gd name="connsiteX23" fmla="*/ 2984500 w 8534400"/>
              <a:gd name="connsiteY23" fmla="*/ 1955800 h 3187700"/>
              <a:gd name="connsiteX24" fmla="*/ 3098800 w 8534400"/>
              <a:gd name="connsiteY24" fmla="*/ 2476500 h 3187700"/>
              <a:gd name="connsiteX25" fmla="*/ 3187700 w 8534400"/>
              <a:gd name="connsiteY25" fmla="*/ 2197100 h 3187700"/>
              <a:gd name="connsiteX26" fmla="*/ 3302900 w 8534400"/>
              <a:gd name="connsiteY26" fmla="*/ 2438400 h 3187700"/>
              <a:gd name="connsiteX27" fmla="*/ 3492500 w 8534400"/>
              <a:gd name="connsiteY27" fmla="*/ 1803400 h 3187700"/>
              <a:gd name="connsiteX28" fmla="*/ 3670300 w 8534400"/>
              <a:gd name="connsiteY28" fmla="*/ 2349500 h 3187700"/>
              <a:gd name="connsiteX29" fmla="*/ 3733800 w 8534400"/>
              <a:gd name="connsiteY29" fmla="*/ 2146300 h 3187700"/>
              <a:gd name="connsiteX30" fmla="*/ 3915743 w 8534400"/>
              <a:gd name="connsiteY30" fmla="*/ 0 h 3187700"/>
              <a:gd name="connsiteX31" fmla="*/ 4160600 w 8534400"/>
              <a:gd name="connsiteY31" fmla="*/ 1085850 h 3187700"/>
              <a:gd name="connsiteX32" fmla="*/ 4340000 w 8534400"/>
              <a:gd name="connsiteY32" fmla="*/ 3187700 h 3187700"/>
              <a:gd name="connsiteX33" fmla="*/ 4583450 w 8534400"/>
              <a:gd name="connsiteY33" fmla="*/ 1206500 h 3187700"/>
              <a:gd name="connsiteX34" fmla="*/ 4798801 w 8534400"/>
              <a:gd name="connsiteY34" fmla="*/ 800100 h 3187700"/>
              <a:gd name="connsiteX35" fmla="*/ 4876800 w 8534400"/>
              <a:gd name="connsiteY35" fmla="*/ 2374900 h 3187700"/>
              <a:gd name="connsiteX36" fmla="*/ 4965700 w 8534400"/>
              <a:gd name="connsiteY36" fmla="*/ 2120900 h 3187700"/>
              <a:gd name="connsiteX37" fmla="*/ 5067300 w 8534400"/>
              <a:gd name="connsiteY37" fmla="*/ 1955800 h 3187700"/>
              <a:gd name="connsiteX38" fmla="*/ 5308600 w 8534400"/>
              <a:gd name="connsiteY38" fmla="*/ 1333500 h 3187700"/>
              <a:gd name="connsiteX39" fmla="*/ 5486400 w 8534400"/>
              <a:gd name="connsiteY39" fmla="*/ 2400300 h 3187700"/>
              <a:gd name="connsiteX40" fmla="*/ 5562600 w 8534400"/>
              <a:gd name="connsiteY40" fmla="*/ 2133600 h 3187700"/>
              <a:gd name="connsiteX41" fmla="*/ 5816600 w 8534400"/>
              <a:gd name="connsiteY41" fmla="*/ 1574800 h 3187700"/>
              <a:gd name="connsiteX42" fmla="*/ 5969000 w 8534400"/>
              <a:gd name="connsiteY42" fmla="*/ 2070100 h 3187700"/>
              <a:gd name="connsiteX43" fmla="*/ 6032500 w 8534400"/>
              <a:gd name="connsiteY43" fmla="*/ 1854200 h 3187700"/>
              <a:gd name="connsiteX44" fmla="*/ 6108700 w 8534400"/>
              <a:gd name="connsiteY44" fmla="*/ 1841500 h 3187700"/>
              <a:gd name="connsiteX45" fmla="*/ 6223000 w 8534400"/>
              <a:gd name="connsiteY45" fmla="*/ 2527300 h 3187700"/>
              <a:gd name="connsiteX46" fmla="*/ 6362700 w 8534400"/>
              <a:gd name="connsiteY46" fmla="*/ 2540000 h 3187700"/>
              <a:gd name="connsiteX47" fmla="*/ 6400800 w 8534400"/>
              <a:gd name="connsiteY47" fmla="*/ 2438400 h 3187700"/>
              <a:gd name="connsiteX48" fmla="*/ 6438900 w 8534400"/>
              <a:gd name="connsiteY48" fmla="*/ 2590800 h 3187700"/>
              <a:gd name="connsiteX49" fmla="*/ 6540500 w 8534400"/>
              <a:gd name="connsiteY49" fmla="*/ 2705100 h 3187700"/>
              <a:gd name="connsiteX50" fmla="*/ 6743700 w 8534400"/>
              <a:gd name="connsiteY50" fmla="*/ 177800 h 3187700"/>
              <a:gd name="connsiteX51" fmla="*/ 6845300 w 8534400"/>
              <a:gd name="connsiteY51" fmla="*/ 228600 h 3187700"/>
              <a:gd name="connsiteX52" fmla="*/ 6934200 w 8534400"/>
              <a:gd name="connsiteY52" fmla="*/ 850900 h 3187700"/>
              <a:gd name="connsiteX53" fmla="*/ 7175500 w 8534400"/>
              <a:gd name="connsiteY53" fmla="*/ 2590800 h 3187700"/>
              <a:gd name="connsiteX54" fmla="*/ 7327900 w 8534400"/>
              <a:gd name="connsiteY54" fmla="*/ 1511300 h 3187700"/>
              <a:gd name="connsiteX55" fmla="*/ 7416800 w 8534400"/>
              <a:gd name="connsiteY55" fmla="*/ 1981200 h 3187700"/>
              <a:gd name="connsiteX56" fmla="*/ 7518400 w 8534400"/>
              <a:gd name="connsiteY56" fmla="*/ 1587500 h 3187700"/>
              <a:gd name="connsiteX57" fmla="*/ 7569200 w 8534400"/>
              <a:gd name="connsiteY57" fmla="*/ 1155700 h 3187700"/>
              <a:gd name="connsiteX58" fmla="*/ 7632700 w 8534400"/>
              <a:gd name="connsiteY58" fmla="*/ 2095500 h 3187700"/>
              <a:gd name="connsiteX59" fmla="*/ 7747000 w 8534400"/>
              <a:gd name="connsiteY59" fmla="*/ 2425700 h 3187700"/>
              <a:gd name="connsiteX60" fmla="*/ 7835900 w 8534400"/>
              <a:gd name="connsiteY60" fmla="*/ 1866900 h 3187700"/>
              <a:gd name="connsiteX61" fmla="*/ 7962900 w 8534400"/>
              <a:gd name="connsiteY61" fmla="*/ 2044700 h 3187700"/>
              <a:gd name="connsiteX62" fmla="*/ 8115300 w 8534400"/>
              <a:gd name="connsiteY62" fmla="*/ 1155700 h 3187700"/>
              <a:gd name="connsiteX63" fmla="*/ 8255000 w 8534400"/>
              <a:gd name="connsiteY63" fmla="*/ 2070100 h 3187700"/>
              <a:gd name="connsiteX64" fmla="*/ 8305800 w 8534400"/>
              <a:gd name="connsiteY64" fmla="*/ 1943100 h 3187700"/>
              <a:gd name="connsiteX65" fmla="*/ 8343900 w 8534400"/>
              <a:gd name="connsiteY65" fmla="*/ 2070100 h 3187700"/>
              <a:gd name="connsiteX66" fmla="*/ 8382000 w 8534400"/>
              <a:gd name="connsiteY66" fmla="*/ 1930400 h 3187700"/>
              <a:gd name="connsiteX67" fmla="*/ 8534400 w 8534400"/>
              <a:gd name="connsiteY67" fmla="*/ 1215572 h 3187700"/>
              <a:gd name="connsiteX0" fmla="*/ 0 w 8534400"/>
              <a:gd name="connsiteY0" fmla="*/ 1168400 h 3187700"/>
              <a:gd name="connsiteX1" fmla="*/ 88900 w 8534400"/>
              <a:gd name="connsiteY1" fmla="*/ 1346200 h 3187700"/>
              <a:gd name="connsiteX2" fmla="*/ 152400 w 8534400"/>
              <a:gd name="connsiteY2" fmla="*/ 2019300 h 3187700"/>
              <a:gd name="connsiteX3" fmla="*/ 241300 w 8534400"/>
              <a:gd name="connsiteY3" fmla="*/ 1866900 h 3187700"/>
              <a:gd name="connsiteX4" fmla="*/ 266700 w 8534400"/>
              <a:gd name="connsiteY4" fmla="*/ 1701800 h 3187700"/>
              <a:gd name="connsiteX5" fmla="*/ 431800 w 8534400"/>
              <a:gd name="connsiteY5" fmla="*/ 2743200 h 3187700"/>
              <a:gd name="connsiteX6" fmla="*/ 533400 w 8534400"/>
              <a:gd name="connsiteY6" fmla="*/ 2133600 h 3187700"/>
              <a:gd name="connsiteX7" fmla="*/ 673100 w 8534400"/>
              <a:gd name="connsiteY7" fmla="*/ 2857500 h 3187700"/>
              <a:gd name="connsiteX8" fmla="*/ 876300 w 8534400"/>
              <a:gd name="connsiteY8" fmla="*/ 1511300 h 3187700"/>
              <a:gd name="connsiteX9" fmla="*/ 1003300 w 8534400"/>
              <a:gd name="connsiteY9" fmla="*/ 2032000 h 3187700"/>
              <a:gd name="connsiteX10" fmla="*/ 1104900 w 8534400"/>
              <a:gd name="connsiteY10" fmla="*/ 2108200 h 3187700"/>
              <a:gd name="connsiteX11" fmla="*/ 1244600 w 8534400"/>
              <a:gd name="connsiteY11" fmla="*/ 927100 h 3187700"/>
              <a:gd name="connsiteX12" fmla="*/ 1308100 w 8534400"/>
              <a:gd name="connsiteY12" fmla="*/ 457200 h 3187700"/>
              <a:gd name="connsiteX13" fmla="*/ 1473200 w 8534400"/>
              <a:gd name="connsiteY13" fmla="*/ 1143000 h 3187700"/>
              <a:gd name="connsiteX14" fmla="*/ 1536700 w 8534400"/>
              <a:gd name="connsiteY14" fmla="*/ 1689100 h 3187700"/>
              <a:gd name="connsiteX15" fmla="*/ 1714500 w 8534400"/>
              <a:gd name="connsiteY15" fmla="*/ 2755900 h 3187700"/>
              <a:gd name="connsiteX16" fmla="*/ 1841500 w 8534400"/>
              <a:gd name="connsiteY16" fmla="*/ 1511300 h 3187700"/>
              <a:gd name="connsiteX17" fmla="*/ 2082800 w 8534400"/>
              <a:gd name="connsiteY17" fmla="*/ 1130300 h 3187700"/>
              <a:gd name="connsiteX18" fmla="*/ 2146300 w 8534400"/>
              <a:gd name="connsiteY18" fmla="*/ 1600200 h 3187700"/>
              <a:gd name="connsiteX19" fmla="*/ 2286000 w 8534400"/>
              <a:gd name="connsiteY19" fmla="*/ 2425700 h 3187700"/>
              <a:gd name="connsiteX20" fmla="*/ 2400300 w 8534400"/>
              <a:gd name="connsiteY20" fmla="*/ 2006600 h 3187700"/>
              <a:gd name="connsiteX21" fmla="*/ 2667000 w 8534400"/>
              <a:gd name="connsiteY21" fmla="*/ 863600 h 3187700"/>
              <a:gd name="connsiteX22" fmla="*/ 2806700 w 8534400"/>
              <a:gd name="connsiteY22" fmla="*/ 2311400 h 3187700"/>
              <a:gd name="connsiteX23" fmla="*/ 2984500 w 8534400"/>
              <a:gd name="connsiteY23" fmla="*/ 1955800 h 3187700"/>
              <a:gd name="connsiteX24" fmla="*/ 3098800 w 8534400"/>
              <a:gd name="connsiteY24" fmla="*/ 2476500 h 3187700"/>
              <a:gd name="connsiteX25" fmla="*/ 3187700 w 8534400"/>
              <a:gd name="connsiteY25" fmla="*/ 2197100 h 3187700"/>
              <a:gd name="connsiteX26" fmla="*/ 3302900 w 8534400"/>
              <a:gd name="connsiteY26" fmla="*/ 2438400 h 3187700"/>
              <a:gd name="connsiteX27" fmla="*/ 3492500 w 8534400"/>
              <a:gd name="connsiteY27" fmla="*/ 1803400 h 3187700"/>
              <a:gd name="connsiteX28" fmla="*/ 3670300 w 8534400"/>
              <a:gd name="connsiteY28" fmla="*/ 2349500 h 3187700"/>
              <a:gd name="connsiteX29" fmla="*/ 3733800 w 8534400"/>
              <a:gd name="connsiteY29" fmla="*/ 2146300 h 3187700"/>
              <a:gd name="connsiteX30" fmla="*/ 3915743 w 8534400"/>
              <a:gd name="connsiteY30" fmla="*/ 0 h 3187700"/>
              <a:gd name="connsiteX31" fmla="*/ 4160600 w 8534400"/>
              <a:gd name="connsiteY31" fmla="*/ 1085850 h 3187700"/>
              <a:gd name="connsiteX32" fmla="*/ 4340000 w 8534400"/>
              <a:gd name="connsiteY32" fmla="*/ 3187700 h 3187700"/>
              <a:gd name="connsiteX33" fmla="*/ 4583450 w 8534400"/>
              <a:gd name="connsiteY33" fmla="*/ 1206500 h 3187700"/>
              <a:gd name="connsiteX34" fmla="*/ 4798801 w 8534400"/>
              <a:gd name="connsiteY34" fmla="*/ 800100 h 3187700"/>
              <a:gd name="connsiteX35" fmla="*/ 4876800 w 8534400"/>
              <a:gd name="connsiteY35" fmla="*/ 2374900 h 3187700"/>
              <a:gd name="connsiteX36" fmla="*/ 4965700 w 8534400"/>
              <a:gd name="connsiteY36" fmla="*/ 2120900 h 3187700"/>
              <a:gd name="connsiteX37" fmla="*/ 5067300 w 8534400"/>
              <a:gd name="connsiteY37" fmla="*/ 1955800 h 3187700"/>
              <a:gd name="connsiteX38" fmla="*/ 5364401 w 8534400"/>
              <a:gd name="connsiteY38" fmla="*/ 1149350 h 3187700"/>
              <a:gd name="connsiteX39" fmla="*/ 5486400 w 8534400"/>
              <a:gd name="connsiteY39" fmla="*/ 2400300 h 3187700"/>
              <a:gd name="connsiteX40" fmla="*/ 5562600 w 8534400"/>
              <a:gd name="connsiteY40" fmla="*/ 2133600 h 3187700"/>
              <a:gd name="connsiteX41" fmla="*/ 5816600 w 8534400"/>
              <a:gd name="connsiteY41" fmla="*/ 1574800 h 3187700"/>
              <a:gd name="connsiteX42" fmla="*/ 5969000 w 8534400"/>
              <a:gd name="connsiteY42" fmla="*/ 2070100 h 3187700"/>
              <a:gd name="connsiteX43" fmla="*/ 6032500 w 8534400"/>
              <a:gd name="connsiteY43" fmla="*/ 1854200 h 3187700"/>
              <a:gd name="connsiteX44" fmla="*/ 6108700 w 8534400"/>
              <a:gd name="connsiteY44" fmla="*/ 1841500 h 3187700"/>
              <a:gd name="connsiteX45" fmla="*/ 6223000 w 8534400"/>
              <a:gd name="connsiteY45" fmla="*/ 2527300 h 3187700"/>
              <a:gd name="connsiteX46" fmla="*/ 6362700 w 8534400"/>
              <a:gd name="connsiteY46" fmla="*/ 2540000 h 3187700"/>
              <a:gd name="connsiteX47" fmla="*/ 6400800 w 8534400"/>
              <a:gd name="connsiteY47" fmla="*/ 2438400 h 3187700"/>
              <a:gd name="connsiteX48" fmla="*/ 6438900 w 8534400"/>
              <a:gd name="connsiteY48" fmla="*/ 2590800 h 3187700"/>
              <a:gd name="connsiteX49" fmla="*/ 6540500 w 8534400"/>
              <a:gd name="connsiteY49" fmla="*/ 2705100 h 3187700"/>
              <a:gd name="connsiteX50" fmla="*/ 6743700 w 8534400"/>
              <a:gd name="connsiteY50" fmla="*/ 177800 h 3187700"/>
              <a:gd name="connsiteX51" fmla="*/ 6845300 w 8534400"/>
              <a:gd name="connsiteY51" fmla="*/ 228600 h 3187700"/>
              <a:gd name="connsiteX52" fmla="*/ 6934200 w 8534400"/>
              <a:gd name="connsiteY52" fmla="*/ 850900 h 3187700"/>
              <a:gd name="connsiteX53" fmla="*/ 7175500 w 8534400"/>
              <a:gd name="connsiteY53" fmla="*/ 2590800 h 3187700"/>
              <a:gd name="connsiteX54" fmla="*/ 7327900 w 8534400"/>
              <a:gd name="connsiteY54" fmla="*/ 1511300 h 3187700"/>
              <a:gd name="connsiteX55" fmla="*/ 7416800 w 8534400"/>
              <a:gd name="connsiteY55" fmla="*/ 1981200 h 3187700"/>
              <a:gd name="connsiteX56" fmla="*/ 7518400 w 8534400"/>
              <a:gd name="connsiteY56" fmla="*/ 1587500 h 3187700"/>
              <a:gd name="connsiteX57" fmla="*/ 7569200 w 8534400"/>
              <a:gd name="connsiteY57" fmla="*/ 1155700 h 3187700"/>
              <a:gd name="connsiteX58" fmla="*/ 7632700 w 8534400"/>
              <a:gd name="connsiteY58" fmla="*/ 2095500 h 3187700"/>
              <a:gd name="connsiteX59" fmla="*/ 7747000 w 8534400"/>
              <a:gd name="connsiteY59" fmla="*/ 2425700 h 3187700"/>
              <a:gd name="connsiteX60" fmla="*/ 7835900 w 8534400"/>
              <a:gd name="connsiteY60" fmla="*/ 1866900 h 3187700"/>
              <a:gd name="connsiteX61" fmla="*/ 7962900 w 8534400"/>
              <a:gd name="connsiteY61" fmla="*/ 2044700 h 3187700"/>
              <a:gd name="connsiteX62" fmla="*/ 8115300 w 8534400"/>
              <a:gd name="connsiteY62" fmla="*/ 1155700 h 3187700"/>
              <a:gd name="connsiteX63" fmla="*/ 8255000 w 8534400"/>
              <a:gd name="connsiteY63" fmla="*/ 2070100 h 3187700"/>
              <a:gd name="connsiteX64" fmla="*/ 8305800 w 8534400"/>
              <a:gd name="connsiteY64" fmla="*/ 1943100 h 3187700"/>
              <a:gd name="connsiteX65" fmla="*/ 8343900 w 8534400"/>
              <a:gd name="connsiteY65" fmla="*/ 2070100 h 3187700"/>
              <a:gd name="connsiteX66" fmla="*/ 8382000 w 8534400"/>
              <a:gd name="connsiteY66" fmla="*/ 1930400 h 3187700"/>
              <a:gd name="connsiteX67" fmla="*/ 8534400 w 8534400"/>
              <a:gd name="connsiteY67" fmla="*/ 1215572 h 3187700"/>
              <a:gd name="connsiteX0" fmla="*/ 0 w 8534400"/>
              <a:gd name="connsiteY0" fmla="*/ 1168400 h 3187700"/>
              <a:gd name="connsiteX1" fmla="*/ 88900 w 8534400"/>
              <a:gd name="connsiteY1" fmla="*/ 1346200 h 3187700"/>
              <a:gd name="connsiteX2" fmla="*/ 152400 w 8534400"/>
              <a:gd name="connsiteY2" fmla="*/ 2019300 h 3187700"/>
              <a:gd name="connsiteX3" fmla="*/ 241300 w 8534400"/>
              <a:gd name="connsiteY3" fmla="*/ 1866900 h 3187700"/>
              <a:gd name="connsiteX4" fmla="*/ 266700 w 8534400"/>
              <a:gd name="connsiteY4" fmla="*/ 1701800 h 3187700"/>
              <a:gd name="connsiteX5" fmla="*/ 431800 w 8534400"/>
              <a:gd name="connsiteY5" fmla="*/ 2743200 h 3187700"/>
              <a:gd name="connsiteX6" fmla="*/ 533400 w 8534400"/>
              <a:gd name="connsiteY6" fmla="*/ 2133600 h 3187700"/>
              <a:gd name="connsiteX7" fmla="*/ 673100 w 8534400"/>
              <a:gd name="connsiteY7" fmla="*/ 2857500 h 3187700"/>
              <a:gd name="connsiteX8" fmla="*/ 876300 w 8534400"/>
              <a:gd name="connsiteY8" fmla="*/ 1511300 h 3187700"/>
              <a:gd name="connsiteX9" fmla="*/ 1003300 w 8534400"/>
              <a:gd name="connsiteY9" fmla="*/ 2032000 h 3187700"/>
              <a:gd name="connsiteX10" fmla="*/ 1104900 w 8534400"/>
              <a:gd name="connsiteY10" fmla="*/ 2108200 h 3187700"/>
              <a:gd name="connsiteX11" fmla="*/ 1244600 w 8534400"/>
              <a:gd name="connsiteY11" fmla="*/ 927100 h 3187700"/>
              <a:gd name="connsiteX12" fmla="*/ 1308100 w 8534400"/>
              <a:gd name="connsiteY12" fmla="*/ 457200 h 3187700"/>
              <a:gd name="connsiteX13" fmla="*/ 1473200 w 8534400"/>
              <a:gd name="connsiteY13" fmla="*/ 1143000 h 3187700"/>
              <a:gd name="connsiteX14" fmla="*/ 1536700 w 8534400"/>
              <a:gd name="connsiteY14" fmla="*/ 1689100 h 3187700"/>
              <a:gd name="connsiteX15" fmla="*/ 1714500 w 8534400"/>
              <a:gd name="connsiteY15" fmla="*/ 2755900 h 3187700"/>
              <a:gd name="connsiteX16" fmla="*/ 1841500 w 8534400"/>
              <a:gd name="connsiteY16" fmla="*/ 1511300 h 3187700"/>
              <a:gd name="connsiteX17" fmla="*/ 2082800 w 8534400"/>
              <a:gd name="connsiteY17" fmla="*/ 1130300 h 3187700"/>
              <a:gd name="connsiteX18" fmla="*/ 2146300 w 8534400"/>
              <a:gd name="connsiteY18" fmla="*/ 1600200 h 3187700"/>
              <a:gd name="connsiteX19" fmla="*/ 2286000 w 8534400"/>
              <a:gd name="connsiteY19" fmla="*/ 2425700 h 3187700"/>
              <a:gd name="connsiteX20" fmla="*/ 2400300 w 8534400"/>
              <a:gd name="connsiteY20" fmla="*/ 2006600 h 3187700"/>
              <a:gd name="connsiteX21" fmla="*/ 2667000 w 8534400"/>
              <a:gd name="connsiteY21" fmla="*/ 863600 h 3187700"/>
              <a:gd name="connsiteX22" fmla="*/ 2806700 w 8534400"/>
              <a:gd name="connsiteY22" fmla="*/ 2311400 h 3187700"/>
              <a:gd name="connsiteX23" fmla="*/ 2984500 w 8534400"/>
              <a:gd name="connsiteY23" fmla="*/ 1955800 h 3187700"/>
              <a:gd name="connsiteX24" fmla="*/ 3098800 w 8534400"/>
              <a:gd name="connsiteY24" fmla="*/ 2476500 h 3187700"/>
              <a:gd name="connsiteX25" fmla="*/ 3187700 w 8534400"/>
              <a:gd name="connsiteY25" fmla="*/ 2197100 h 3187700"/>
              <a:gd name="connsiteX26" fmla="*/ 3302900 w 8534400"/>
              <a:gd name="connsiteY26" fmla="*/ 2438400 h 3187700"/>
              <a:gd name="connsiteX27" fmla="*/ 3492500 w 8534400"/>
              <a:gd name="connsiteY27" fmla="*/ 1803400 h 3187700"/>
              <a:gd name="connsiteX28" fmla="*/ 3670300 w 8534400"/>
              <a:gd name="connsiteY28" fmla="*/ 2349500 h 3187700"/>
              <a:gd name="connsiteX29" fmla="*/ 3733800 w 8534400"/>
              <a:gd name="connsiteY29" fmla="*/ 2146300 h 3187700"/>
              <a:gd name="connsiteX30" fmla="*/ 3915743 w 8534400"/>
              <a:gd name="connsiteY30" fmla="*/ 0 h 3187700"/>
              <a:gd name="connsiteX31" fmla="*/ 4160600 w 8534400"/>
              <a:gd name="connsiteY31" fmla="*/ 1085850 h 3187700"/>
              <a:gd name="connsiteX32" fmla="*/ 4340000 w 8534400"/>
              <a:gd name="connsiteY32" fmla="*/ 3187700 h 3187700"/>
              <a:gd name="connsiteX33" fmla="*/ 4583450 w 8534400"/>
              <a:gd name="connsiteY33" fmla="*/ 1206500 h 3187700"/>
              <a:gd name="connsiteX34" fmla="*/ 4798801 w 8534400"/>
              <a:gd name="connsiteY34" fmla="*/ 800100 h 3187700"/>
              <a:gd name="connsiteX35" fmla="*/ 4876800 w 8534400"/>
              <a:gd name="connsiteY35" fmla="*/ 2374900 h 3187700"/>
              <a:gd name="connsiteX36" fmla="*/ 4965700 w 8534400"/>
              <a:gd name="connsiteY36" fmla="*/ 2120900 h 3187700"/>
              <a:gd name="connsiteX37" fmla="*/ 5364401 w 8534400"/>
              <a:gd name="connsiteY37" fmla="*/ 1149350 h 3187700"/>
              <a:gd name="connsiteX38" fmla="*/ 5486400 w 8534400"/>
              <a:gd name="connsiteY38" fmla="*/ 2400300 h 3187700"/>
              <a:gd name="connsiteX39" fmla="*/ 5562600 w 8534400"/>
              <a:gd name="connsiteY39" fmla="*/ 2133600 h 3187700"/>
              <a:gd name="connsiteX40" fmla="*/ 5816600 w 8534400"/>
              <a:gd name="connsiteY40" fmla="*/ 1574800 h 3187700"/>
              <a:gd name="connsiteX41" fmla="*/ 5969000 w 8534400"/>
              <a:gd name="connsiteY41" fmla="*/ 2070100 h 3187700"/>
              <a:gd name="connsiteX42" fmla="*/ 6032500 w 8534400"/>
              <a:gd name="connsiteY42" fmla="*/ 1854200 h 3187700"/>
              <a:gd name="connsiteX43" fmla="*/ 6108700 w 8534400"/>
              <a:gd name="connsiteY43" fmla="*/ 1841500 h 3187700"/>
              <a:gd name="connsiteX44" fmla="*/ 6223000 w 8534400"/>
              <a:gd name="connsiteY44" fmla="*/ 2527300 h 3187700"/>
              <a:gd name="connsiteX45" fmla="*/ 6362700 w 8534400"/>
              <a:gd name="connsiteY45" fmla="*/ 2540000 h 3187700"/>
              <a:gd name="connsiteX46" fmla="*/ 6400800 w 8534400"/>
              <a:gd name="connsiteY46" fmla="*/ 2438400 h 3187700"/>
              <a:gd name="connsiteX47" fmla="*/ 6438900 w 8534400"/>
              <a:gd name="connsiteY47" fmla="*/ 2590800 h 3187700"/>
              <a:gd name="connsiteX48" fmla="*/ 6540500 w 8534400"/>
              <a:gd name="connsiteY48" fmla="*/ 2705100 h 3187700"/>
              <a:gd name="connsiteX49" fmla="*/ 6743700 w 8534400"/>
              <a:gd name="connsiteY49" fmla="*/ 177800 h 3187700"/>
              <a:gd name="connsiteX50" fmla="*/ 6845300 w 8534400"/>
              <a:gd name="connsiteY50" fmla="*/ 228600 h 3187700"/>
              <a:gd name="connsiteX51" fmla="*/ 6934200 w 8534400"/>
              <a:gd name="connsiteY51" fmla="*/ 850900 h 3187700"/>
              <a:gd name="connsiteX52" fmla="*/ 7175500 w 8534400"/>
              <a:gd name="connsiteY52" fmla="*/ 2590800 h 3187700"/>
              <a:gd name="connsiteX53" fmla="*/ 7327900 w 8534400"/>
              <a:gd name="connsiteY53" fmla="*/ 1511300 h 3187700"/>
              <a:gd name="connsiteX54" fmla="*/ 7416800 w 8534400"/>
              <a:gd name="connsiteY54" fmla="*/ 1981200 h 3187700"/>
              <a:gd name="connsiteX55" fmla="*/ 7518400 w 8534400"/>
              <a:gd name="connsiteY55" fmla="*/ 1587500 h 3187700"/>
              <a:gd name="connsiteX56" fmla="*/ 7569200 w 8534400"/>
              <a:gd name="connsiteY56" fmla="*/ 1155700 h 3187700"/>
              <a:gd name="connsiteX57" fmla="*/ 7632700 w 8534400"/>
              <a:gd name="connsiteY57" fmla="*/ 2095500 h 3187700"/>
              <a:gd name="connsiteX58" fmla="*/ 7747000 w 8534400"/>
              <a:gd name="connsiteY58" fmla="*/ 2425700 h 3187700"/>
              <a:gd name="connsiteX59" fmla="*/ 7835900 w 8534400"/>
              <a:gd name="connsiteY59" fmla="*/ 1866900 h 3187700"/>
              <a:gd name="connsiteX60" fmla="*/ 7962900 w 8534400"/>
              <a:gd name="connsiteY60" fmla="*/ 2044700 h 3187700"/>
              <a:gd name="connsiteX61" fmla="*/ 8115300 w 8534400"/>
              <a:gd name="connsiteY61" fmla="*/ 1155700 h 3187700"/>
              <a:gd name="connsiteX62" fmla="*/ 8255000 w 8534400"/>
              <a:gd name="connsiteY62" fmla="*/ 2070100 h 3187700"/>
              <a:gd name="connsiteX63" fmla="*/ 8305800 w 8534400"/>
              <a:gd name="connsiteY63" fmla="*/ 1943100 h 3187700"/>
              <a:gd name="connsiteX64" fmla="*/ 8343900 w 8534400"/>
              <a:gd name="connsiteY64" fmla="*/ 2070100 h 3187700"/>
              <a:gd name="connsiteX65" fmla="*/ 8382000 w 8534400"/>
              <a:gd name="connsiteY65" fmla="*/ 1930400 h 3187700"/>
              <a:gd name="connsiteX66" fmla="*/ 8534400 w 8534400"/>
              <a:gd name="connsiteY66" fmla="*/ 1215572 h 3187700"/>
              <a:gd name="connsiteX0" fmla="*/ 0 w 8534400"/>
              <a:gd name="connsiteY0" fmla="*/ 1168400 h 3187700"/>
              <a:gd name="connsiteX1" fmla="*/ 88900 w 8534400"/>
              <a:gd name="connsiteY1" fmla="*/ 1346200 h 3187700"/>
              <a:gd name="connsiteX2" fmla="*/ 152400 w 8534400"/>
              <a:gd name="connsiteY2" fmla="*/ 2019300 h 3187700"/>
              <a:gd name="connsiteX3" fmla="*/ 241300 w 8534400"/>
              <a:gd name="connsiteY3" fmla="*/ 1866900 h 3187700"/>
              <a:gd name="connsiteX4" fmla="*/ 266700 w 8534400"/>
              <a:gd name="connsiteY4" fmla="*/ 1701800 h 3187700"/>
              <a:gd name="connsiteX5" fmla="*/ 431800 w 8534400"/>
              <a:gd name="connsiteY5" fmla="*/ 2743200 h 3187700"/>
              <a:gd name="connsiteX6" fmla="*/ 533400 w 8534400"/>
              <a:gd name="connsiteY6" fmla="*/ 2133600 h 3187700"/>
              <a:gd name="connsiteX7" fmla="*/ 673100 w 8534400"/>
              <a:gd name="connsiteY7" fmla="*/ 2857500 h 3187700"/>
              <a:gd name="connsiteX8" fmla="*/ 876300 w 8534400"/>
              <a:gd name="connsiteY8" fmla="*/ 1511300 h 3187700"/>
              <a:gd name="connsiteX9" fmla="*/ 1003300 w 8534400"/>
              <a:gd name="connsiteY9" fmla="*/ 2032000 h 3187700"/>
              <a:gd name="connsiteX10" fmla="*/ 1104900 w 8534400"/>
              <a:gd name="connsiteY10" fmla="*/ 2108200 h 3187700"/>
              <a:gd name="connsiteX11" fmla="*/ 1244600 w 8534400"/>
              <a:gd name="connsiteY11" fmla="*/ 927100 h 3187700"/>
              <a:gd name="connsiteX12" fmla="*/ 1308100 w 8534400"/>
              <a:gd name="connsiteY12" fmla="*/ 457200 h 3187700"/>
              <a:gd name="connsiteX13" fmla="*/ 1473200 w 8534400"/>
              <a:gd name="connsiteY13" fmla="*/ 1143000 h 3187700"/>
              <a:gd name="connsiteX14" fmla="*/ 1536700 w 8534400"/>
              <a:gd name="connsiteY14" fmla="*/ 1689100 h 3187700"/>
              <a:gd name="connsiteX15" fmla="*/ 1714500 w 8534400"/>
              <a:gd name="connsiteY15" fmla="*/ 2755900 h 3187700"/>
              <a:gd name="connsiteX16" fmla="*/ 1841500 w 8534400"/>
              <a:gd name="connsiteY16" fmla="*/ 1511300 h 3187700"/>
              <a:gd name="connsiteX17" fmla="*/ 2082800 w 8534400"/>
              <a:gd name="connsiteY17" fmla="*/ 1130300 h 3187700"/>
              <a:gd name="connsiteX18" fmla="*/ 2146300 w 8534400"/>
              <a:gd name="connsiteY18" fmla="*/ 1600200 h 3187700"/>
              <a:gd name="connsiteX19" fmla="*/ 2286000 w 8534400"/>
              <a:gd name="connsiteY19" fmla="*/ 2425700 h 3187700"/>
              <a:gd name="connsiteX20" fmla="*/ 2400300 w 8534400"/>
              <a:gd name="connsiteY20" fmla="*/ 2006600 h 3187700"/>
              <a:gd name="connsiteX21" fmla="*/ 2667000 w 8534400"/>
              <a:gd name="connsiteY21" fmla="*/ 863600 h 3187700"/>
              <a:gd name="connsiteX22" fmla="*/ 2806700 w 8534400"/>
              <a:gd name="connsiteY22" fmla="*/ 2311400 h 3187700"/>
              <a:gd name="connsiteX23" fmla="*/ 2984500 w 8534400"/>
              <a:gd name="connsiteY23" fmla="*/ 1955800 h 3187700"/>
              <a:gd name="connsiteX24" fmla="*/ 3098800 w 8534400"/>
              <a:gd name="connsiteY24" fmla="*/ 2476500 h 3187700"/>
              <a:gd name="connsiteX25" fmla="*/ 3187700 w 8534400"/>
              <a:gd name="connsiteY25" fmla="*/ 2197100 h 3187700"/>
              <a:gd name="connsiteX26" fmla="*/ 3302900 w 8534400"/>
              <a:gd name="connsiteY26" fmla="*/ 2438400 h 3187700"/>
              <a:gd name="connsiteX27" fmla="*/ 3492500 w 8534400"/>
              <a:gd name="connsiteY27" fmla="*/ 1803400 h 3187700"/>
              <a:gd name="connsiteX28" fmla="*/ 3670300 w 8534400"/>
              <a:gd name="connsiteY28" fmla="*/ 2349500 h 3187700"/>
              <a:gd name="connsiteX29" fmla="*/ 3733800 w 8534400"/>
              <a:gd name="connsiteY29" fmla="*/ 2146300 h 3187700"/>
              <a:gd name="connsiteX30" fmla="*/ 3915743 w 8534400"/>
              <a:gd name="connsiteY30" fmla="*/ 0 h 3187700"/>
              <a:gd name="connsiteX31" fmla="*/ 4160600 w 8534400"/>
              <a:gd name="connsiteY31" fmla="*/ 1085850 h 3187700"/>
              <a:gd name="connsiteX32" fmla="*/ 4340000 w 8534400"/>
              <a:gd name="connsiteY32" fmla="*/ 3187700 h 3187700"/>
              <a:gd name="connsiteX33" fmla="*/ 4583450 w 8534400"/>
              <a:gd name="connsiteY33" fmla="*/ 1206500 h 3187700"/>
              <a:gd name="connsiteX34" fmla="*/ 4798801 w 8534400"/>
              <a:gd name="connsiteY34" fmla="*/ 800100 h 3187700"/>
              <a:gd name="connsiteX35" fmla="*/ 4876800 w 8534400"/>
              <a:gd name="connsiteY35" fmla="*/ 2374900 h 3187700"/>
              <a:gd name="connsiteX36" fmla="*/ 5068001 w 8534400"/>
              <a:gd name="connsiteY36" fmla="*/ 1778000 h 3187700"/>
              <a:gd name="connsiteX37" fmla="*/ 5364401 w 8534400"/>
              <a:gd name="connsiteY37" fmla="*/ 1149350 h 3187700"/>
              <a:gd name="connsiteX38" fmla="*/ 5486400 w 8534400"/>
              <a:gd name="connsiteY38" fmla="*/ 2400300 h 3187700"/>
              <a:gd name="connsiteX39" fmla="*/ 5562600 w 8534400"/>
              <a:gd name="connsiteY39" fmla="*/ 2133600 h 3187700"/>
              <a:gd name="connsiteX40" fmla="*/ 5816600 w 8534400"/>
              <a:gd name="connsiteY40" fmla="*/ 1574800 h 3187700"/>
              <a:gd name="connsiteX41" fmla="*/ 5969000 w 8534400"/>
              <a:gd name="connsiteY41" fmla="*/ 2070100 h 3187700"/>
              <a:gd name="connsiteX42" fmla="*/ 6032500 w 8534400"/>
              <a:gd name="connsiteY42" fmla="*/ 1854200 h 3187700"/>
              <a:gd name="connsiteX43" fmla="*/ 6108700 w 8534400"/>
              <a:gd name="connsiteY43" fmla="*/ 1841500 h 3187700"/>
              <a:gd name="connsiteX44" fmla="*/ 6223000 w 8534400"/>
              <a:gd name="connsiteY44" fmla="*/ 2527300 h 3187700"/>
              <a:gd name="connsiteX45" fmla="*/ 6362700 w 8534400"/>
              <a:gd name="connsiteY45" fmla="*/ 2540000 h 3187700"/>
              <a:gd name="connsiteX46" fmla="*/ 6400800 w 8534400"/>
              <a:gd name="connsiteY46" fmla="*/ 2438400 h 3187700"/>
              <a:gd name="connsiteX47" fmla="*/ 6438900 w 8534400"/>
              <a:gd name="connsiteY47" fmla="*/ 2590800 h 3187700"/>
              <a:gd name="connsiteX48" fmla="*/ 6540500 w 8534400"/>
              <a:gd name="connsiteY48" fmla="*/ 2705100 h 3187700"/>
              <a:gd name="connsiteX49" fmla="*/ 6743700 w 8534400"/>
              <a:gd name="connsiteY49" fmla="*/ 177800 h 3187700"/>
              <a:gd name="connsiteX50" fmla="*/ 6845300 w 8534400"/>
              <a:gd name="connsiteY50" fmla="*/ 228600 h 3187700"/>
              <a:gd name="connsiteX51" fmla="*/ 6934200 w 8534400"/>
              <a:gd name="connsiteY51" fmla="*/ 850900 h 3187700"/>
              <a:gd name="connsiteX52" fmla="*/ 7175500 w 8534400"/>
              <a:gd name="connsiteY52" fmla="*/ 2590800 h 3187700"/>
              <a:gd name="connsiteX53" fmla="*/ 7327900 w 8534400"/>
              <a:gd name="connsiteY53" fmla="*/ 1511300 h 3187700"/>
              <a:gd name="connsiteX54" fmla="*/ 7416800 w 8534400"/>
              <a:gd name="connsiteY54" fmla="*/ 1981200 h 3187700"/>
              <a:gd name="connsiteX55" fmla="*/ 7518400 w 8534400"/>
              <a:gd name="connsiteY55" fmla="*/ 1587500 h 3187700"/>
              <a:gd name="connsiteX56" fmla="*/ 7569200 w 8534400"/>
              <a:gd name="connsiteY56" fmla="*/ 1155700 h 3187700"/>
              <a:gd name="connsiteX57" fmla="*/ 7632700 w 8534400"/>
              <a:gd name="connsiteY57" fmla="*/ 2095500 h 3187700"/>
              <a:gd name="connsiteX58" fmla="*/ 7747000 w 8534400"/>
              <a:gd name="connsiteY58" fmla="*/ 2425700 h 3187700"/>
              <a:gd name="connsiteX59" fmla="*/ 7835900 w 8534400"/>
              <a:gd name="connsiteY59" fmla="*/ 1866900 h 3187700"/>
              <a:gd name="connsiteX60" fmla="*/ 7962900 w 8534400"/>
              <a:gd name="connsiteY60" fmla="*/ 2044700 h 3187700"/>
              <a:gd name="connsiteX61" fmla="*/ 8115300 w 8534400"/>
              <a:gd name="connsiteY61" fmla="*/ 1155700 h 3187700"/>
              <a:gd name="connsiteX62" fmla="*/ 8255000 w 8534400"/>
              <a:gd name="connsiteY62" fmla="*/ 2070100 h 3187700"/>
              <a:gd name="connsiteX63" fmla="*/ 8305800 w 8534400"/>
              <a:gd name="connsiteY63" fmla="*/ 1943100 h 3187700"/>
              <a:gd name="connsiteX64" fmla="*/ 8343900 w 8534400"/>
              <a:gd name="connsiteY64" fmla="*/ 2070100 h 3187700"/>
              <a:gd name="connsiteX65" fmla="*/ 8382000 w 8534400"/>
              <a:gd name="connsiteY65" fmla="*/ 1930400 h 3187700"/>
              <a:gd name="connsiteX66" fmla="*/ 8534400 w 8534400"/>
              <a:gd name="connsiteY66" fmla="*/ 1215572 h 3187700"/>
              <a:gd name="connsiteX0" fmla="*/ 0 w 8534400"/>
              <a:gd name="connsiteY0" fmla="*/ 1168400 h 3187700"/>
              <a:gd name="connsiteX1" fmla="*/ 88900 w 8534400"/>
              <a:gd name="connsiteY1" fmla="*/ 1346200 h 3187700"/>
              <a:gd name="connsiteX2" fmla="*/ 152400 w 8534400"/>
              <a:gd name="connsiteY2" fmla="*/ 2019300 h 3187700"/>
              <a:gd name="connsiteX3" fmla="*/ 241300 w 8534400"/>
              <a:gd name="connsiteY3" fmla="*/ 1866900 h 3187700"/>
              <a:gd name="connsiteX4" fmla="*/ 266700 w 8534400"/>
              <a:gd name="connsiteY4" fmla="*/ 1701800 h 3187700"/>
              <a:gd name="connsiteX5" fmla="*/ 431800 w 8534400"/>
              <a:gd name="connsiteY5" fmla="*/ 2743200 h 3187700"/>
              <a:gd name="connsiteX6" fmla="*/ 533400 w 8534400"/>
              <a:gd name="connsiteY6" fmla="*/ 2133600 h 3187700"/>
              <a:gd name="connsiteX7" fmla="*/ 673100 w 8534400"/>
              <a:gd name="connsiteY7" fmla="*/ 2857500 h 3187700"/>
              <a:gd name="connsiteX8" fmla="*/ 876300 w 8534400"/>
              <a:gd name="connsiteY8" fmla="*/ 1511300 h 3187700"/>
              <a:gd name="connsiteX9" fmla="*/ 1003300 w 8534400"/>
              <a:gd name="connsiteY9" fmla="*/ 2032000 h 3187700"/>
              <a:gd name="connsiteX10" fmla="*/ 1104900 w 8534400"/>
              <a:gd name="connsiteY10" fmla="*/ 2108200 h 3187700"/>
              <a:gd name="connsiteX11" fmla="*/ 1244600 w 8534400"/>
              <a:gd name="connsiteY11" fmla="*/ 927100 h 3187700"/>
              <a:gd name="connsiteX12" fmla="*/ 1308100 w 8534400"/>
              <a:gd name="connsiteY12" fmla="*/ 457200 h 3187700"/>
              <a:gd name="connsiteX13" fmla="*/ 1473200 w 8534400"/>
              <a:gd name="connsiteY13" fmla="*/ 1143000 h 3187700"/>
              <a:gd name="connsiteX14" fmla="*/ 1536700 w 8534400"/>
              <a:gd name="connsiteY14" fmla="*/ 1689100 h 3187700"/>
              <a:gd name="connsiteX15" fmla="*/ 1714500 w 8534400"/>
              <a:gd name="connsiteY15" fmla="*/ 2755900 h 3187700"/>
              <a:gd name="connsiteX16" fmla="*/ 1841500 w 8534400"/>
              <a:gd name="connsiteY16" fmla="*/ 1511300 h 3187700"/>
              <a:gd name="connsiteX17" fmla="*/ 2082800 w 8534400"/>
              <a:gd name="connsiteY17" fmla="*/ 1130300 h 3187700"/>
              <a:gd name="connsiteX18" fmla="*/ 2146300 w 8534400"/>
              <a:gd name="connsiteY18" fmla="*/ 1600200 h 3187700"/>
              <a:gd name="connsiteX19" fmla="*/ 2286000 w 8534400"/>
              <a:gd name="connsiteY19" fmla="*/ 2425700 h 3187700"/>
              <a:gd name="connsiteX20" fmla="*/ 2400300 w 8534400"/>
              <a:gd name="connsiteY20" fmla="*/ 2006600 h 3187700"/>
              <a:gd name="connsiteX21" fmla="*/ 2667000 w 8534400"/>
              <a:gd name="connsiteY21" fmla="*/ 863600 h 3187700"/>
              <a:gd name="connsiteX22" fmla="*/ 2806700 w 8534400"/>
              <a:gd name="connsiteY22" fmla="*/ 2311400 h 3187700"/>
              <a:gd name="connsiteX23" fmla="*/ 2984500 w 8534400"/>
              <a:gd name="connsiteY23" fmla="*/ 1955800 h 3187700"/>
              <a:gd name="connsiteX24" fmla="*/ 3098800 w 8534400"/>
              <a:gd name="connsiteY24" fmla="*/ 2476500 h 3187700"/>
              <a:gd name="connsiteX25" fmla="*/ 3187700 w 8534400"/>
              <a:gd name="connsiteY25" fmla="*/ 2197100 h 3187700"/>
              <a:gd name="connsiteX26" fmla="*/ 3302900 w 8534400"/>
              <a:gd name="connsiteY26" fmla="*/ 2438400 h 3187700"/>
              <a:gd name="connsiteX27" fmla="*/ 3492500 w 8534400"/>
              <a:gd name="connsiteY27" fmla="*/ 1803400 h 3187700"/>
              <a:gd name="connsiteX28" fmla="*/ 3670300 w 8534400"/>
              <a:gd name="connsiteY28" fmla="*/ 2349500 h 3187700"/>
              <a:gd name="connsiteX29" fmla="*/ 3733800 w 8534400"/>
              <a:gd name="connsiteY29" fmla="*/ 2146300 h 3187700"/>
              <a:gd name="connsiteX30" fmla="*/ 3915743 w 8534400"/>
              <a:gd name="connsiteY30" fmla="*/ 0 h 3187700"/>
              <a:gd name="connsiteX31" fmla="*/ 4160600 w 8534400"/>
              <a:gd name="connsiteY31" fmla="*/ 1085850 h 3187700"/>
              <a:gd name="connsiteX32" fmla="*/ 4340000 w 8534400"/>
              <a:gd name="connsiteY32" fmla="*/ 3187700 h 3187700"/>
              <a:gd name="connsiteX33" fmla="*/ 4583450 w 8534400"/>
              <a:gd name="connsiteY33" fmla="*/ 1206500 h 3187700"/>
              <a:gd name="connsiteX34" fmla="*/ 4798801 w 8534400"/>
              <a:gd name="connsiteY34" fmla="*/ 800100 h 3187700"/>
              <a:gd name="connsiteX35" fmla="*/ 4876800 w 8534400"/>
              <a:gd name="connsiteY35" fmla="*/ 2374900 h 3187700"/>
              <a:gd name="connsiteX36" fmla="*/ 5068001 w 8534400"/>
              <a:gd name="connsiteY36" fmla="*/ 1778000 h 3187700"/>
              <a:gd name="connsiteX37" fmla="*/ 5364401 w 8534400"/>
              <a:gd name="connsiteY37" fmla="*/ 1149350 h 3187700"/>
              <a:gd name="connsiteX38" fmla="*/ 5486400 w 8534400"/>
              <a:gd name="connsiteY38" fmla="*/ 2400300 h 3187700"/>
              <a:gd name="connsiteX39" fmla="*/ 5562600 w 8534400"/>
              <a:gd name="connsiteY39" fmla="*/ 2133600 h 3187700"/>
              <a:gd name="connsiteX40" fmla="*/ 5816600 w 8534400"/>
              <a:gd name="connsiteY40" fmla="*/ 1574800 h 3187700"/>
              <a:gd name="connsiteX41" fmla="*/ 5969000 w 8534400"/>
              <a:gd name="connsiteY41" fmla="*/ 2070100 h 3187700"/>
              <a:gd name="connsiteX42" fmla="*/ 6032500 w 8534400"/>
              <a:gd name="connsiteY42" fmla="*/ 1854200 h 3187700"/>
              <a:gd name="connsiteX43" fmla="*/ 6108700 w 8534400"/>
              <a:gd name="connsiteY43" fmla="*/ 1841500 h 3187700"/>
              <a:gd name="connsiteX44" fmla="*/ 6223000 w 8534400"/>
              <a:gd name="connsiteY44" fmla="*/ 2527300 h 3187700"/>
              <a:gd name="connsiteX45" fmla="*/ 6362700 w 8534400"/>
              <a:gd name="connsiteY45" fmla="*/ 2540000 h 3187700"/>
              <a:gd name="connsiteX46" fmla="*/ 6438900 w 8534400"/>
              <a:gd name="connsiteY46" fmla="*/ 2590800 h 3187700"/>
              <a:gd name="connsiteX47" fmla="*/ 6540500 w 8534400"/>
              <a:gd name="connsiteY47" fmla="*/ 2705100 h 3187700"/>
              <a:gd name="connsiteX48" fmla="*/ 6743700 w 8534400"/>
              <a:gd name="connsiteY48" fmla="*/ 177800 h 3187700"/>
              <a:gd name="connsiteX49" fmla="*/ 6845300 w 8534400"/>
              <a:gd name="connsiteY49" fmla="*/ 228600 h 3187700"/>
              <a:gd name="connsiteX50" fmla="*/ 6934200 w 8534400"/>
              <a:gd name="connsiteY50" fmla="*/ 850900 h 3187700"/>
              <a:gd name="connsiteX51" fmla="*/ 7175500 w 8534400"/>
              <a:gd name="connsiteY51" fmla="*/ 2590800 h 3187700"/>
              <a:gd name="connsiteX52" fmla="*/ 7327900 w 8534400"/>
              <a:gd name="connsiteY52" fmla="*/ 1511300 h 3187700"/>
              <a:gd name="connsiteX53" fmla="*/ 7416800 w 8534400"/>
              <a:gd name="connsiteY53" fmla="*/ 1981200 h 3187700"/>
              <a:gd name="connsiteX54" fmla="*/ 7518400 w 8534400"/>
              <a:gd name="connsiteY54" fmla="*/ 1587500 h 3187700"/>
              <a:gd name="connsiteX55" fmla="*/ 7569200 w 8534400"/>
              <a:gd name="connsiteY55" fmla="*/ 1155700 h 3187700"/>
              <a:gd name="connsiteX56" fmla="*/ 7632700 w 8534400"/>
              <a:gd name="connsiteY56" fmla="*/ 2095500 h 3187700"/>
              <a:gd name="connsiteX57" fmla="*/ 7747000 w 8534400"/>
              <a:gd name="connsiteY57" fmla="*/ 2425700 h 3187700"/>
              <a:gd name="connsiteX58" fmla="*/ 7835900 w 8534400"/>
              <a:gd name="connsiteY58" fmla="*/ 1866900 h 3187700"/>
              <a:gd name="connsiteX59" fmla="*/ 7962900 w 8534400"/>
              <a:gd name="connsiteY59" fmla="*/ 2044700 h 3187700"/>
              <a:gd name="connsiteX60" fmla="*/ 8115300 w 8534400"/>
              <a:gd name="connsiteY60" fmla="*/ 1155700 h 3187700"/>
              <a:gd name="connsiteX61" fmla="*/ 8255000 w 8534400"/>
              <a:gd name="connsiteY61" fmla="*/ 2070100 h 3187700"/>
              <a:gd name="connsiteX62" fmla="*/ 8305800 w 8534400"/>
              <a:gd name="connsiteY62" fmla="*/ 1943100 h 3187700"/>
              <a:gd name="connsiteX63" fmla="*/ 8343900 w 8534400"/>
              <a:gd name="connsiteY63" fmla="*/ 2070100 h 3187700"/>
              <a:gd name="connsiteX64" fmla="*/ 8382000 w 8534400"/>
              <a:gd name="connsiteY64" fmla="*/ 1930400 h 3187700"/>
              <a:gd name="connsiteX65" fmla="*/ 8534400 w 8534400"/>
              <a:gd name="connsiteY65" fmla="*/ 1215572 h 3187700"/>
              <a:gd name="connsiteX0" fmla="*/ 0 w 8534400"/>
              <a:gd name="connsiteY0" fmla="*/ 1168400 h 3187700"/>
              <a:gd name="connsiteX1" fmla="*/ 88900 w 8534400"/>
              <a:gd name="connsiteY1" fmla="*/ 1346200 h 3187700"/>
              <a:gd name="connsiteX2" fmla="*/ 152400 w 8534400"/>
              <a:gd name="connsiteY2" fmla="*/ 2019300 h 3187700"/>
              <a:gd name="connsiteX3" fmla="*/ 241300 w 8534400"/>
              <a:gd name="connsiteY3" fmla="*/ 1866900 h 3187700"/>
              <a:gd name="connsiteX4" fmla="*/ 266700 w 8534400"/>
              <a:gd name="connsiteY4" fmla="*/ 1701800 h 3187700"/>
              <a:gd name="connsiteX5" fmla="*/ 431800 w 8534400"/>
              <a:gd name="connsiteY5" fmla="*/ 2743200 h 3187700"/>
              <a:gd name="connsiteX6" fmla="*/ 533400 w 8534400"/>
              <a:gd name="connsiteY6" fmla="*/ 2133600 h 3187700"/>
              <a:gd name="connsiteX7" fmla="*/ 673100 w 8534400"/>
              <a:gd name="connsiteY7" fmla="*/ 2857500 h 3187700"/>
              <a:gd name="connsiteX8" fmla="*/ 876300 w 8534400"/>
              <a:gd name="connsiteY8" fmla="*/ 1511300 h 3187700"/>
              <a:gd name="connsiteX9" fmla="*/ 1003300 w 8534400"/>
              <a:gd name="connsiteY9" fmla="*/ 2032000 h 3187700"/>
              <a:gd name="connsiteX10" fmla="*/ 1104900 w 8534400"/>
              <a:gd name="connsiteY10" fmla="*/ 2108200 h 3187700"/>
              <a:gd name="connsiteX11" fmla="*/ 1244600 w 8534400"/>
              <a:gd name="connsiteY11" fmla="*/ 927100 h 3187700"/>
              <a:gd name="connsiteX12" fmla="*/ 1308100 w 8534400"/>
              <a:gd name="connsiteY12" fmla="*/ 457200 h 3187700"/>
              <a:gd name="connsiteX13" fmla="*/ 1473200 w 8534400"/>
              <a:gd name="connsiteY13" fmla="*/ 1143000 h 3187700"/>
              <a:gd name="connsiteX14" fmla="*/ 1536700 w 8534400"/>
              <a:gd name="connsiteY14" fmla="*/ 1689100 h 3187700"/>
              <a:gd name="connsiteX15" fmla="*/ 1714500 w 8534400"/>
              <a:gd name="connsiteY15" fmla="*/ 2755900 h 3187700"/>
              <a:gd name="connsiteX16" fmla="*/ 1841500 w 8534400"/>
              <a:gd name="connsiteY16" fmla="*/ 1511300 h 3187700"/>
              <a:gd name="connsiteX17" fmla="*/ 2082800 w 8534400"/>
              <a:gd name="connsiteY17" fmla="*/ 1130300 h 3187700"/>
              <a:gd name="connsiteX18" fmla="*/ 2146300 w 8534400"/>
              <a:gd name="connsiteY18" fmla="*/ 1600200 h 3187700"/>
              <a:gd name="connsiteX19" fmla="*/ 2286000 w 8534400"/>
              <a:gd name="connsiteY19" fmla="*/ 2425700 h 3187700"/>
              <a:gd name="connsiteX20" fmla="*/ 2400300 w 8534400"/>
              <a:gd name="connsiteY20" fmla="*/ 2006600 h 3187700"/>
              <a:gd name="connsiteX21" fmla="*/ 2667000 w 8534400"/>
              <a:gd name="connsiteY21" fmla="*/ 863600 h 3187700"/>
              <a:gd name="connsiteX22" fmla="*/ 2806700 w 8534400"/>
              <a:gd name="connsiteY22" fmla="*/ 2311400 h 3187700"/>
              <a:gd name="connsiteX23" fmla="*/ 2984500 w 8534400"/>
              <a:gd name="connsiteY23" fmla="*/ 1955800 h 3187700"/>
              <a:gd name="connsiteX24" fmla="*/ 3098800 w 8534400"/>
              <a:gd name="connsiteY24" fmla="*/ 2476500 h 3187700"/>
              <a:gd name="connsiteX25" fmla="*/ 3187700 w 8534400"/>
              <a:gd name="connsiteY25" fmla="*/ 2197100 h 3187700"/>
              <a:gd name="connsiteX26" fmla="*/ 3302900 w 8534400"/>
              <a:gd name="connsiteY26" fmla="*/ 2438400 h 3187700"/>
              <a:gd name="connsiteX27" fmla="*/ 3492500 w 8534400"/>
              <a:gd name="connsiteY27" fmla="*/ 1803400 h 3187700"/>
              <a:gd name="connsiteX28" fmla="*/ 3670300 w 8534400"/>
              <a:gd name="connsiteY28" fmla="*/ 2349500 h 3187700"/>
              <a:gd name="connsiteX29" fmla="*/ 3733800 w 8534400"/>
              <a:gd name="connsiteY29" fmla="*/ 2146300 h 3187700"/>
              <a:gd name="connsiteX30" fmla="*/ 3915743 w 8534400"/>
              <a:gd name="connsiteY30" fmla="*/ 0 h 3187700"/>
              <a:gd name="connsiteX31" fmla="*/ 4160600 w 8534400"/>
              <a:gd name="connsiteY31" fmla="*/ 1085850 h 3187700"/>
              <a:gd name="connsiteX32" fmla="*/ 4340000 w 8534400"/>
              <a:gd name="connsiteY32" fmla="*/ 3187700 h 3187700"/>
              <a:gd name="connsiteX33" fmla="*/ 4583450 w 8534400"/>
              <a:gd name="connsiteY33" fmla="*/ 1206500 h 3187700"/>
              <a:gd name="connsiteX34" fmla="*/ 4798801 w 8534400"/>
              <a:gd name="connsiteY34" fmla="*/ 800100 h 3187700"/>
              <a:gd name="connsiteX35" fmla="*/ 4876800 w 8534400"/>
              <a:gd name="connsiteY35" fmla="*/ 2374900 h 3187700"/>
              <a:gd name="connsiteX36" fmla="*/ 5068001 w 8534400"/>
              <a:gd name="connsiteY36" fmla="*/ 1778000 h 3187700"/>
              <a:gd name="connsiteX37" fmla="*/ 5364401 w 8534400"/>
              <a:gd name="connsiteY37" fmla="*/ 1149350 h 3187700"/>
              <a:gd name="connsiteX38" fmla="*/ 5486400 w 8534400"/>
              <a:gd name="connsiteY38" fmla="*/ 2400300 h 3187700"/>
              <a:gd name="connsiteX39" fmla="*/ 5562600 w 8534400"/>
              <a:gd name="connsiteY39" fmla="*/ 2133600 h 3187700"/>
              <a:gd name="connsiteX40" fmla="*/ 5816600 w 8534400"/>
              <a:gd name="connsiteY40" fmla="*/ 1574800 h 3187700"/>
              <a:gd name="connsiteX41" fmla="*/ 5969000 w 8534400"/>
              <a:gd name="connsiteY41" fmla="*/ 2070100 h 3187700"/>
              <a:gd name="connsiteX42" fmla="*/ 6032500 w 8534400"/>
              <a:gd name="connsiteY42" fmla="*/ 1854200 h 3187700"/>
              <a:gd name="connsiteX43" fmla="*/ 6108700 w 8534400"/>
              <a:gd name="connsiteY43" fmla="*/ 1841500 h 3187700"/>
              <a:gd name="connsiteX44" fmla="*/ 6223000 w 8534400"/>
              <a:gd name="connsiteY44" fmla="*/ 2527300 h 3187700"/>
              <a:gd name="connsiteX45" fmla="*/ 6362700 w 8534400"/>
              <a:gd name="connsiteY45" fmla="*/ 2540000 h 3187700"/>
              <a:gd name="connsiteX46" fmla="*/ 6540500 w 8534400"/>
              <a:gd name="connsiteY46" fmla="*/ 2705100 h 3187700"/>
              <a:gd name="connsiteX47" fmla="*/ 6743700 w 8534400"/>
              <a:gd name="connsiteY47" fmla="*/ 177800 h 3187700"/>
              <a:gd name="connsiteX48" fmla="*/ 6845300 w 8534400"/>
              <a:gd name="connsiteY48" fmla="*/ 228600 h 3187700"/>
              <a:gd name="connsiteX49" fmla="*/ 6934200 w 8534400"/>
              <a:gd name="connsiteY49" fmla="*/ 850900 h 3187700"/>
              <a:gd name="connsiteX50" fmla="*/ 7175500 w 8534400"/>
              <a:gd name="connsiteY50" fmla="*/ 2590800 h 3187700"/>
              <a:gd name="connsiteX51" fmla="*/ 7327900 w 8534400"/>
              <a:gd name="connsiteY51" fmla="*/ 1511300 h 3187700"/>
              <a:gd name="connsiteX52" fmla="*/ 7416800 w 8534400"/>
              <a:gd name="connsiteY52" fmla="*/ 1981200 h 3187700"/>
              <a:gd name="connsiteX53" fmla="*/ 7518400 w 8534400"/>
              <a:gd name="connsiteY53" fmla="*/ 1587500 h 3187700"/>
              <a:gd name="connsiteX54" fmla="*/ 7569200 w 8534400"/>
              <a:gd name="connsiteY54" fmla="*/ 1155700 h 3187700"/>
              <a:gd name="connsiteX55" fmla="*/ 7632700 w 8534400"/>
              <a:gd name="connsiteY55" fmla="*/ 2095500 h 3187700"/>
              <a:gd name="connsiteX56" fmla="*/ 7747000 w 8534400"/>
              <a:gd name="connsiteY56" fmla="*/ 2425700 h 3187700"/>
              <a:gd name="connsiteX57" fmla="*/ 7835900 w 8534400"/>
              <a:gd name="connsiteY57" fmla="*/ 1866900 h 3187700"/>
              <a:gd name="connsiteX58" fmla="*/ 7962900 w 8534400"/>
              <a:gd name="connsiteY58" fmla="*/ 2044700 h 3187700"/>
              <a:gd name="connsiteX59" fmla="*/ 8115300 w 8534400"/>
              <a:gd name="connsiteY59" fmla="*/ 1155700 h 3187700"/>
              <a:gd name="connsiteX60" fmla="*/ 8255000 w 8534400"/>
              <a:gd name="connsiteY60" fmla="*/ 2070100 h 3187700"/>
              <a:gd name="connsiteX61" fmla="*/ 8305800 w 8534400"/>
              <a:gd name="connsiteY61" fmla="*/ 1943100 h 3187700"/>
              <a:gd name="connsiteX62" fmla="*/ 8343900 w 8534400"/>
              <a:gd name="connsiteY62" fmla="*/ 2070100 h 3187700"/>
              <a:gd name="connsiteX63" fmla="*/ 8382000 w 8534400"/>
              <a:gd name="connsiteY63" fmla="*/ 1930400 h 3187700"/>
              <a:gd name="connsiteX64" fmla="*/ 8534400 w 8534400"/>
              <a:gd name="connsiteY64" fmla="*/ 1215572 h 318770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806700 w 8534400"/>
              <a:gd name="connsiteY22" fmla="*/ 2311400 h 3172460"/>
              <a:gd name="connsiteX23" fmla="*/ 2984500 w 8534400"/>
              <a:gd name="connsiteY23" fmla="*/ 1955800 h 3172460"/>
              <a:gd name="connsiteX24" fmla="*/ 3098800 w 8534400"/>
              <a:gd name="connsiteY24" fmla="*/ 2476500 h 3172460"/>
              <a:gd name="connsiteX25" fmla="*/ 3187700 w 8534400"/>
              <a:gd name="connsiteY25" fmla="*/ 2197100 h 3172460"/>
              <a:gd name="connsiteX26" fmla="*/ 3302900 w 8534400"/>
              <a:gd name="connsiteY26" fmla="*/ 2438400 h 3172460"/>
              <a:gd name="connsiteX27" fmla="*/ 3492500 w 8534400"/>
              <a:gd name="connsiteY27" fmla="*/ 1803400 h 3172460"/>
              <a:gd name="connsiteX28" fmla="*/ 3670300 w 8534400"/>
              <a:gd name="connsiteY28" fmla="*/ 2349500 h 3172460"/>
              <a:gd name="connsiteX29" fmla="*/ 3733800 w 8534400"/>
              <a:gd name="connsiteY29" fmla="*/ 2146300 h 3172460"/>
              <a:gd name="connsiteX30" fmla="*/ 3915743 w 8534400"/>
              <a:gd name="connsiteY30" fmla="*/ 0 h 3172460"/>
              <a:gd name="connsiteX31" fmla="*/ 4160600 w 8534400"/>
              <a:gd name="connsiteY31" fmla="*/ 1085850 h 3172460"/>
              <a:gd name="connsiteX32" fmla="*/ 4340000 w 8534400"/>
              <a:gd name="connsiteY32" fmla="*/ 3172460 h 3172460"/>
              <a:gd name="connsiteX33" fmla="*/ 4583450 w 8534400"/>
              <a:gd name="connsiteY33" fmla="*/ 1206500 h 3172460"/>
              <a:gd name="connsiteX34" fmla="*/ 4798801 w 8534400"/>
              <a:gd name="connsiteY34" fmla="*/ 800100 h 3172460"/>
              <a:gd name="connsiteX35" fmla="*/ 4876800 w 8534400"/>
              <a:gd name="connsiteY35" fmla="*/ 2374900 h 3172460"/>
              <a:gd name="connsiteX36" fmla="*/ 5068001 w 8534400"/>
              <a:gd name="connsiteY36" fmla="*/ 1778000 h 3172460"/>
              <a:gd name="connsiteX37" fmla="*/ 5364401 w 8534400"/>
              <a:gd name="connsiteY37" fmla="*/ 1149350 h 3172460"/>
              <a:gd name="connsiteX38" fmla="*/ 5486400 w 8534400"/>
              <a:gd name="connsiteY38" fmla="*/ 2400300 h 3172460"/>
              <a:gd name="connsiteX39" fmla="*/ 5562600 w 8534400"/>
              <a:gd name="connsiteY39" fmla="*/ 2133600 h 3172460"/>
              <a:gd name="connsiteX40" fmla="*/ 5816600 w 8534400"/>
              <a:gd name="connsiteY40" fmla="*/ 1574800 h 3172460"/>
              <a:gd name="connsiteX41" fmla="*/ 5969000 w 8534400"/>
              <a:gd name="connsiteY41" fmla="*/ 2070100 h 3172460"/>
              <a:gd name="connsiteX42" fmla="*/ 6032500 w 8534400"/>
              <a:gd name="connsiteY42" fmla="*/ 1854200 h 3172460"/>
              <a:gd name="connsiteX43" fmla="*/ 6108700 w 8534400"/>
              <a:gd name="connsiteY43" fmla="*/ 1841500 h 3172460"/>
              <a:gd name="connsiteX44" fmla="*/ 6223000 w 8534400"/>
              <a:gd name="connsiteY44" fmla="*/ 2527300 h 3172460"/>
              <a:gd name="connsiteX45" fmla="*/ 6362700 w 8534400"/>
              <a:gd name="connsiteY45" fmla="*/ 2540000 h 3172460"/>
              <a:gd name="connsiteX46" fmla="*/ 6540500 w 8534400"/>
              <a:gd name="connsiteY46" fmla="*/ 2705100 h 3172460"/>
              <a:gd name="connsiteX47" fmla="*/ 6743700 w 8534400"/>
              <a:gd name="connsiteY47" fmla="*/ 177800 h 3172460"/>
              <a:gd name="connsiteX48" fmla="*/ 6845300 w 8534400"/>
              <a:gd name="connsiteY48" fmla="*/ 228600 h 3172460"/>
              <a:gd name="connsiteX49" fmla="*/ 6934200 w 8534400"/>
              <a:gd name="connsiteY49" fmla="*/ 850900 h 3172460"/>
              <a:gd name="connsiteX50" fmla="*/ 7175500 w 8534400"/>
              <a:gd name="connsiteY50" fmla="*/ 2590800 h 3172460"/>
              <a:gd name="connsiteX51" fmla="*/ 7327900 w 8534400"/>
              <a:gd name="connsiteY51" fmla="*/ 1511300 h 3172460"/>
              <a:gd name="connsiteX52" fmla="*/ 7416800 w 8534400"/>
              <a:gd name="connsiteY52" fmla="*/ 1981200 h 3172460"/>
              <a:gd name="connsiteX53" fmla="*/ 7518400 w 8534400"/>
              <a:gd name="connsiteY53" fmla="*/ 1587500 h 3172460"/>
              <a:gd name="connsiteX54" fmla="*/ 7569200 w 8534400"/>
              <a:gd name="connsiteY54" fmla="*/ 1155700 h 3172460"/>
              <a:gd name="connsiteX55" fmla="*/ 7632700 w 8534400"/>
              <a:gd name="connsiteY55" fmla="*/ 2095500 h 3172460"/>
              <a:gd name="connsiteX56" fmla="*/ 7747000 w 8534400"/>
              <a:gd name="connsiteY56" fmla="*/ 2425700 h 3172460"/>
              <a:gd name="connsiteX57" fmla="*/ 7835900 w 8534400"/>
              <a:gd name="connsiteY57" fmla="*/ 1866900 h 3172460"/>
              <a:gd name="connsiteX58" fmla="*/ 7962900 w 8534400"/>
              <a:gd name="connsiteY58" fmla="*/ 2044700 h 3172460"/>
              <a:gd name="connsiteX59" fmla="*/ 8115300 w 8534400"/>
              <a:gd name="connsiteY59" fmla="*/ 1155700 h 3172460"/>
              <a:gd name="connsiteX60" fmla="*/ 8255000 w 8534400"/>
              <a:gd name="connsiteY60" fmla="*/ 2070100 h 3172460"/>
              <a:gd name="connsiteX61" fmla="*/ 8305800 w 8534400"/>
              <a:gd name="connsiteY61" fmla="*/ 1943100 h 3172460"/>
              <a:gd name="connsiteX62" fmla="*/ 8343900 w 8534400"/>
              <a:gd name="connsiteY62" fmla="*/ 2070100 h 3172460"/>
              <a:gd name="connsiteX63" fmla="*/ 8382000 w 8534400"/>
              <a:gd name="connsiteY63" fmla="*/ 1930400 h 3172460"/>
              <a:gd name="connsiteX64" fmla="*/ 8534400 w 8534400"/>
              <a:gd name="connsiteY64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806700 w 8534400"/>
              <a:gd name="connsiteY22" fmla="*/ 2311400 h 3172460"/>
              <a:gd name="connsiteX23" fmla="*/ 2984500 w 8534400"/>
              <a:gd name="connsiteY23" fmla="*/ 1955800 h 3172460"/>
              <a:gd name="connsiteX24" fmla="*/ 3098800 w 8534400"/>
              <a:gd name="connsiteY24" fmla="*/ 2476500 h 3172460"/>
              <a:gd name="connsiteX25" fmla="*/ 3187700 w 8534400"/>
              <a:gd name="connsiteY25" fmla="*/ 2197100 h 3172460"/>
              <a:gd name="connsiteX26" fmla="*/ 3302900 w 8534400"/>
              <a:gd name="connsiteY26" fmla="*/ 2438400 h 3172460"/>
              <a:gd name="connsiteX27" fmla="*/ 3492500 w 8534400"/>
              <a:gd name="connsiteY27" fmla="*/ 1803400 h 3172460"/>
              <a:gd name="connsiteX28" fmla="*/ 3670300 w 8534400"/>
              <a:gd name="connsiteY28" fmla="*/ 2349500 h 3172460"/>
              <a:gd name="connsiteX29" fmla="*/ 3733800 w 8534400"/>
              <a:gd name="connsiteY29" fmla="*/ 2146300 h 3172460"/>
              <a:gd name="connsiteX30" fmla="*/ 3915743 w 8534400"/>
              <a:gd name="connsiteY30" fmla="*/ 0 h 3172460"/>
              <a:gd name="connsiteX31" fmla="*/ 4160600 w 8534400"/>
              <a:gd name="connsiteY31" fmla="*/ 1085850 h 3172460"/>
              <a:gd name="connsiteX32" fmla="*/ 4340000 w 8534400"/>
              <a:gd name="connsiteY32" fmla="*/ 3172460 h 3172460"/>
              <a:gd name="connsiteX33" fmla="*/ 4583450 w 8534400"/>
              <a:gd name="connsiteY33" fmla="*/ 1206500 h 3172460"/>
              <a:gd name="connsiteX34" fmla="*/ 4837164 w 8534400"/>
              <a:gd name="connsiteY34" fmla="*/ 828675 h 3172460"/>
              <a:gd name="connsiteX35" fmla="*/ 4876800 w 8534400"/>
              <a:gd name="connsiteY35" fmla="*/ 2374900 h 3172460"/>
              <a:gd name="connsiteX36" fmla="*/ 5068001 w 8534400"/>
              <a:gd name="connsiteY36" fmla="*/ 1778000 h 3172460"/>
              <a:gd name="connsiteX37" fmla="*/ 5364401 w 8534400"/>
              <a:gd name="connsiteY37" fmla="*/ 1149350 h 3172460"/>
              <a:gd name="connsiteX38" fmla="*/ 5486400 w 8534400"/>
              <a:gd name="connsiteY38" fmla="*/ 2400300 h 3172460"/>
              <a:gd name="connsiteX39" fmla="*/ 5562600 w 8534400"/>
              <a:gd name="connsiteY39" fmla="*/ 2133600 h 3172460"/>
              <a:gd name="connsiteX40" fmla="*/ 5816600 w 8534400"/>
              <a:gd name="connsiteY40" fmla="*/ 1574800 h 3172460"/>
              <a:gd name="connsiteX41" fmla="*/ 5969000 w 8534400"/>
              <a:gd name="connsiteY41" fmla="*/ 2070100 h 3172460"/>
              <a:gd name="connsiteX42" fmla="*/ 6032500 w 8534400"/>
              <a:gd name="connsiteY42" fmla="*/ 1854200 h 3172460"/>
              <a:gd name="connsiteX43" fmla="*/ 6108700 w 8534400"/>
              <a:gd name="connsiteY43" fmla="*/ 1841500 h 3172460"/>
              <a:gd name="connsiteX44" fmla="*/ 6223000 w 8534400"/>
              <a:gd name="connsiteY44" fmla="*/ 2527300 h 3172460"/>
              <a:gd name="connsiteX45" fmla="*/ 6362700 w 8534400"/>
              <a:gd name="connsiteY45" fmla="*/ 2540000 h 3172460"/>
              <a:gd name="connsiteX46" fmla="*/ 6540500 w 8534400"/>
              <a:gd name="connsiteY46" fmla="*/ 2705100 h 3172460"/>
              <a:gd name="connsiteX47" fmla="*/ 6743700 w 8534400"/>
              <a:gd name="connsiteY47" fmla="*/ 177800 h 3172460"/>
              <a:gd name="connsiteX48" fmla="*/ 6845300 w 8534400"/>
              <a:gd name="connsiteY48" fmla="*/ 228600 h 3172460"/>
              <a:gd name="connsiteX49" fmla="*/ 6934200 w 8534400"/>
              <a:gd name="connsiteY49" fmla="*/ 850900 h 3172460"/>
              <a:gd name="connsiteX50" fmla="*/ 7175500 w 8534400"/>
              <a:gd name="connsiteY50" fmla="*/ 2590800 h 3172460"/>
              <a:gd name="connsiteX51" fmla="*/ 7327900 w 8534400"/>
              <a:gd name="connsiteY51" fmla="*/ 1511300 h 3172460"/>
              <a:gd name="connsiteX52" fmla="*/ 7416800 w 8534400"/>
              <a:gd name="connsiteY52" fmla="*/ 1981200 h 3172460"/>
              <a:gd name="connsiteX53" fmla="*/ 7518400 w 8534400"/>
              <a:gd name="connsiteY53" fmla="*/ 1587500 h 3172460"/>
              <a:gd name="connsiteX54" fmla="*/ 7569200 w 8534400"/>
              <a:gd name="connsiteY54" fmla="*/ 1155700 h 3172460"/>
              <a:gd name="connsiteX55" fmla="*/ 7632700 w 8534400"/>
              <a:gd name="connsiteY55" fmla="*/ 2095500 h 3172460"/>
              <a:gd name="connsiteX56" fmla="*/ 7747000 w 8534400"/>
              <a:gd name="connsiteY56" fmla="*/ 2425700 h 3172460"/>
              <a:gd name="connsiteX57" fmla="*/ 7835900 w 8534400"/>
              <a:gd name="connsiteY57" fmla="*/ 1866900 h 3172460"/>
              <a:gd name="connsiteX58" fmla="*/ 7962900 w 8534400"/>
              <a:gd name="connsiteY58" fmla="*/ 2044700 h 3172460"/>
              <a:gd name="connsiteX59" fmla="*/ 8115300 w 8534400"/>
              <a:gd name="connsiteY59" fmla="*/ 1155700 h 3172460"/>
              <a:gd name="connsiteX60" fmla="*/ 8255000 w 8534400"/>
              <a:gd name="connsiteY60" fmla="*/ 2070100 h 3172460"/>
              <a:gd name="connsiteX61" fmla="*/ 8305800 w 8534400"/>
              <a:gd name="connsiteY61" fmla="*/ 1943100 h 3172460"/>
              <a:gd name="connsiteX62" fmla="*/ 8343900 w 8534400"/>
              <a:gd name="connsiteY62" fmla="*/ 2070100 h 3172460"/>
              <a:gd name="connsiteX63" fmla="*/ 8382000 w 8534400"/>
              <a:gd name="connsiteY63" fmla="*/ 1930400 h 3172460"/>
              <a:gd name="connsiteX64" fmla="*/ 8534400 w 8534400"/>
              <a:gd name="connsiteY64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806700 w 8534400"/>
              <a:gd name="connsiteY22" fmla="*/ 2311400 h 3172460"/>
              <a:gd name="connsiteX23" fmla="*/ 2984500 w 8534400"/>
              <a:gd name="connsiteY23" fmla="*/ 1955800 h 3172460"/>
              <a:gd name="connsiteX24" fmla="*/ 3098800 w 8534400"/>
              <a:gd name="connsiteY24" fmla="*/ 2476500 h 3172460"/>
              <a:gd name="connsiteX25" fmla="*/ 3187700 w 8534400"/>
              <a:gd name="connsiteY25" fmla="*/ 2197100 h 3172460"/>
              <a:gd name="connsiteX26" fmla="*/ 3302900 w 8534400"/>
              <a:gd name="connsiteY26" fmla="*/ 2438400 h 3172460"/>
              <a:gd name="connsiteX27" fmla="*/ 3492500 w 8534400"/>
              <a:gd name="connsiteY27" fmla="*/ 1803400 h 3172460"/>
              <a:gd name="connsiteX28" fmla="*/ 3670300 w 8534400"/>
              <a:gd name="connsiteY28" fmla="*/ 2349500 h 3172460"/>
              <a:gd name="connsiteX29" fmla="*/ 3733800 w 8534400"/>
              <a:gd name="connsiteY29" fmla="*/ 2146300 h 3172460"/>
              <a:gd name="connsiteX30" fmla="*/ 3915743 w 8534400"/>
              <a:gd name="connsiteY30" fmla="*/ 0 h 3172460"/>
              <a:gd name="connsiteX31" fmla="*/ 4160600 w 8534400"/>
              <a:gd name="connsiteY31" fmla="*/ 1085850 h 3172460"/>
              <a:gd name="connsiteX32" fmla="*/ 4340000 w 8534400"/>
              <a:gd name="connsiteY32" fmla="*/ 3172460 h 3172460"/>
              <a:gd name="connsiteX33" fmla="*/ 4583450 w 8534400"/>
              <a:gd name="connsiteY33" fmla="*/ 1206500 h 3172460"/>
              <a:gd name="connsiteX34" fmla="*/ 4837164 w 8534400"/>
              <a:gd name="connsiteY34" fmla="*/ 828675 h 3172460"/>
              <a:gd name="connsiteX35" fmla="*/ 4915163 w 8534400"/>
              <a:gd name="connsiteY35" fmla="*/ 2379663 h 3172460"/>
              <a:gd name="connsiteX36" fmla="*/ 5068001 w 8534400"/>
              <a:gd name="connsiteY36" fmla="*/ 1778000 h 3172460"/>
              <a:gd name="connsiteX37" fmla="*/ 5364401 w 8534400"/>
              <a:gd name="connsiteY37" fmla="*/ 1149350 h 3172460"/>
              <a:gd name="connsiteX38" fmla="*/ 5486400 w 8534400"/>
              <a:gd name="connsiteY38" fmla="*/ 2400300 h 3172460"/>
              <a:gd name="connsiteX39" fmla="*/ 5562600 w 8534400"/>
              <a:gd name="connsiteY39" fmla="*/ 2133600 h 3172460"/>
              <a:gd name="connsiteX40" fmla="*/ 5816600 w 8534400"/>
              <a:gd name="connsiteY40" fmla="*/ 1574800 h 3172460"/>
              <a:gd name="connsiteX41" fmla="*/ 5969000 w 8534400"/>
              <a:gd name="connsiteY41" fmla="*/ 2070100 h 3172460"/>
              <a:gd name="connsiteX42" fmla="*/ 6032500 w 8534400"/>
              <a:gd name="connsiteY42" fmla="*/ 1854200 h 3172460"/>
              <a:gd name="connsiteX43" fmla="*/ 6108700 w 8534400"/>
              <a:gd name="connsiteY43" fmla="*/ 1841500 h 3172460"/>
              <a:gd name="connsiteX44" fmla="*/ 6223000 w 8534400"/>
              <a:gd name="connsiteY44" fmla="*/ 2527300 h 3172460"/>
              <a:gd name="connsiteX45" fmla="*/ 6362700 w 8534400"/>
              <a:gd name="connsiteY45" fmla="*/ 2540000 h 3172460"/>
              <a:gd name="connsiteX46" fmla="*/ 6540500 w 8534400"/>
              <a:gd name="connsiteY46" fmla="*/ 2705100 h 3172460"/>
              <a:gd name="connsiteX47" fmla="*/ 6743700 w 8534400"/>
              <a:gd name="connsiteY47" fmla="*/ 177800 h 3172460"/>
              <a:gd name="connsiteX48" fmla="*/ 6845300 w 8534400"/>
              <a:gd name="connsiteY48" fmla="*/ 228600 h 3172460"/>
              <a:gd name="connsiteX49" fmla="*/ 6934200 w 8534400"/>
              <a:gd name="connsiteY49" fmla="*/ 850900 h 3172460"/>
              <a:gd name="connsiteX50" fmla="*/ 7175500 w 8534400"/>
              <a:gd name="connsiteY50" fmla="*/ 2590800 h 3172460"/>
              <a:gd name="connsiteX51" fmla="*/ 7327900 w 8534400"/>
              <a:gd name="connsiteY51" fmla="*/ 1511300 h 3172460"/>
              <a:gd name="connsiteX52" fmla="*/ 7416800 w 8534400"/>
              <a:gd name="connsiteY52" fmla="*/ 1981200 h 3172460"/>
              <a:gd name="connsiteX53" fmla="*/ 7518400 w 8534400"/>
              <a:gd name="connsiteY53" fmla="*/ 1587500 h 3172460"/>
              <a:gd name="connsiteX54" fmla="*/ 7569200 w 8534400"/>
              <a:gd name="connsiteY54" fmla="*/ 1155700 h 3172460"/>
              <a:gd name="connsiteX55" fmla="*/ 7632700 w 8534400"/>
              <a:gd name="connsiteY55" fmla="*/ 2095500 h 3172460"/>
              <a:gd name="connsiteX56" fmla="*/ 7747000 w 8534400"/>
              <a:gd name="connsiteY56" fmla="*/ 2425700 h 3172460"/>
              <a:gd name="connsiteX57" fmla="*/ 7835900 w 8534400"/>
              <a:gd name="connsiteY57" fmla="*/ 1866900 h 3172460"/>
              <a:gd name="connsiteX58" fmla="*/ 7962900 w 8534400"/>
              <a:gd name="connsiteY58" fmla="*/ 2044700 h 3172460"/>
              <a:gd name="connsiteX59" fmla="*/ 8115300 w 8534400"/>
              <a:gd name="connsiteY59" fmla="*/ 1155700 h 3172460"/>
              <a:gd name="connsiteX60" fmla="*/ 8255000 w 8534400"/>
              <a:gd name="connsiteY60" fmla="*/ 2070100 h 3172460"/>
              <a:gd name="connsiteX61" fmla="*/ 8305800 w 8534400"/>
              <a:gd name="connsiteY61" fmla="*/ 1943100 h 3172460"/>
              <a:gd name="connsiteX62" fmla="*/ 8343900 w 8534400"/>
              <a:gd name="connsiteY62" fmla="*/ 2070100 h 3172460"/>
              <a:gd name="connsiteX63" fmla="*/ 8382000 w 8534400"/>
              <a:gd name="connsiteY63" fmla="*/ 1930400 h 3172460"/>
              <a:gd name="connsiteX64" fmla="*/ 8534400 w 8534400"/>
              <a:gd name="connsiteY64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806700 w 8534400"/>
              <a:gd name="connsiteY22" fmla="*/ 2311400 h 3172460"/>
              <a:gd name="connsiteX23" fmla="*/ 2984500 w 8534400"/>
              <a:gd name="connsiteY23" fmla="*/ 1955800 h 3172460"/>
              <a:gd name="connsiteX24" fmla="*/ 3098800 w 8534400"/>
              <a:gd name="connsiteY24" fmla="*/ 2476500 h 3172460"/>
              <a:gd name="connsiteX25" fmla="*/ 3187700 w 8534400"/>
              <a:gd name="connsiteY25" fmla="*/ 2197100 h 3172460"/>
              <a:gd name="connsiteX26" fmla="*/ 3302900 w 8534400"/>
              <a:gd name="connsiteY26" fmla="*/ 2438400 h 3172460"/>
              <a:gd name="connsiteX27" fmla="*/ 3492500 w 8534400"/>
              <a:gd name="connsiteY27" fmla="*/ 1803400 h 3172460"/>
              <a:gd name="connsiteX28" fmla="*/ 3670300 w 8534400"/>
              <a:gd name="connsiteY28" fmla="*/ 2349500 h 3172460"/>
              <a:gd name="connsiteX29" fmla="*/ 3733800 w 8534400"/>
              <a:gd name="connsiteY29" fmla="*/ 2146300 h 3172460"/>
              <a:gd name="connsiteX30" fmla="*/ 3915743 w 8534400"/>
              <a:gd name="connsiteY30" fmla="*/ 0 h 3172460"/>
              <a:gd name="connsiteX31" fmla="*/ 4160600 w 8534400"/>
              <a:gd name="connsiteY31" fmla="*/ 1085850 h 3172460"/>
              <a:gd name="connsiteX32" fmla="*/ 4340000 w 8534400"/>
              <a:gd name="connsiteY32" fmla="*/ 3172460 h 3172460"/>
              <a:gd name="connsiteX33" fmla="*/ 4583450 w 8534400"/>
              <a:gd name="connsiteY33" fmla="*/ 1206500 h 3172460"/>
              <a:gd name="connsiteX34" fmla="*/ 4837164 w 8534400"/>
              <a:gd name="connsiteY34" fmla="*/ 828675 h 3172460"/>
              <a:gd name="connsiteX35" fmla="*/ 4915163 w 8534400"/>
              <a:gd name="connsiteY35" fmla="*/ 2379663 h 3172460"/>
              <a:gd name="connsiteX36" fmla="*/ 5095902 w 8534400"/>
              <a:gd name="connsiteY36" fmla="*/ 1730375 h 3172460"/>
              <a:gd name="connsiteX37" fmla="*/ 5364401 w 8534400"/>
              <a:gd name="connsiteY37" fmla="*/ 1149350 h 3172460"/>
              <a:gd name="connsiteX38" fmla="*/ 5486400 w 8534400"/>
              <a:gd name="connsiteY38" fmla="*/ 2400300 h 3172460"/>
              <a:gd name="connsiteX39" fmla="*/ 5562600 w 8534400"/>
              <a:gd name="connsiteY39" fmla="*/ 2133600 h 3172460"/>
              <a:gd name="connsiteX40" fmla="*/ 5816600 w 8534400"/>
              <a:gd name="connsiteY40" fmla="*/ 1574800 h 3172460"/>
              <a:gd name="connsiteX41" fmla="*/ 5969000 w 8534400"/>
              <a:gd name="connsiteY41" fmla="*/ 2070100 h 3172460"/>
              <a:gd name="connsiteX42" fmla="*/ 6032500 w 8534400"/>
              <a:gd name="connsiteY42" fmla="*/ 1854200 h 3172460"/>
              <a:gd name="connsiteX43" fmla="*/ 6108700 w 8534400"/>
              <a:gd name="connsiteY43" fmla="*/ 1841500 h 3172460"/>
              <a:gd name="connsiteX44" fmla="*/ 6223000 w 8534400"/>
              <a:gd name="connsiteY44" fmla="*/ 2527300 h 3172460"/>
              <a:gd name="connsiteX45" fmla="*/ 6362700 w 8534400"/>
              <a:gd name="connsiteY45" fmla="*/ 2540000 h 3172460"/>
              <a:gd name="connsiteX46" fmla="*/ 6540500 w 8534400"/>
              <a:gd name="connsiteY46" fmla="*/ 2705100 h 3172460"/>
              <a:gd name="connsiteX47" fmla="*/ 6743700 w 8534400"/>
              <a:gd name="connsiteY47" fmla="*/ 177800 h 3172460"/>
              <a:gd name="connsiteX48" fmla="*/ 6845300 w 8534400"/>
              <a:gd name="connsiteY48" fmla="*/ 228600 h 3172460"/>
              <a:gd name="connsiteX49" fmla="*/ 6934200 w 8534400"/>
              <a:gd name="connsiteY49" fmla="*/ 850900 h 3172460"/>
              <a:gd name="connsiteX50" fmla="*/ 7175500 w 8534400"/>
              <a:gd name="connsiteY50" fmla="*/ 2590800 h 3172460"/>
              <a:gd name="connsiteX51" fmla="*/ 7327900 w 8534400"/>
              <a:gd name="connsiteY51" fmla="*/ 1511300 h 3172460"/>
              <a:gd name="connsiteX52" fmla="*/ 7416800 w 8534400"/>
              <a:gd name="connsiteY52" fmla="*/ 1981200 h 3172460"/>
              <a:gd name="connsiteX53" fmla="*/ 7518400 w 8534400"/>
              <a:gd name="connsiteY53" fmla="*/ 1587500 h 3172460"/>
              <a:gd name="connsiteX54" fmla="*/ 7569200 w 8534400"/>
              <a:gd name="connsiteY54" fmla="*/ 1155700 h 3172460"/>
              <a:gd name="connsiteX55" fmla="*/ 7632700 w 8534400"/>
              <a:gd name="connsiteY55" fmla="*/ 2095500 h 3172460"/>
              <a:gd name="connsiteX56" fmla="*/ 7747000 w 8534400"/>
              <a:gd name="connsiteY56" fmla="*/ 2425700 h 3172460"/>
              <a:gd name="connsiteX57" fmla="*/ 7835900 w 8534400"/>
              <a:gd name="connsiteY57" fmla="*/ 1866900 h 3172460"/>
              <a:gd name="connsiteX58" fmla="*/ 7962900 w 8534400"/>
              <a:gd name="connsiteY58" fmla="*/ 2044700 h 3172460"/>
              <a:gd name="connsiteX59" fmla="*/ 8115300 w 8534400"/>
              <a:gd name="connsiteY59" fmla="*/ 1155700 h 3172460"/>
              <a:gd name="connsiteX60" fmla="*/ 8255000 w 8534400"/>
              <a:gd name="connsiteY60" fmla="*/ 2070100 h 3172460"/>
              <a:gd name="connsiteX61" fmla="*/ 8305800 w 8534400"/>
              <a:gd name="connsiteY61" fmla="*/ 1943100 h 3172460"/>
              <a:gd name="connsiteX62" fmla="*/ 8343900 w 8534400"/>
              <a:gd name="connsiteY62" fmla="*/ 2070100 h 3172460"/>
              <a:gd name="connsiteX63" fmla="*/ 8382000 w 8534400"/>
              <a:gd name="connsiteY63" fmla="*/ 1930400 h 3172460"/>
              <a:gd name="connsiteX64" fmla="*/ 8534400 w 8534400"/>
              <a:gd name="connsiteY64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806700 w 8534400"/>
              <a:gd name="connsiteY22" fmla="*/ 2311400 h 3172460"/>
              <a:gd name="connsiteX23" fmla="*/ 2984500 w 8534400"/>
              <a:gd name="connsiteY23" fmla="*/ 1955800 h 3172460"/>
              <a:gd name="connsiteX24" fmla="*/ 3098800 w 8534400"/>
              <a:gd name="connsiteY24" fmla="*/ 2476500 h 3172460"/>
              <a:gd name="connsiteX25" fmla="*/ 3187700 w 8534400"/>
              <a:gd name="connsiteY25" fmla="*/ 2197100 h 3172460"/>
              <a:gd name="connsiteX26" fmla="*/ 3302900 w 8534400"/>
              <a:gd name="connsiteY26" fmla="*/ 2438400 h 3172460"/>
              <a:gd name="connsiteX27" fmla="*/ 3492500 w 8534400"/>
              <a:gd name="connsiteY27" fmla="*/ 1803400 h 3172460"/>
              <a:gd name="connsiteX28" fmla="*/ 3670300 w 8534400"/>
              <a:gd name="connsiteY28" fmla="*/ 2349500 h 3172460"/>
              <a:gd name="connsiteX29" fmla="*/ 3733800 w 8534400"/>
              <a:gd name="connsiteY29" fmla="*/ 2146300 h 3172460"/>
              <a:gd name="connsiteX30" fmla="*/ 3915743 w 8534400"/>
              <a:gd name="connsiteY30" fmla="*/ 0 h 3172460"/>
              <a:gd name="connsiteX31" fmla="*/ 4160600 w 8534400"/>
              <a:gd name="connsiteY31" fmla="*/ 1085850 h 3172460"/>
              <a:gd name="connsiteX32" fmla="*/ 4340000 w 8534400"/>
              <a:gd name="connsiteY32" fmla="*/ 3172460 h 3172460"/>
              <a:gd name="connsiteX33" fmla="*/ 4583450 w 8534400"/>
              <a:gd name="connsiteY33" fmla="*/ 1206500 h 3172460"/>
              <a:gd name="connsiteX34" fmla="*/ 4819727 w 8534400"/>
              <a:gd name="connsiteY34" fmla="*/ 823913 h 3172460"/>
              <a:gd name="connsiteX35" fmla="*/ 4915163 w 8534400"/>
              <a:gd name="connsiteY35" fmla="*/ 2379663 h 3172460"/>
              <a:gd name="connsiteX36" fmla="*/ 5095902 w 8534400"/>
              <a:gd name="connsiteY36" fmla="*/ 1730375 h 3172460"/>
              <a:gd name="connsiteX37" fmla="*/ 5364401 w 8534400"/>
              <a:gd name="connsiteY37" fmla="*/ 1149350 h 3172460"/>
              <a:gd name="connsiteX38" fmla="*/ 5486400 w 8534400"/>
              <a:gd name="connsiteY38" fmla="*/ 2400300 h 3172460"/>
              <a:gd name="connsiteX39" fmla="*/ 5562600 w 8534400"/>
              <a:gd name="connsiteY39" fmla="*/ 2133600 h 3172460"/>
              <a:gd name="connsiteX40" fmla="*/ 5816600 w 8534400"/>
              <a:gd name="connsiteY40" fmla="*/ 1574800 h 3172460"/>
              <a:gd name="connsiteX41" fmla="*/ 5969000 w 8534400"/>
              <a:gd name="connsiteY41" fmla="*/ 2070100 h 3172460"/>
              <a:gd name="connsiteX42" fmla="*/ 6032500 w 8534400"/>
              <a:gd name="connsiteY42" fmla="*/ 1854200 h 3172460"/>
              <a:gd name="connsiteX43" fmla="*/ 6108700 w 8534400"/>
              <a:gd name="connsiteY43" fmla="*/ 1841500 h 3172460"/>
              <a:gd name="connsiteX44" fmla="*/ 6223000 w 8534400"/>
              <a:gd name="connsiteY44" fmla="*/ 2527300 h 3172460"/>
              <a:gd name="connsiteX45" fmla="*/ 6362700 w 8534400"/>
              <a:gd name="connsiteY45" fmla="*/ 2540000 h 3172460"/>
              <a:gd name="connsiteX46" fmla="*/ 6540500 w 8534400"/>
              <a:gd name="connsiteY46" fmla="*/ 2705100 h 3172460"/>
              <a:gd name="connsiteX47" fmla="*/ 6743700 w 8534400"/>
              <a:gd name="connsiteY47" fmla="*/ 177800 h 3172460"/>
              <a:gd name="connsiteX48" fmla="*/ 6845300 w 8534400"/>
              <a:gd name="connsiteY48" fmla="*/ 228600 h 3172460"/>
              <a:gd name="connsiteX49" fmla="*/ 6934200 w 8534400"/>
              <a:gd name="connsiteY49" fmla="*/ 850900 h 3172460"/>
              <a:gd name="connsiteX50" fmla="*/ 7175500 w 8534400"/>
              <a:gd name="connsiteY50" fmla="*/ 2590800 h 3172460"/>
              <a:gd name="connsiteX51" fmla="*/ 7327900 w 8534400"/>
              <a:gd name="connsiteY51" fmla="*/ 1511300 h 3172460"/>
              <a:gd name="connsiteX52" fmla="*/ 7416800 w 8534400"/>
              <a:gd name="connsiteY52" fmla="*/ 1981200 h 3172460"/>
              <a:gd name="connsiteX53" fmla="*/ 7518400 w 8534400"/>
              <a:gd name="connsiteY53" fmla="*/ 1587500 h 3172460"/>
              <a:gd name="connsiteX54" fmla="*/ 7569200 w 8534400"/>
              <a:gd name="connsiteY54" fmla="*/ 1155700 h 3172460"/>
              <a:gd name="connsiteX55" fmla="*/ 7632700 w 8534400"/>
              <a:gd name="connsiteY55" fmla="*/ 2095500 h 3172460"/>
              <a:gd name="connsiteX56" fmla="*/ 7747000 w 8534400"/>
              <a:gd name="connsiteY56" fmla="*/ 2425700 h 3172460"/>
              <a:gd name="connsiteX57" fmla="*/ 7835900 w 8534400"/>
              <a:gd name="connsiteY57" fmla="*/ 1866900 h 3172460"/>
              <a:gd name="connsiteX58" fmla="*/ 7962900 w 8534400"/>
              <a:gd name="connsiteY58" fmla="*/ 2044700 h 3172460"/>
              <a:gd name="connsiteX59" fmla="*/ 8115300 w 8534400"/>
              <a:gd name="connsiteY59" fmla="*/ 1155700 h 3172460"/>
              <a:gd name="connsiteX60" fmla="*/ 8255000 w 8534400"/>
              <a:gd name="connsiteY60" fmla="*/ 2070100 h 3172460"/>
              <a:gd name="connsiteX61" fmla="*/ 8305800 w 8534400"/>
              <a:gd name="connsiteY61" fmla="*/ 1943100 h 3172460"/>
              <a:gd name="connsiteX62" fmla="*/ 8343900 w 8534400"/>
              <a:gd name="connsiteY62" fmla="*/ 2070100 h 3172460"/>
              <a:gd name="connsiteX63" fmla="*/ 8382000 w 8534400"/>
              <a:gd name="connsiteY63" fmla="*/ 1930400 h 3172460"/>
              <a:gd name="connsiteX64" fmla="*/ 8534400 w 8534400"/>
              <a:gd name="connsiteY64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806700 w 8534400"/>
              <a:gd name="connsiteY22" fmla="*/ 2311400 h 3172460"/>
              <a:gd name="connsiteX23" fmla="*/ 2984500 w 8534400"/>
              <a:gd name="connsiteY23" fmla="*/ 1955800 h 3172460"/>
              <a:gd name="connsiteX24" fmla="*/ 3098800 w 8534400"/>
              <a:gd name="connsiteY24" fmla="*/ 2476500 h 3172460"/>
              <a:gd name="connsiteX25" fmla="*/ 3187700 w 8534400"/>
              <a:gd name="connsiteY25" fmla="*/ 2197100 h 3172460"/>
              <a:gd name="connsiteX26" fmla="*/ 3302900 w 8534400"/>
              <a:gd name="connsiteY26" fmla="*/ 2438400 h 3172460"/>
              <a:gd name="connsiteX27" fmla="*/ 3492500 w 8534400"/>
              <a:gd name="connsiteY27" fmla="*/ 1803400 h 3172460"/>
              <a:gd name="connsiteX28" fmla="*/ 3670300 w 8534400"/>
              <a:gd name="connsiteY28" fmla="*/ 2349500 h 3172460"/>
              <a:gd name="connsiteX29" fmla="*/ 3733800 w 8534400"/>
              <a:gd name="connsiteY29" fmla="*/ 2146300 h 3172460"/>
              <a:gd name="connsiteX30" fmla="*/ 3915743 w 8534400"/>
              <a:gd name="connsiteY30" fmla="*/ 0 h 3172460"/>
              <a:gd name="connsiteX31" fmla="*/ 4160600 w 8534400"/>
              <a:gd name="connsiteY31" fmla="*/ 1085850 h 3172460"/>
              <a:gd name="connsiteX32" fmla="*/ 4340000 w 8534400"/>
              <a:gd name="connsiteY32" fmla="*/ 3172460 h 3172460"/>
              <a:gd name="connsiteX33" fmla="*/ 4583450 w 8534400"/>
              <a:gd name="connsiteY33" fmla="*/ 1206500 h 3172460"/>
              <a:gd name="connsiteX34" fmla="*/ 4819727 w 8534400"/>
              <a:gd name="connsiteY34" fmla="*/ 823913 h 3172460"/>
              <a:gd name="connsiteX35" fmla="*/ 4915163 w 8534400"/>
              <a:gd name="connsiteY35" fmla="*/ 2379663 h 3172460"/>
              <a:gd name="connsiteX36" fmla="*/ 5095902 w 8534400"/>
              <a:gd name="connsiteY36" fmla="*/ 1730375 h 3172460"/>
              <a:gd name="connsiteX37" fmla="*/ 5364401 w 8534400"/>
              <a:gd name="connsiteY37" fmla="*/ 1149350 h 3172460"/>
              <a:gd name="connsiteX38" fmla="*/ 5486400 w 8534400"/>
              <a:gd name="connsiteY38" fmla="*/ 2400300 h 3172460"/>
              <a:gd name="connsiteX39" fmla="*/ 5562600 w 8534400"/>
              <a:gd name="connsiteY39" fmla="*/ 2133600 h 3172460"/>
              <a:gd name="connsiteX40" fmla="*/ 5816600 w 8534400"/>
              <a:gd name="connsiteY40" fmla="*/ 1574800 h 3172460"/>
              <a:gd name="connsiteX41" fmla="*/ 5969000 w 8534400"/>
              <a:gd name="connsiteY41" fmla="*/ 2070100 h 3172460"/>
              <a:gd name="connsiteX42" fmla="*/ 6032500 w 8534400"/>
              <a:gd name="connsiteY42" fmla="*/ 1854200 h 3172460"/>
              <a:gd name="connsiteX43" fmla="*/ 6142180 w 8534400"/>
              <a:gd name="connsiteY43" fmla="*/ 1285240 h 3172460"/>
              <a:gd name="connsiteX44" fmla="*/ 6223000 w 8534400"/>
              <a:gd name="connsiteY44" fmla="*/ 2527300 h 3172460"/>
              <a:gd name="connsiteX45" fmla="*/ 6362700 w 8534400"/>
              <a:gd name="connsiteY45" fmla="*/ 2540000 h 3172460"/>
              <a:gd name="connsiteX46" fmla="*/ 6540500 w 8534400"/>
              <a:gd name="connsiteY46" fmla="*/ 2705100 h 3172460"/>
              <a:gd name="connsiteX47" fmla="*/ 6743700 w 8534400"/>
              <a:gd name="connsiteY47" fmla="*/ 177800 h 3172460"/>
              <a:gd name="connsiteX48" fmla="*/ 6845300 w 8534400"/>
              <a:gd name="connsiteY48" fmla="*/ 228600 h 3172460"/>
              <a:gd name="connsiteX49" fmla="*/ 6934200 w 8534400"/>
              <a:gd name="connsiteY49" fmla="*/ 850900 h 3172460"/>
              <a:gd name="connsiteX50" fmla="*/ 7175500 w 8534400"/>
              <a:gd name="connsiteY50" fmla="*/ 2590800 h 3172460"/>
              <a:gd name="connsiteX51" fmla="*/ 7327900 w 8534400"/>
              <a:gd name="connsiteY51" fmla="*/ 1511300 h 3172460"/>
              <a:gd name="connsiteX52" fmla="*/ 7416800 w 8534400"/>
              <a:gd name="connsiteY52" fmla="*/ 1981200 h 3172460"/>
              <a:gd name="connsiteX53" fmla="*/ 7518400 w 8534400"/>
              <a:gd name="connsiteY53" fmla="*/ 1587500 h 3172460"/>
              <a:gd name="connsiteX54" fmla="*/ 7569200 w 8534400"/>
              <a:gd name="connsiteY54" fmla="*/ 1155700 h 3172460"/>
              <a:gd name="connsiteX55" fmla="*/ 7632700 w 8534400"/>
              <a:gd name="connsiteY55" fmla="*/ 2095500 h 3172460"/>
              <a:gd name="connsiteX56" fmla="*/ 7747000 w 8534400"/>
              <a:gd name="connsiteY56" fmla="*/ 2425700 h 3172460"/>
              <a:gd name="connsiteX57" fmla="*/ 7835900 w 8534400"/>
              <a:gd name="connsiteY57" fmla="*/ 1866900 h 3172460"/>
              <a:gd name="connsiteX58" fmla="*/ 7962900 w 8534400"/>
              <a:gd name="connsiteY58" fmla="*/ 2044700 h 3172460"/>
              <a:gd name="connsiteX59" fmla="*/ 8115300 w 8534400"/>
              <a:gd name="connsiteY59" fmla="*/ 1155700 h 3172460"/>
              <a:gd name="connsiteX60" fmla="*/ 8255000 w 8534400"/>
              <a:gd name="connsiteY60" fmla="*/ 2070100 h 3172460"/>
              <a:gd name="connsiteX61" fmla="*/ 8305800 w 8534400"/>
              <a:gd name="connsiteY61" fmla="*/ 1943100 h 3172460"/>
              <a:gd name="connsiteX62" fmla="*/ 8343900 w 8534400"/>
              <a:gd name="connsiteY62" fmla="*/ 2070100 h 3172460"/>
              <a:gd name="connsiteX63" fmla="*/ 8382000 w 8534400"/>
              <a:gd name="connsiteY63" fmla="*/ 1930400 h 3172460"/>
              <a:gd name="connsiteX64" fmla="*/ 8534400 w 8534400"/>
              <a:gd name="connsiteY64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806700 w 8534400"/>
              <a:gd name="connsiteY22" fmla="*/ 2311400 h 3172460"/>
              <a:gd name="connsiteX23" fmla="*/ 2984500 w 8534400"/>
              <a:gd name="connsiteY23" fmla="*/ 1955800 h 3172460"/>
              <a:gd name="connsiteX24" fmla="*/ 3098800 w 8534400"/>
              <a:gd name="connsiteY24" fmla="*/ 2476500 h 3172460"/>
              <a:gd name="connsiteX25" fmla="*/ 3187700 w 8534400"/>
              <a:gd name="connsiteY25" fmla="*/ 2197100 h 3172460"/>
              <a:gd name="connsiteX26" fmla="*/ 3302900 w 8534400"/>
              <a:gd name="connsiteY26" fmla="*/ 2438400 h 3172460"/>
              <a:gd name="connsiteX27" fmla="*/ 3492500 w 8534400"/>
              <a:gd name="connsiteY27" fmla="*/ 1803400 h 3172460"/>
              <a:gd name="connsiteX28" fmla="*/ 3670300 w 8534400"/>
              <a:gd name="connsiteY28" fmla="*/ 2349500 h 3172460"/>
              <a:gd name="connsiteX29" fmla="*/ 3733800 w 8534400"/>
              <a:gd name="connsiteY29" fmla="*/ 2146300 h 3172460"/>
              <a:gd name="connsiteX30" fmla="*/ 3915743 w 8534400"/>
              <a:gd name="connsiteY30" fmla="*/ 0 h 3172460"/>
              <a:gd name="connsiteX31" fmla="*/ 4160600 w 8534400"/>
              <a:gd name="connsiteY31" fmla="*/ 1085850 h 3172460"/>
              <a:gd name="connsiteX32" fmla="*/ 4340000 w 8534400"/>
              <a:gd name="connsiteY32" fmla="*/ 3172460 h 3172460"/>
              <a:gd name="connsiteX33" fmla="*/ 4583450 w 8534400"/>
              <a:gd name="connsiteY33" fmla="*/ 1206500 h 3172460"/>
              <a:gd name="connsiteX34" fmla="*/ 4819727 w 8534400"/>
              <a:gd name="connsiteY34" fmla="*/ 823913 h 3172460"/>
              <a:gd name="connsiteX35" fmla="*/ 4915163 w 8534400"/>
              <a:gd name="connsiteY35" fmla="*/ 2379663 h 3172460"/>
              <a:gd name="connsiteX36" fmla="*/ 5095902 w 8534400"/>
              <a:gd name="connsiteY36" fmla="*/ 1730375 h 3172460"/>
              <a:gd name="connsiteX37" fmla="*/ 5364401 w 8534400"/>
              <a:gd name="connsiteY37" fmla="*/ 1149350 h 3172460"/>
              <a:gd name="connsiteX38" fmla="*/ 5486400 w 8534400"/>
              <a:gd name="connsiteY38" fmla="*/ 2400300 h 3172460"/>
              <a:gd name="connsiteX39" fmla="*/ 5562600 w 8534400"/>
              <a:gd name="connsiteY39" fmla="*/ 2133600 h 3172460"/>
              <a:gd name="connsiteX40" fmla="*/ 5816600 w 8534400"/>
              <a:gd name="connsiteY40" fmla="*/ 1574800 h 3172460"/>
              <a:gd name="connsiteX41" fmla="*/ 5969000 w 8534400"/>
              <a:gd name="connsiteY41" fmla="*/ 2070100 h 3172460"/>
              <a:gd name="connsiteX42" fmla="*/ 6054820 w 8534400"/>
              <a:gd name="connsiteY42" fmla="*/ 1518920 h 3172460"/>
              <a:gd name="connsiteX43" fmla="*/ 6142180 w 8534400"/>
              <a:gd name="connsiteY43" fmla="*/ 1285240 h 3172460"/>
              <a:gd name="connsiteX44" fmla="*/ 6223000 w 8534400"/>
              <a:gd name="connsiteY44" fmla="*/ 2527300 h 3172460"/>
              <a:gd name="connsiteX45" fmla="*/ 6362700 w 8534400"/>
              <a:gd name="connsiteY45" fmla="*/ 2540000 h 3172460"/>
              <a:gd name="connsiteX46" fmla="*/ 6540500 w 8534400"/>
              <a:gd name="connsiteY46" fmla="*/ 2705100 h 3172460"/>
              <a:gd name="connsiteX47" fmla="*/ 6743700 w 8534400"/>
              <a:gd name="connsiteY47" fmla="*/ 177800 h 3172460"/>
              <a:gd name="connsiteX48" fmla="*/ 6845300 w 8534400"/>
              <a:gd name="connsiteY48" fmla="*/ 228600 h 3172460"/>
              <a:gd name="connsiteX49" fmla="*/ 6934200 w 8534400"/>
              <a:gd name="connsiteY49" fmla="*/ 850900 h 3172460"/>
              <a:gd name="connsiteX50" fmla="*/ 7175500 w 8534400"/>
              <a:gd name="connsiteY50" fmla="*/ 2590800 h 3172460"/>
              <a:gd name="connsiteX51" fmla="*/ 7327900 w 8534400"/>
              <a:gd name="connsiteY51" fmla="*/ 1511300 h 3172460"/>
              <a:gd name="connsiteX52" fmla="*/ 7416800 w 8534400"/>
              <a:gd name="connsiteY52" fmla="*/ 1981200 h 3172460"/>
              <a:gd name="connsiteX53" fmla="*/ 7518400 w 8534400"/>
              <a:gd name="connsiteY53" fmla="*/ 1587500 h 3172460"/>
              <a:gd name="connsiteX54" fmla="*/ 7569200 w 8534400"/>
              <a:gd name="connsiteY54" fmla="*/ 1155700 h 3172460"/>
              <a:gd name="connsiteX55" fmla="*/ 7632700 w 8534400"/>
              <a:gd name="connsiteY55" fmla="*/ 2095500 h 3172460"/>
              <a:gd name="connsiteX56" fmla="*/ 7747000 w 8534400"/>
              <a:gd name="connsiteY56" fmla="*/ 2425700 h 3172460"/>
              <a:gd name="connsiteX57" fmla="*/ 7835900 w 8534400"/>
              <a:gd name="connsiteY57" fmla="*/ 1866900 h 3172460"/>
              <a:gd name="connsiteX58" fmla="*/ 7962900 w 8534400"/>
              <a:gd name="connsiteY58" fmla="*/ 2044700 h 3172460"/>
              <a:gd name="connsiteX59" fmla="*/ 8115300 w 8534400"/>
              <a:gd name="connsiteY59" fmla="*/ 1155700 h 3172460"/>
              <a:gd name="connsiteX60" fmla="*/ 8255000 w 8534400"/>
              <a:gd name="connsiteY60" fmla="*/ 2070100 h 3172460"/>
              <a:gd name="connsiteX61" fmla="*/ 8305800 w 8534400"/>
              <a:gd name="connsiteY61" fmla="*/ 1943100 h 3172460"/>
              <a:gd name="connsiteX62" fmla="*/ 8343900 w 8534400"/>
              <a:gd name="connsiteY62" fmla="*/ 2070100 h 3172460"/>
              <a:gd name="connsiteX63" fmla="*/ 8382000 w 8534400"/>
              <a:gd name="connsiteY63" fmla="*/ 1930400 h 3172460"/>
              <a:gd name="connsiteX64" fmla="*/ 8534400 w 8534400"/>
              <a:gd name="connsiteY64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806700 w 8534400"/>
              <a:gd name="connsiteY22" fmla="*/ 2311400 h 3172460"/>
              <a:gd name="connsiteX23" fmla="*/ 2984500 w 8534400"/>
              <a:gd name="connsiteY23" fmla="*/ 1955800 h 3172460"/>
              <a:gd name="connsiteX24" fmla="*/ 3098800 w 8534400"/>
              <a:gd name="connsiteY24" fmla="*/ 2476500 h 3172460"/>
              <a:gd name="connsiteX25" fmla="*/ 3187700 w 8534400"/>
              <a:gd name="connsiteY25" fmla="*/ 2197100 h 3172460"/>
              <a:gd name="connsiteX26" fmla="*/ 3302900 w 8534400"/>
              <a:gd name="connsiteY26" fmla="*/ 2438400 h 3172460"/>
              <a:gd name="connsiteX27" fmla="*/ 3492500 w 8534400"/>
              <a:gd name="connsiteY27" fmla="*/ 1803400 h 3172460"/>
              <a:gd name="connsiteX28" fmla="*/ 3670300 w 8534400"/>
              <a:gd name="connsiteY28" fmla="*/ 2349500 h 3172460"/>
              <a:gd name="connsiteX29" fmla="*/ 3733800 w 8534400"/>
              <a:gd name="connsiteY29" fmla="*/ 2146300 h 3172460"/>
              <a:gd name="connsiteX30" fmla="*/ 3915743 w 8534400"/>
              <a:gd name="connsiteY30" fmla="*/ 0 h 3172460"/>
              <a:gd name="connsiteX31" fmla="*/ 4160600 w 8534400"/>
              <a:gd name="connsiteY31" fmla="*/ 1085850 h 3172460"/>
              <a:gd name="connsiteX32" fmla="*/ 4340000 w 8534400"/>
              <a:gd name="connsiteY32" fmla="*/ 3172460 h 3172460"/>
              <a:gd name="connsiteX33" fmla="*/ 4583450 w 8534400"/>
              <a:gd name="connsiteY33" fmla="*/ 1206500 h 3172460"/>
              <a:gd name="connsiteX34" fmla="*/ 4819727 w 8534400"/>
              <a:gd name="connsiteY34" fmla="*/ 823913 h 3172460"/>
              <a:gd name="connsiteX35" fmla="*/ 4915163 w 8534400"/>
              <a:gd name="connsiteY35" fmla="*/ 2379663 h 3172460"/>
              <a:gd name="connsiteX36" fmla="*/ 5095902 w 8534400"/>
              <a:gd name="connsiteY36" fmla="*/ 1730375 h 3172460"/>
              <a:gd name="connsiteX37" fmla="*/ 5364401 w 8534400"/>
              <a:gd name="connsiteY37" fmla="*/ 1149350 h 3172460"/>
              <a:gd name="connsiteX38" fmla="*/ 5486400 w 8534400"/>
              <a:gd name="connsiteY38" fmla="*/ 2400300 h 3172460"/>
              <a:gd name="connsiteX39" fmla="*/ 5562600 w 8534400"/>
              <a:gd name="connsiteY39" fmla="*/ 2133600 h 3172460"/>
              <a:gd name="connsiteX40" fmla="*/ 5816600 w 8534400"/>
              <a:gd name="connsiteY40" fmla="*/ 1574800 h 3172460"/>
              <a:gd name="connsiteX41" fmla="*/ 5969000 w 8534400"/>
              <a:gd name="connsiteY41" fmla="*/ 2070100 h 3172460"/>
              <a:gd name="connsiteX42" fmla="*/ 6054820 w 8534400"/>
              <a:gd name="connsiteY42" fmla="*/ 1518920 h 3172460"/>
              <a:gd name="connsiteX43" fmla="*/ 6197981 w 8534400"/>
              <a:gd name="connsiteY43" fmla="*/ 1224280 h 3172460"/>
              <a:gd name="connsiteX44" fmla="*/ 6223000 w 8534400"/>
              <a:gd name="connsiteY44" fmla="*/ 2527300 h 3172460"/>
              <a:gd name="connsiteX45" fmla="*/ 6362700 w 8534400"/>
              <a:gd name="connsiteY45" fmla="*/ 2540000 h 3172460"/>
              <a:gd name="connsiteX46" fmla="*/ 6540500 w 8534400"/>
              <a:gd name="connsiteY46" fmla="*/ 2705100 h 3172460"/>
              <a:gd name="connsiteX47" fmla="*/ 6743700 w 8534400"/>
              <a:gd name="connsiteY47" fmla="*/ 177800 h 3172460"/>
              <a:gd name="connsiteX48" fmla="*/ 6845300 w 8534400"/>
              <a:gd name="connsiteY48" fmla="*/ 228600 h 3172460"/>
              <a:gd name="connsiteX49" fmla="*/ 6934200 w 8534400"/>
              <a:gd name="connsiteY49" fmla="*/ 850900 h 3172460"/>
              <a:gd name="connsiteX50" fmla="*/ 7175500 w 8534400"/>
              <a:gd name="connsiteY50" fmla="*/ 2590800 h 3172460"/>
              <a:gd name="connsiteX51" fmla="*/ 7327900 w 8534400"/>
              <a:gd name="connsiteY51" fmla="*/ 1511300 h 3172460"/>
              <a:gd name="connsiteX52" fmla="*/ 7416800 w 8534400"/>
              <a:gd name="connsiteY52" fmla="*/ 1981200 h 3172460"/>
              <a:gd name="connsiteX53" fmla="*/ 7518400 w 8534400"/>
              <a:gd name="connsiteY53" fmla="*/ 1587500 h 3172460"/>
              <a:gd name="connsiteX54" fmla="*/ 7569200 w 8534400"/>
              <a:gd name="connsiteY54" fmla="*/ 1155700 h 3172460"/>
              <a:gd name="connsiteX55" fmla="*/ 7632700 w 8534400"/>
              <a:gd name="connsiteY55" fmla="*/ 2095500 h 3172460"/>
              <a:gd name="connsiteX56" fmla="*/ 7747000 w 8534400"/>
              <a:gd name="connsiteY56" fmla="*/ 2425700 h 3172460"/>
              <a:gd name="connsiteX57" fmla="*/ 7835900 w 8534400"/>
              <a:gd name="connsiteY57" fmla="*/ 1866900 h 3172460"/>
              <a:gd name="connsiteX58" fmla="*/ 7962900 w 8534400"/>
              <a:gd name="connsiteY58" fmla="*/ 2044700 h 3172460"/>
              <a:gd name="connsiteX59" fmla="*/ 8115300 w 8534400"/>
              <a:gd name="connsiteY59" fmla="*/ 1155700 h 3172460"/>
              <a:gd name="connsiteX60" fmla="*/ 8255000 w 8534400"/>
              <a:gd name="connsiteY60" fmla="*/ 2070100 h 3172460"/>
              <a:gd name="connsiteX61" fmla="*/ 8305800 w 8534400"/>
              <a:gd name="connsiteY61" fmla="*/ 1943100 h 3172460"/>
              <a:gd name="connsiteX62" fmla="*/ 8343900 w 8534400"/>
              <a:gd name="connsiteY62" fmla="*/ 2070100 h 3172460"/>
              <a:gd name="connsiteX63" fmla="*/ 8382000 w 8534400"/>
              <a:gd name="connsiteY63" fmla="*/ 1930400 h 3172460"/>
              <a:gd name="connsiteX64" fmla="*/ 8534400 w 8534400"/>
              <a:gd name="connsiteY64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806700 w 8534400"/>
              <a:gd name="connsiteY22" fmla="*/ 2311400 h 3172460"/>
              <a:gd name="connsiteX23" fmla="*/ 2984500 w 8534400"/>
              <a:gd name="connsiteY23" fmla="*/ 1955800 h 3172460"/>
              <a:gd name="connsiteX24" fmla="*/ 3098800 w 8534400"/>
              <a:gd name="connsiteY24" fmla="*/ 2476500 h 3172460"/>
              <a:gd name="connsiteX25" fmla="*/ 3187700 w 8534400"/>
              <a:gd name="connsiteY25" fmla="*/ 2197100 h 3172460"/>
              <a:gd name="connsiteX26" fmla="*/ 3302900 w 8534400"/>
              <a:gd name="connsiteY26" fmla="*/ 2438400 h 3172460"/>
              <a:gd name="connsiteX27" fmla="*/ 3492500 w 8534400"/>
              <a:gd name="connsiteY27" fmla="*/ 1803400 h 3172460"/>
              <a:gd name="connsiteX28" fmla="*/ 3670300 w 8534400"/>
              <a:gd name="connsiteY28" fmla="*/ 2349500 h 3172460"/>
              <a:gd name="connsiteX29" fmla="*/ 3733800 w 8534400"/>
              <a:gd name="connsiteY29" fmla="*/ 2146300 h 3172460"/>
              <a:gd name="connsiteX30" fmla="*/ 3915743 w 8534400"/>
              <a:gd name="connsiteY30" fmla="*/ 0 h 3172460"/>
              <a:gd name="connsiteX31" fmla="*/ 4160600 w 8534400"/>
              <a:gd name="connsiteY31" fmla="*/ 1085850 h 3172460"/>
              <a:gd name="connsiteX32" fmla="*/ 4340000 w 8534400"/>
              <a:gd name="connsiteY32" fmla="*/ 3172460 h 3172460"/>
              <a:gd name="connsiteX33" fmla="*/ 4583450 w 8534400"/>
              <a:gd name="connsiteY33" fmla="*/ 1206500 h 3172460"/>
              <a:gd name="connsiteX34" fmla="*/ 4819727 w 8534400"/>
              <a:gd name="connsiteY34" fmla="*/ 823913 h 3172460"/>
              <a:gd name="connsiteX35" fmla="*/ 4915163 w 8534400"/>
              <a:gd name="connsiteY35" fmla="*/ 2379663 h 3172460"/>
              <a:gd name="connsiteX36" fmla="*/ 5095902 w 8534400"/>
              <a:gd name="connsiteY36" fmla="*/ 1730375 h 3172460"/>
              <a:gd name="connsiteX37" fmla="*/ 5364401 w 8534400"/>
              <a:gd name="connsiteY37" fmla="*/ 1149350 h 3172460"/>
              <a:gd name="connsiteX38" fmla="*/ 5486400 w 8534400"/>
              <a:gd name="connsiteY38" fmla="*/ 2400300 h 3172460"/>
              <a:gd name="connsiteX39" fmla="*/ 5562600 w 8534400"/>
              <a:gd name="connsiteY39" fmla="*/ 2133600 h 3172460"/>
              <a:gd name="connsiteX40" fmla="*/ 5816600 w 8534400"/>
              <a:gd name="connsiteY40" fmla="*/ 1574800 h 3172460"/>
              <a:gd name="connsiteX41" fmla="*/ 5969000 w 8534400"/>
              <a:gd name="connsiteY41" fmla="*/ 2070100 h 3172460"/>
              <a:gd name="connsiteX42" fmla="*/ 6054820 w 8534400"/>
              <a:gd name="connsiteY42" fmla="*/ 1518920 h 3172460"/>
              <a:gd name="connsiteX43" fmla="*/ 6197981 w 8534400"/>
              <a:gd name="connsiteY43" fmla="*/ 1224280 h 3172460"/>
              <a:gd name="connsiteX44" fmla="*/ 6362700 w 8534400"/>
              <a:gd name="connsiteY44" fmla="*/ 2540000 h 3172460"/>
              <a:gd name="connsiteX45" fmla="*/ 6540500 w 8534400"/>
              <a:gd name="connsiteY45" fmla="*/ 2705100 h 3172460"/>
              <a:gd name="connsiteX46" fmla="*/ 6743700 w 8534400"/>
              <a:gd name="connsiteY46" fmla="*/ 177800 h 3172460"/>
              <a:gd name="connsiteX47" fmla="*/ 6845300 w 8534400"/>
              <a:gd name="connsiteY47" fmla="*/ 228600 h 3172460"/>
              <a:gd name="connsiteX48" fmla="*/ 6934200 w 8534400"/>
              <a:gd name="connsiteY48" fmla="*/ 850900 h 3172460"/>
              <a:gd name="connsiteX49" fmla="*/ 7175500 w 8534400"/>
              <a:gd name="connsiteY49" fmla="*/ 2590800 h 3172460"/>
              <a:gd name="connsiteX50" fmla="*/ 7327900 w 8534400"/>
              <a:gd name="connsiteY50" fmla="*/ 1511300 h 3172460"/>
              <a:gd name="connsiteX51" fmla="*/ 7416800 w 8534400"/>
              <a:gd name="connsiteY51" fmla="*/ 1981200 h 3172460"/>
              <a:gd name="connsiteX52" fmla="*/ 7518400 w 8534400"/>
              <a:gd name="connsiteY52" fmla="*/ 1587500 h 3172460"/>
              <a:gd name="connsiteX53" fmla="*/ 7569200 w 8534400"/>
              <a:gd name="connsiteY53" fmla="*/ 1155700 h 3172460"/>
              <a:gd name="connsiteX54" fmla="*/ 7632700 w 8534400"/>
              <a:gd name="connsiteY54" fmla="*/ 2095500 h 3172460"/>
              <a:gd name="connsiteX55" fmla="*/ 7747000 w 8534400"/>
              <a:gd name="connsiteY55" fmla="*/ 2425700 h 3172460"/>
              <a:gd name="connsiteX56" fmla="*/ 7835900 w 8534400"/>
              <a:gd name="connsiteY56" fmla="*/ 1866900 h 3172460"/>
              <a:gd name="connsiteX57" fmla="*/ 7962900 w 8534400"/>
              <a:gd name="connsiteY57" fmla="*/ 2044700 h 3172460"/>
              <a:gd name="connsiteX58" fmla="*/ 8115300 w 8534400"/>
              <a:gd name="connsiteY58" fmla="*/ 1155700 h 3172460"/>
              <a:gd name="connsiteX59" fmla="*/ 8255000 w 8534400"/>
              <a:gd name="connsiteY59" fmla="*/ 2070100 h 3172460"/>
              <a:gd name="connsiteX60" fmla="*/ 8305800 w 8534400"/>
              <a:gd name="connsiteY60" fmla="*/ 1943100 h 3172460"/>
              <a:gd name="connsiteX61" fmla="*/ 8343900 w 8534400"/>
              <a:gd name="connsiteY61" fmla="*/ 2070100 h 3172460"/>
              <a:gd name="connsiteX62" fmla="*/ 8382000 w 8534400"/>
              <a:gd name="connsiteY62" fmla="*/ 1930400 h 3172460"/>
              <a:gd name="connsiteX63" fmla="*/ 8534400 w 8534400"/>
              <a:gd name="connsiteY63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806700 w 8534400"/>
              <a:gd name="connsiteY22" fmla="*/ 2311400 h 3172460"/>
              <a:gd name="connsiteX23" fmla="*/ 2984500 w 8534400"/>
              <a:gd name="connsiteY23" fmla="*/ 1955800 h 3172460"/>
              <a:gd name="connsiteX24" fmla="*/ 3098800 w 8534400"/>
              <a:gd name="connsiteY24" fmla="*/ 2476500 h 3172460"/>
              <a:gd name="connsiteX25" fmla="*/ 3302900 w 8534400"/>
              <a:gd name="connsiteY25" fmla="*/ 2438400 h 3172460"/>
              <a:gd name="connsiteX26" fmla="*/ 3492500 w 8534400"/>
              <a:gd name="connsiteY26" fmla="*/ 1803400 h 3172460"/>
              <a:gd name="connsiteX27" fmla="*/ 3670300 w 8534400"/>
              <a:gd name="connsiteY27" fmla="*/ 2349500 h 3172460"/>
              <a:gd name="connsiteX28" fmla="*/ 3733800 w 8534400"/>
              <a:gd name="connsiteY28" fmla="*/ 2146300 h 3172460"/>
              <a:gd name="connsiteX29" fmla="*/ 3915743 w 8534400"/>
              <a:gd name="connsiteY29" fmla="*/ 0 h 3172460"/>
              <a:gd name="connsiteX30" fmla="*/ 4160600 w 8534400"/>
              <a:gd name="connsiteY30" fmla="*/ 1085850 h 3172460"/>
              <a:gd name="connsiteX31" fmla="*/ 4340000 w 8534400"/>
              <a:gd name="connsiteY31" fmla="*/ 3172460 h 3172460"/>
              <a:gd name="connsiteX32" fmla="*/ 4583450 w 8534400"/>
              <a:gd name="connsiteY32" fmla="*/ 1206500 h 3172460"/>
              <a:gd name="connsiteX33" fmla="*/ 4819727 w 8534400"/>
              <a:gd name="connsiteY33" fmla="*/ 823913 h 3172460"/>
              <a:gd name="connsiteX34" fmla="*/ 4915163 w 8534400"/>
              <a:gd name="connsiteY34" fmla="*/ 2379663 h 3172460"/>
              <a:gd name="connsiteX35" fmla="*/ 5095902 w 8534400"/>
              <a:gd name="connsiteY35" fmla="*/ 1730375 h 3172460"/>
              <a:gd name="connsiteX36" fmla="*/ 5364401 w 8534400"/>
              <a:gd name="connsiteY36" fmla="*/ 1149350 h 3172460"/>
              <a:gd name="connsiteX37" fmla="*/ 5486400 w 8534400"/>
              <a:gd name="connsiteY37" fmla="*/ 2400300 h 3172460"/>
              <a:gd name="connsiteX38" fmla="*/ 5562600 w 8534400"/>
              <a:gd name="connsiteY38" fmla="*/ 2133600 h 3172460"/>
              <a:gd name="connsiteX39" fmla="*/ 5816600 w 8534400"/>
              <a:gd name="connsiteY39" fmla="*/ 1574800 h 3172460"/>
              <a:gd name="connsiteX40" fmla="*/ 5969000 w 8534400"/>
              <a:gd name="connsiteY40" fmla="*/ 2070100 h 3172460"/>
              <a:gd name="connsiteX41" fmla="*/ 6054820 w 8534400"/>
              <a:gd name="connsiteY41" fmla="*/ 1518920 h 3172460"/>
              <a:gd name="connsiteX42" fmla="*/ 6197981 w 8534400"/>
              <a:gd name="connsiteY42" fmla="*/ 1224280 h 3172460"/>
              <a:gd name="connsiteX43" fmla="*/ 6362700 w 8534400"/>
              <a:gd name="connsiteY43" fmla="*/ 2540000 h 3172460"/>
              <a:gd name="connsiteX44" fmla="*/ 6540500 w 8534400"/>
              <a:gd name="connsiteY44" fmla="*/ 2705100 h 3172460"/>
              <a:gd name="connsiteX45" fmla="*/ 6743700 w 8534400"/>
              <a:gd name="connsiteY45" fmla="*/ 177800 h 3172460"/>
              <a:gd name="connsiteX46" fmla="*/ 6845300 w 8534400"/>
              <a:gd name="connsiteY46" fmla="*/ 228600 h 3172460"/>
              <a:gd name="connsiteX47" fmla="*/ 6934200 w 8534400"/>
              <a:gd name="connsiteY47" fmla="*/ 850900 h 3172460"/>
              <a:gd name="connsiteX48" fmla="*/ 7175500 w 8534400"/>
              <a:gd name="connsiteY48" fmla="*/ 2590800 h 3172460"/>
              <a:gd name="connsiteX49" fmla="*/ 7327900 w 8534400"/>
              <a:gd name="connsiteY49" fmla="*/ 1511300 h 3172460"/>
              <a:gd name="connsiteX50" fmla="*/ 7416800 w 8534400"/>
              <a:gd name="connsiteY50" fmla="*/ 1981200 h 3172460"/>
              <a:gd name="connsiteX51" fmla="*/ 7518400 w 8534400"/>
              <a:gd name="connsiteY51" fmla="*/ 1587500 h 3172460"/>
              <a:gd name="connsiteX52" fmla="*/ 7569200 w 8534400"/>
              <a:gd name="connsiteY52" fmla="*/ 1155700 h 3172460"/>
              <a:gd name="connsiteX53" fmla="*/ 7632700 w 8534400"/>
              <a:gd name="connsiteY53" fmla="*/ 2095500 h 3172460"/>
              <a:gd name="connsiteX54" fmla="*/ 7747000 w 8534400"/>
              <a:gd name="connsiteY54" fmla="*/ 2425700 h 3172460"/>
              <a:gd name="connsiteX55" fmla="*/ 7835900 w 8534400"/>
              <a:gd name="connsiteY55" fmla="*/ 1866900 h 3172460"/>
              <a:gd name="connsiteX56" fmla="*/ 7962900 w 8534400"/>
              <a:gd name="connsiteY56" fmla="*/ 2044700 h 3172460"/>
              <a:gd name="connsiteX57" fmla="*/ 8115300 w 8534400"/>
              <a:gd name="connsiteY57" fmla="*/ 1155700 h 3172460"/>
              <a:gd name="connsiteX58" fmla="*/ 8255000 w 8534400"/>
              <a:gd name="connsiteY58" fmla="*/ 2070100 h 3172460"/>
              <a:gd name="connsiteX59" fmla="*/ 8305800 w 8534400"/>
              <a:gd name="connsiteY59" fmla="*/ 1943100 h 3172460"/>
              <a:gd name="connsiteX60" fmla="*/ 8343900 w 8534400"/>
              <a:gd name="connsiteY60" fmla="*/ 2070100 h 3172460"/>
              <a:gd name="connsiteX61" fmla="*/ 8382000 w 8534400"/>
              <a:gd name="connsiteY61" fmla="*/ 1930400 h 3172460"/>
              <a:gd name="connsiteX62" fmla="*/ 8534400 w 8534400"/>
              <a:gd name="connsiteY62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833484 w 8534400"/>
              <a:gd name="connsiteY22" fmla="*/ 2360168 h 3172460"/>
              <a:gd name="connsiteX23" fmla="*/ 2984500 w 8534400"/>
              <a:gd name="connsiteY23" fmla="*/ 1955800 h 3172460"/>
              <a:gd name="connsiteX24" fmla="*/ 3098800 w 8534400"/>
              <a:gd name="connsiteY24" fmla="*/ 2476500 h 3172460"/>
              <a:gd name="connsiteX25" fmla="*/ 3302900 w 8534400"/>
              <a:gd name="connsiteY25" fmla="*/ 2438400 h 3172460"/>
              <a:gd name="connsiteX26" fmla="*/ 3492500 w 8534400"/>
              <a:gd name="connsiteY26" fmla="*/ 1803400 h 3172460"/>
              <a:gd name="connsiteX27" fmla="*/ 3670300 w 8534400"/>
              <a:gd name="connsiteY27" fmla="*/ 2349500 h 3172460"/>
              <a:gd name="connsiteX28" fmla="*/ 3733800 w 8534400"/>
              <a:gd name="connsiteY28" fmla="*/ 2146300 h 3172460"/>
              <a:gd name="connsiteX29" fmla="*/ 3915743 w 8534400"/>
              <a:gd name="connsiteY29" fmla="*/ 0 h 3172460"/>
              <a:gd name="connsiteX30" fmla="*/ 4160600 w 8534400"/>
              <a:gd name="connsiteY30" fmla="*/ 1085850 h 3172460"/>
              <a:gd name="connsiteX31" fmla="*/ 4340000 w 8534400"/>
              <a:gd name="connsiteY31" fmla="*/ 3172460 h 3172460"/>
              <a:gd name="connsiteX32" fmla="*/ 4583450 w 8534400"/>
              <a:gd name="connsiteY32" fmla="*/ 1206500 h 3172460"/>
              <a:gd name="connsiteX33" fmla="*/ 4819727 w 8534400"/>
              <a:gd name="connsiteY33" fmla="*/ 823913 h 3172460"/>
              <a:gd name="connsiteX34" fmla="*/ 4915163 w 8534400"/>
              <a:gd name="connsiteY34" fmla="*/ 2379663 h 3172460"/>
              <a:gd name="connsiteX35" fmla="*/ 5095902 w 8534400"/>
              <a:gd name="connsiteY35" fmla="*/ 1730375 h 3172460"/>
              <a:gd name="connsiteX36" fmla="*/ 5364401 w 8534400"/>
              <a:gd name="connsiteY36" fmla="*/ 1149350 h 3172460"/>
              <a:gd name="connsiteX37" fmla="*/ 5486400 w 8534400"/>
              <a:gd name="connsiteY37" fmla="*/ 2400300 h 3172460"/>
              <a:gd name="connsiteX38" fmla="*/ 5562600 w 8534400"/>
              <a:gd name="connsiteY38" fmla="*/ 2133600 h 3172460"/>
              <a:gd name="connsiteX39" fmla="*/ 5816600 w 8534400"/>
              <a:gd name="connsiteY39" fmla="*/ 1574800 h 3172460"/>
              <a:gd name="connsiteX40" fmla="*/ 5969000 w 8534400"/>
              <a:gd name="connsiteY40" fmla="*/ 2070100 h 3172460"/>
              <a:gd name="connsiteX41" fmla="*/ 6054820 w 8534400"/>
              <a:gd name="connsiteY41" fmla="*/ 1518920 h 3172460"/>
              <a:gd name="connsiteX42" fmla="*/ 6197981 w 8534400"/>
              <a:gd name="connsiteY42" fmla="*/ 1224280 h 3172460"/>
              <a:gd name="connsiteX43" fmla="*/ 6362700 w 8534400"/>
              <a:gd name="connsiteY43" fmla="*/ 2540000 h 3172460"/>
              <a:gd name="connsiteX44" fmla="*/ 6540500 w 8534400"/>
              <a:gd name="connsiteY44" fmla="*/ 2705100 h 3172460"/>
              <a:gd name="connsiteX45" fmla="*/ 6743700 w 8534400"/>
              <a:gd name="connsiteY45" fmla="*/ 177800 h 3172460"/>
              <a:gd name="connsiteX46" fmla="*/ 6845300 w 8534400"/>
              <a:gd name="connsiteY46" fmla="*/ 228600 h 3172460"/>
              <a:gd name="connsiteX47" fmla="*/ 6934200 w 8534400"/>
              <a:gd name="connsiteY47" fmla="*/ 850900 h 3172460"/>
              <a:gd name="connsiteX48" fmla="*/ 7175500 w 8534400"/>
              <a:gd name="connsiteY48" fmla="*/ 2590800 h 3172460"/>
              <a:gd name="connsiteX49" fmla="*/ 7327900 w 8534400"/>
              <a:gd name="connsiteY49" fmla="*/ 1511300 h 3172460"/>
              <a:gd name="connsiteX50" fmla="*/ 7416800 w 8534400"/>
              <a:gd name="connsiteY50" fmla="*/ 1981200 h 3172460"/>
              <a:gd name="connsiteX51" fmla="*/ 7518400 w 8534400"/>
              <a:gd name="connsiteY51" fmla="*/ 1587500 h 3172460"/>
              <a:gd name="connsiteX52" fmla="*/ 7569200 w 8534400"/>
              <a:gd name="connsiteY52" fmla="*/ 1155700 h 3172460"/>
              <a:gd name="connsiteX53" fmla="*/ 7632700 w 8534400"/>
              <a:gd name="connsiteY53" fmla="*/ 2095500 h 3172460"/>
              <a:gd name="connsiteX54" fmla="*/ 7747000 w 8534400"/>
              <a:gd name="connsiteY54" fmla="*/ 2425700 h 3172460"/>
              <a:gd name="connsiteX55" fmla="*/ 7835900 w 8534400"/>
              <a:gd name="connsiteY55" fmla="*/ 1866900 h 3172460"/>
              <a:gd name="connsiteX56" fmla="*/ 7962900 w 8534400"/>
              <a:gd name="connsiteY56" fmla="*/ 2044700 h 3172460"/>
              <a:gd name="connsiteX57" fmla="*/ 8115300 w 8534400"/>
              <a:gd name="connsiteY57" fmla="*/ 1155700 h 3172460"/>
              <a:gd name="connsiteX58" fmla="*/ 8255000 w 8534400"/>
              <a:gd name="connsiteY58" fmla="*/ 2070100 h 3172460"/>
              <a:gd name="connsiteX59" fmla="*/ 8305800 w 8534400"/>
              <a:gd name="connsiteY59" fmla="*/ 1943100 h 3172460"/>
              <a:gd name="connsiteX60" fmla="*/ 8343900 w 8534400"/>
              <a:gd name="connsiteY60" fmla="*/ 2070100 h 3172460"/>
              <a:gd name="connsiteX61" fmla="*/ 8382000 w 8534400"/>
              <a:gd name="connsiteY61" fmla="*/ 1930400 h 3172460"/>
              <a:gd name="connsiteX62" fmla="*/ 8534400 w 8534400"/>
              <a:gd name="connsiteY62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753132 w 8534400"/>
              <a:gd name="connsiteY22" fmla="*/ 2323592 h 3172460"/>
              <a:gd name="connsiteX23" fmla="*/ 2984500 w 8534400"/>
              <a:gd name="connsiteY23" fmla="*/ 1955800 h 3172460"/>
              <a:gd name="connsiteX24" fmla="*/ 3098800 w 8534400"/>
              <a:gd name="connsiteY24" fmla="*/ 2476500 h 3172460"/>
              <a:gd name="connsiteX25" fmla="*/ 3302900 w 8534400"/>
              <a:gd name="connsiteY25" fmla="*/ 2438400 h 3172460"/>
              <a:gd name="connsiteX26" fmla="*/ 3492500 w 8534400"/>
              <a:gd name="connsiteY26" fmla="*/ 1803400 h 3172460"/>
              <a:gd name="connsiteX27" fmla="*/ 3670300 w 8534400"/>
              <a:gd name="connsiteY27" fmla="*/ 2349500 h 3172460"/>
              <a:gd name="connsiteX28" fmla="*/ 3733800 w 8534400"/>
              <a:gd name="connsiteY28" fmla="*/ 2146300 h 3172460"/>
              <a:gd name="connsiteX29" fmla="*/ 3915743 w 8534400"/>
              <a:gd name="connsiteY29" fmla="*/ 0 h 3172460"/>
              <a:gd name="connsiteX30" fmla="*/ 4160600 w 8534400"/>
              <a:gd name="connsiteY30" fmla="*/ 1085850 h 3172460"/>
              <a:gd name="connsiteX31" fmla="*/ 4340000 w 8534400"/>
              <a:gd name="connsiteY31" fmla="*/ 3172460 h 3172460"/>
              <a:gd name="connsiteX32" fmla="*/ 4583450 w 8534400"/>
              <a:gd name="connsiteY32" fmla="*/ 1206500 h 3172460"/>
              <a:gd name="connsiteX33" fmla="*/ 4819727 w 8534400"/>
              <a:gd name="connsiteY33" fmla="*/ 823913 h 3172460"/>
              <a:gd name="connsiteX34" fmla="*/ 4915163 w 8534400"/>
              <a:gd name="connsiteY34" fmla="*/ 2379663 h 3172460"/>
              <a:gd name="connsiteX35" fmla="*/ 5095902 w 8534400"/>
              <a:gd name="connsiteY35" fmla="*/ 1730375 h 3172460"/>
              <a:gd name="connsiteX36" fmla="*/ 5364401 w 8534400"/>
              <a:gd name="connsiteY36" fmla="*/ 1149350 h 3172460"/>
              <a:gd name="connsiteX37" fmla="*/ 5486400 w 8534400"/>
              <a:gd name="connsiteY37" fmla="*/ 2400300 h 3172460"/>
              <a:gd name="connsiteX38" fmla="*/ 5562600 w 8534400"/>
              <a:gd name="connsiteY38" fmla="*/ 2133600 h 3172460"/>
              <a:gd name="connsiteX39" fmla="*/ 5816600 w 8534400"/>
              <a:gd name="connsiteY39" fmla="*/ 1574800 h 3172460"/>
              <a:gd name="connsiteX40" fmla="*/ 5969000 w 8534400"/>
              <a:gd name="connsiteY40" fmla="*/ 2070100 h 3172460"/>
              <a:gd name="connsiteX41" fmla="*/ 6054820 w 8534400"/>
              <a:gd name="connsiteY41" fmla="*/ 1518920 h 3172460"/>
              <a:gd name="connsiteX42" fmla="*/ 6197981 w 8534400"/>
              <a:gd name="connsiteY42" fmla="*/ 1224280 h 3172460"/>
              <a:gd name="connsiteX43" fmla="*/ 6362700 w 8534400"/>
              <a:gd name="connsiteY43" fmla="*/ 2540000 h 3172460"/>
              <a:gd name="connsiteX44" fmla="*/ 6540500 w 8534400"/>
              <a:gd name="connsiteY44" fmla="*/ 2705100 h 3172460"/>
              <a:gd name="connsiteX45" fmla="*/ 6743700 w 8534400"/>
              <a:gd name="connsiteY45" fmla="*/ 177800 h 3172460"/>
              <a:gd name="connsiteX46" fmla="*/ 6845300 w 8534400"/>
              <a:gd name="connsiteY46" fmla="*/ 228600 h 3172460"/>
              <a:gd name="connsiteX47" fmla="*/ 6934200 w 8534400"/>
              <a:gd name="connsiteY47" fmla="*/ 850900 h 3172460"/>
              <a:gd name="connsiteX48" fmla="*/ 7175500 w 8534400"/>
              <a:gd name="connsiteY48" fmla="*/ 2590800 h 3172460"/>
              <a:gd name="connsiteX49" fmla="*/ 7327900 w 8534400"/>
              <a:gd name="connsiteY49" fmla="*/ 1511300 h 3172460"/>
              <a:gd name="connsiteX50" fmla="*/ 7416800 w 8534400"/>
              <a:gd name="connsiteY50" fmla="*/ 1981200 h 3172460"/>
              <a:gd name="connsiteX51" fmla="*/ 7518400 w 8534400"/>
              <a:gd name="connsiteY51" fmla="*/ 1587500 h 3172460"/>
              <a:gd name="connsiteX52" fmla="*/ 7569200 w 8534400"/>
              <a:gd name="connsiteY52" fmla="*/ 1155700 h 3172460"/>
              <a:gd name="connsiteX53" fmla="*/ 7632700 w 8534400"/>
              <a:gd name="connsiteY53" fmla="*/ 2095500 h 3172460"/>
              <a:gd name="connsiteX54" fmla="*/ 7747000 w 8534400"/>
              <a:gd name="connsiteY54" fmla="*/ 2425700 h 3172460"/>
              <a:gd name="connsiteX55" fmla="*/ 7835900 w 8534400"/>
              <a:gd name="connsiteY55" fmla="*/ 1866900 h 3172460"/>
              <a:gd name="connsiteX56" fmla="*/ 7962900 w 8534400"/>
              <a:gd name="connsiteY56" fmla="*/ 2044700 h 3172460"/>
              <a:gd name="connsiteX57" fmla="*/ 8115300 w 8534400"/>
              <a:gd name="connsiteY57" fmla="*/ 1155700 h 3172460"/>
              <a:gd name="connsiteX58" fmla="*/ 8255000 w 8534400"/>
              <a:gd name="connsiteY58" fmla="*/ 2070100 h 3172460"/>
              <a:gd name="connsiteX59" fmla="*/ 8305800 w 8534400"/>
              <a:gd name="connsiteY59" fmla="*/ 1943100 h 3172460"/>
              <a:gd name="connsiteX60" fmla="*/ 8343900 w 8534400"/>
              <a:gd name="connsiteY60" fmla="*/ 2070100 h 3172460"/>
              <a:gd name="connsiteX61" fmla="*/ 8382000 w 8534400"/>
              <a:gd name="connsiteY61" fmla="*/ 1930400 h 3172460"/>
              <a:gd name="connsiteX62" fmla="*/ 8534400 w 8534400"/>
              <a:gd name="connsiteY62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753132 w 8534400"/>
              <a:gd name="connsiteY22" fmla="*/ 2323592 h 3172460"/>
              <a:gd name="connsiteX23" fmla="*/ 2984500 w 8534400"/>
              <a:gd name="connsiteY23" fmla="*/ 1955800 h 3172460"/>
              <a:gd name="connsiteX24" fmla="*/ 3098800 w 8534400"/>
              <a:gd name="connsiteY24" fmla="*/ 2476500 h 3172460"/>
              <a:gd name="connsiteX25" fmla="*/ 3492500 w 8534400"/>
              <a:gd name="connsiteY25" fmla="*/ 1803400 h 3172460"/>
              <a:gd name="connsiteX26" fmla="*/ 3670300 w 8534400"/>
              <a:gd name="connsiteY26" fmla="*/ 2349500 h 3172460"/>
              <a:gd name="connsiteX27" fmla="*/ 3733800 w 8534400"/>
              <a:gd name="connsiteY27" fmla="*/ 2146300 h 3172460"/>
              <a:gd name="connsiteX28" fmla="*/ 3915743 w 8534400"/>
              <a:gd name="connsiteY28" fmla="*/ 0 h 3172460"/>
              <a:gd name="connsiteX29" fmla="*/ 4160600 w 8534400"/>
              <a:gd name="connsiteY29" fmla="*/ 1085850 h 3172460"/>
              <a:gd name="connsiteX30" fmla="*/ 4340000 w 8534400"/>
              <a:gd name="connsiteY30" fmla="*/ 3172460 h 3172460"/>
              <a:gd name="connsiteX31" fmla="*/ 4583450 w 8534400"/>
              <a:gd name="connsiteY31" fmla="*/ 1206500 h 3172460"/>
              <a:gd name="connsiteX32" fmla="*/ 4819727 w 8534400"/>
              <a:gd name="connsiteY32" fmla="*/ 823913 h 3172460"/>
              <a:gd name="connsiteX33" fmla="*/ 4915163 w 8534400"/>
              <a:gd name="connsiteY33" fmla="*/ 2379663 h 3172460"/>
              <a:gd name="connsiteX34" fmla="*/ 5095902 w 8534400"/>
              <a:gd name="connsiteY34" fmla="*/ 1730375 h 3172460"/>
              <a:gd name="connsiteX35" fmla="*/ 5364401 w 8534400"/>
              <a:gd name="connsiteY35" fmla="*/ 1149350 h 3172460"/>
              <a:gd name="connsiteX36" fmla="*/ 5486400 w 8534400"/>
              <a:gd name="connsiteY36" fmla="*/ 2400300 h 3172460"/>
              <a:gd name="connsiteX37" fmla="*/ 5562600 w 8534400"/>
              <a:gd name="connsiteY37" fmla="*/ 2133600 h 3172460"/>
              <a:gd name="connsiteX38" fmla="*/ 5816600 w 8534400"/>
              <a:gd name="connsiteY38" fmla="*/ 1574800 h 3172460"/>
              <a:gd name="connsiteX39" fmla="*/ 5969000 w 8534400"/>
              <a:gd name="connsiteY39" fmla="*/ 2070100 h 3172460"/>
              <a:gd name="connsiteX40" fmla="*/ 6054820 w 8534400"/>
              <a:gd name="connsiteY40" fmla="*/ 1518920 h 3172460"/>
              <a:gd name="connsiteX41" fmla="*/ 6197981 w 8534400"/>
              <a:gd name="connsiteY41" fmla="*/ 1224280 h 3172460"/>
              <a:gd name="connsiteX42" fmla="*/ 6362700 w 8534400"/>
              <a:gd name="connsiteY42" fmla="*/ 2540000 h 3172460"/>
              <a:gd name="connsiteX43" fmla="*/ 6540500 w 8534400"/>
              <a:gd name="connsiteY43" fmla="*/ 2705100 h 3172460"/>
              <a:gd name="connsiteX44" fmla="*/ 6743700 w 8534400"/>
              <a:gd name="connsiteY44" fmla="*/ 177800 h 3172460"/>
              <a:gd name="connsiteX45" fmla="*/ 6845300 w 8534400"/>
              <a:gd name="connsiteY45" fmla="*/ 228600 h 3172460"/>
              <a:gd name="connsiteX46" fmla="*/ 6934200 w 8534400"/>
              <a:gd name="connsiteY46" fmla="*/ 850900 h 3172460"/>
              <a:gd name="connsiteX47" fmla="*/ 7175500 w 8534400"/>
              <a:gd name="connsiteY47" fmla="*/ 2590800 h 3172460"/>
              <a:gd name="connsiteX48" fmla="*/ 7327900 w 8534400"/>
              <a:gd name="connsiteY48" fmla="*/ 1511300 h 3172460"/>
              <a:gd name="connsiteX49" fmla="*/ 7416800 w 8534400"/>
              <a:gd name="connsiteY49" fmla="*/ 1981200 h 3172460"/>
              <a:gd name="connsiteX50" fmla="*/ 7518400 w 8534400"/>
              <a:gd name="connsiteY50" fmla="*/ 1587500 h 3172460"/>
              <a:gd name="connsiteX51" fmla="*/ 7569200 w 8534400"/>
              <a:gd name="connsiteY51" fmla="*/ 1155700 h 3172460"/>
              <a:gd name="connsiteX52" fmla="*/ 7632700 w 8534400"/>
              <a:gd name="connsiteY52" fmla="*/ 2095500 h 3172460"/>
              <a:gd name="connsiteX53" fmla="*/ 7747000 w 8534400"/>
              <a:gd name="connsiteY53" fmla="*/ 2425700 h 3172460"/>
              <a:gd name="connsiteX54" fmla="*/ 7835900 w 8534400"/>
              <a:gd name="connsiteY54" fmla="*/ 1866900 h 3172460"/>
              <a:gd name="connsiteX55" fmla="*/ 7962900 w 8534400"/>
              <a:gd name="connsiteY55" fmla="*/ 2044700 h 3172460"/>
              <a:gd name="connsiteX56" fmla="*/ 8115300 w 8534400"/>
              <a:gd name="connsiteY56" fmla="*/ 1155700 h 3172460"/>
              <a:gd name="connsiteX57" fmla="*/ 8255000 w 8534400"/>
              <a:gd name="connsiteY57" fmla="*/ 2070100 h 3172460"/>
              <a:gd name="connsiteX58" fmla="*/ 8305800 w 8534400"/>
              <a:gd name="connsiteY58" fmla="*/ 1943100 h 3172460"/>
              <a:gd name="connsiteX59" fmla="*/ 8343900 w 8534400"/>
              <a:gd name="connsiteY59" fmla="*/ 2070100 h 3172460"/>
              <a:gd name="connsiteX60" fmla="*/ 8382000 w 8534400"/>
              <a:gd name="connsiteY60" fmla="*/ 1930400 h 3172460"/>
              <a:gd name="connsiteX61" fmla="*/ 8534400 w 8534400"/>
              <a:gd name="connsiteY61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753132 w 8534400"/>
              <a:gd name="connsiteY22" fmla="*/ 2323592 h 3172460"/>
              <a:gd name="connsiteX23" fmla="*/ 2984500 w 8534400"/>
              <a:gd name="connsiteY23" fmla="*/ 1955800 h 3172460"/>
              <a:gd name="connsiteX24" fmla="*/ 3161297 w 8534400"/>
              <a:gd name="connsiteY24" fmla="*/ 2488692 h 3172460"/>
              <a:gd name="connsiteX25" fmla="*/ 3492500 w 8534400"/>
              <a:gd name="connsiteY25" fmla="*/ 1803400 h 3172460"/>
              <a:gd name="connsiteX26" fmla="*/ 3670300 w 8534400"/>
              <a:gd name="connsiteY26" fmla="*/ 2349500 h 3172460"/>
              <a:gd name="connsiteX27" fmla="*/ 3733800 w 8534400"/>
              <a:gd name="connsiteY27" fmla="*/ 2146300 h 3172460"/>
              <a:gd name="connsiteX28" fmla="*/ 3915743 w 8534400"/>
              <a:gd name="connsiteY28" fmla="*/ 0 h 3172460"/>
              <a:gd name="connsiteX29" fmla="*/ 4160600 w 8534400"/>
              <a:gd name="connsiteY29" fmla="*/ 1085850 h 3172460"/>
              <a:gd name="connsiteX30" fmla="*/ 4340000 w 8534400"/>
              <a:gd name="connsiteY30" fmla="*/ 3172460 h 3172460"/>
              <a:gd name="connsiteX31" fmla="*/ 4583450 w 8534400"/>
              <a:gd name="connsiteY31" fmla="*/ 1206500 h 3172460"/>
              <a:gd name="connsiteX32" fmla="*/ 4819727 w 8534400"/>
              <a:gd name="connsiteY32" fmla="*/ 823913 h 3172460"/>
              <a:gd name="connsiteX33" fmla="*/ 4915163 w 8534400"/>
              <a:gd name="connsiteY33" fmla="*/ 2379663 h 3172460"/>
              <a:gd name="connsiteX34" fmla="*/ 5095902 w 8534400"/>
              <a:gd name="connsiteY34" fmla="*/ 1730375 h 3172460"/>
              <a:gd name="connsiteX35" fmla="*/ 5364401 w 8534400"/>
              <a:gd name="connsiteY35" fmla="*/ 1149350 h 3172460"/>
              <a:gd name="connsiteX36" fmla="*/ 5486400 w 8534400"/>
              <a:gd name="connsiteY36" fmla="*/ 2400300 h 3172460"/>
              <a:gd name="connsiteX37" fmla="*/ 5562600 w 8534400"/>
              <a:gd name="connsiteY37" fmla="*/ 2133600 h 3172460"/>
              <a:gd name="connsiteX38" fmla="*/ 5816600 w 8534400"/>
              <a:gd name="connsiteY38" fmla="*/ 1574800 h 3172460"/>
              <a:gd name="connsiteX39" fmla="*/ 5969000 w 8534400"/>
              <a:gd name="connsiteY39" fmla="*/ 2070100 h 3172460"/>
              <a:gd name="connsiteX40" fmla="*/ 6054820 w 8534400"/>
              <a:gd name="connsiteY40" fmla="*/ 1518920 h 3172460"/>
              <a:gd name="connsiteX41" fmla="*/ 6197981 w 8534400"/>
              <a:gd name="connsiteY41" fmla="*/ 1224280 h 3172460"/>
              <a:gd name="connsiteX42" fmla="*/ 6362700 w 8534400"/>
              <a:gd name="connsiteY42" fmla="*/ 2540000 h 3172460"/>
              <a:gd name="connsiteX43" fmla="*/ 6540500 w 8534400"/>
              <a:gd name="connsiteY43" fmla="*/ 2705100 h 3172460"/>
              <a:gd name="connsiteX44" fmla="*/ 6743700 w 8534400"/>
              <a:gd name="connsiteY44" fmla="*/ 177800 h 3172460"/>
              <a:gd name="connsiteX45" fmla="*/ 6845300 w 8534400"/>
              <a:gd name="connsiteY45" fmla="*/ 228600 h 3172460"/>
              <a:gd name="connsiteX46" fmla="*/ 6934200 w 8534400"/>
              <a:gd name="connsiteY46" fmla="*/ 850900 h 3172460"/>
              <a:gd name="connsiteX47" fmla="*/ 7175500 w 8534400"/>
              <a:gd name="connsiteY47" fmla="*/ 2590800 h 3172460"/>
              <a:gd name="connsiteX48" fmla="*/ 7327900 w 8534400"/>
              <a:gd name="connsiteY48" fmla="*/ 1511300 h 3172460"/>
              <a:gd name="connsiteX49" fmla="*/ 7416800 w 8534400"/>
              <a:gd name="connsiteY49" fmla="*/ 1981200 h 3172460"/>
              <a:gd name="connsiteX50" fmla="*/ 7518400 w 8534400"/>
              <a:gd name="connsiteY50" fmla="*/ 1587500 h 3172460"/>
              <a:gd name="connsiteX51" fmla="*/ 7569200 w 8534400"/>
              <a:gd name="connsiteY51" fmla="*/ 1155700 h 3172460"/>
              <a:gd name="connsiteX52" fmla="*/ 7632700 w 8534400"/>
              <a:gd name="connsiteY52" fmla="*/ 2095500 h 3172460"/>
              <a:gd name="connsiteX53" fmla="*/ 7747000 w 8534400"/>
              <a:gd name="connsiteY53" fmla="*/ 2425700 h 3172460"/>
              <a:gd name="connsiteX54" fmla="*/ 7835900 w 8534400"/>
              <a:gd name="connsiteY54" fmla="*/ 1866900 h 3172460"/>
              <a:gd name="connsiteX55" fmla="*/ 7962900 w 8534400"/>
              <a:gd name="connsiteY55" fmla="*/ 2044700 h 3172460"/>
              <a:gd name="connsiteX56" fmla="*/ 8115300 w 8534400"/>
              <a:gd name="connsiteY56" fmla="*/ 1155700 h 3172460"/>
              <a:gd name="connsiteX57" fmla="*/ 8255000 w 8534400"/>
              <a:gd name="connsiteY57" fmla="*/ 2070100 h 3172460"/>
              <a:gd name="connsiteX58" fmla="*/ 8305800 w 8534400"/>
              <a:gd name="connsiteY58" fmla="*/ 1943100 h 3172460"/>
              <a:gd name="connsiteX59" fmla="*/ 8343900 w 8534400"/>
              <a:gd name="connsiteY59" fmla="*/ 2070100 h 3172460"/>
              <a:gd name="connsiteX60" fmla="*/ 8382000 w 8534400"/>
              <a:gd name="connsiteY60" fmla="*/ 1930400 h 3172460"/>
              <a:gd name="connsiteX61" fmla="*/ 8534400 w 8534400"/>
              <a:gd name="connsiteY61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753132 w 8534400"/>
              <a:gd name="connsiteY22" fmla="*/ 2323592 h 3172460"/>
              <a:gd name="connsiteX23" fmla="*/ 3029141 w 8534400"/>
              <a:gd name="connsiteY23" fmla="*/ 1858264 h 3172460"/>
              <a:gd name="connsiteX24" fmla="*/ 3161297 w 8534400"/>
              <a:gd name="connsiteY24" fmla="*/ 2488692 h 3172460"/>
              <a:gd name="connsiteX25" fmla="*/ 3492500 w 8534400"/>
              <a:gd name="connsiteY25" fmla="*/ 1803400 h 3172460"/>
              <a:gd name="connsiteX26" fmla="*/ 3670300 w 8534400"/>
              <a:gd name="connsiteY26" fmla="*/ 2349500 h 3172460"/>
              <a:gd name="connsiteX27" fmla="*/ 3733800 w 8534400"/>
              <a:gd name="connsiteY27" fmla="*/ 2146300 h 3172460"/>
              <a:gd name="connsiteX28" fmla="*/ 3915743 w 8534400"/>
              <a:gd name="connsiteY28" fmla="*/ 0 h 3172460"/>
              <a:gd name="connsiteX29" fmla="*/ 4160600 w 8534400"/>
              <a:gd name="connsiteY29" fmla="*/ 1085850 h 3172460"/>
              <a:gd name="connsiteX30" fmla="*/ 4340000 w 8534400"/>
              <a:gd name="connsiteY30" fmla="*/ 3172460 h 3172460"/>
              <a:gd name="connsiteX31" fmla="*/ 4583450 w 8534400"/>
              <a:gd name="connsiteY31" fmla="*/ 1206500 h 3172460"/>
              <a:gd name="connsiteX32" fmla="*/ 4819727 w 8534400"/>
              <a:gd name="connsiteY32" fmla="*/ 823913 h 3172460"/>
              <a:gd name="connsiteX33" fmla="*/ 4915163 w 8534400"/>
              <a:gd name="connsiteY33" fmla="*/ 2379663 h 3172460"/>
              <a:gd name="connsiteX34" fmla="*/ 5095902 w 8534400"/>
              <a:gd name="connsiteY34" fmla="*/ 1730375 h 3172460"/>
              <a:gd name="connsiteX35" fmla="*/ 5364401 w 8534400"/>
              <a:gd name="connsiteY35" fmla="*/ 1149350 h 3172460"/>
              <a:gd name="connsiteX36" fmla="*/ 5486400 w 8534400"/>
              <a:gd name="connsiteY36" fmla="*/ 2400300 h 3172460"/>
              <a:gd name="connsiteX37" fmla="*/ 5562600 w 8534400"/>
              <a:gd name="connsiteY37" fmla="*/ 2133600 h 3172460"/>
              <a:gd name="connsiteX38" fmla="*/ 5816600 w 8534400"/>
              <a:gd name="connsiteY38" fmla="*/ 1574800 h 3172460"/>
              <a:gd name="connsiteX39" fmla="*/ 5969000 w 8534400"/>
              <a:gd name="connsiteY39" fmla="*/ 2070100 h 3172460"/>
              <a:gd name="connsiteX40" fmla="*/ 6054820 w 8534400"/>
              <a:gd name="connsiteY40" fmla="*/ 1518920 h 3172460"/>
              <a:gd name="connsiteX41" fmla="*/ 6197981 w 8534400"/>
              <a:gd name="connsiteY41" fmla="*/ 1224280 h 3172460"/>
              <a:gd name="connsiteX42" fmla="*/ 6362700 w 8534400"/>
              <a:gd name="connsiteY42" fmla="*/ 2540000 h 3172460"/>
              <a:gd name="connsiteX43" fmla="*/ 6540500 w 8534400"/>
              <a:gd name="connsiteY43" fmla="*/ 2705100 h 3172460"/>
              <a:gd name="connsiteX44" fmla="*/ 6743700 w 8534400"/>
              <a:gd name="connsiteY44" fmla="*/ 177800 h 3172460"/>
              <a:gd name="connsiteX45" fmla="*/ 6845300 w 8534400"/>
              <a:gd name="connsiteY45" fmla="*/ 228600 h 3172460"/>
              <a:gd name="connsiteX46" fmla="*/ 6934200 w 8534400"/>
              <a:gd name="connsiteY46" fmla="*/ 850900 h 3172460"/>
              <a:gd name="connsiteX47" fmla="*/ 7175500 w 8534400"/>
              <a:gd name="connsiteY47" fmla="*/ 2590800 h 3172460"/>
              <a:gd name="connsiteX48" fmla="*/ 7327900 w 8534400"/>
              <a:gd name="connsiteY48" fmla="*/ 1511300 h 3172460"/>
              <a:gd name="connsiteX49" fmla="*/ 7416800 w 8534400"/>
              <a:gd name="connsiteY49" fmla="*/ 1981200 h 3172460"/>
              <a:gd name="connsiteX50" fmla="*/ 7518400 w 8534400"/>
              <a:gd name="connsiteY50" fmla="*/ 1587500 h 3172460"/>
              <a:gd name="connsiteX51" fmla="*/ 7569200 w 8534400"/>
              <a:gd name="connsiteY51" fmla="*/ 1155700 h 3172460"/>
              <a:gd name="connsiteX52" fmla="*/ 7632700 w 8534400"/>
              <a:gd name="connsiteY52" fmla="*/ 2095500 h 3172460"/>
              <a:gd name="connsiteX53" fmla="*/ 7747000 w 8534400"/>
              <a:gd name="connsiteY53" fmla="*/ 2425700 h 3172460"/>
              <a:gd name="connsiteX54" fmla="*/ 7835900 w 8534400"/>
              <a:gd name="connsiteY54" fmla="*/ 1866900 h 3172460"/>
              <a:gd name="connsiteX55" fmla="*/ 7962900 w 8534400"/>
              <a:gd name="connsiteY55" fmla="*/ 2044700 h 3172460"/>
              <a:gd name="connsiteX56" fmla="*/ 8115300 w 8534400"/>
              <a:gd name="connsiteY56" fmla="*/ 1155700 h 3172460"/>
              <a:gd name="connsiteX57" fmla="*/ 8255000 w 8534400"/>
              <a:gd name="connsiteY57" fmla="*/ 2070100 h 3172460"/>
              <a:gd name="connsiteX58" fmla="*/ 8305800 w 8534400"/>
              <a:gd name="connsiteY58" fmla="*/ 1943100 h 3172460"/>
              <a:gd name="connsiteX59" fmla="*/ 8343900 w 8534400"/>
              <a:gd name="connsiteY59" fmla="*/ 2070100 h 3172460"/>
              <a:gd name="connsiteX60" fmla="*/ 8382000 w 8534400"/>
              <a:gd name="connsiteY60" fmla="*/ 1930400 h 3172460"/>
              <a:gd name="connsiteX61" fmla="*/ 8534400 w 8534400"/>
              <a:gd name="connsiteY61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788845 w 8534400"/>
              <a:gd name="connsiteY22" fmla="*/ 2384552 h 3172460"/>
              <a:gd name="connsiteX23" fmla="*/ 3029141 w 8534400"/>
              <a:gd name="connsiteY23" fmla="*/ 1858264 h 3172460"/>
              <a:gd name="connsiteX24" fmla="*/ 3161297 w 8534400"/>
              <a:gd name="connsiteY24" fmla="*/ 2488692 h 3172460"/>
              <a:gd name="connsiteX25" fmla="*/ 3492500 w 8534400"/>
              <a:gd name="connsiteY25" fmla="*/ 1803400 h 3172460"/>
              <a:gd name="connsiteX26" fmla="*/ 3670300 w 8534400"/>
              <a:gd name="connsiteY26" fmla="*/ 2349500 h 3172460"/>
              <a:gd name="connsiteX27" fmla="*/ 3733800 w 8534400"/>
              <a:gd name="connsiteY27" fmla="*/ 2146300 h 3172460"/>
              <a:gd name="connsiteX28" fmla="*/ 3915743 w 8534400"/>
              <a:gd name="connsiteY28" fmla="*/ 0 h 3172460"/>
              <a:gd name="connsiteX29" fmla="*/ 4160600 w 8534400"/>
              <a:gd name="connsiteY29" fmla="*/ 1085850 h 3172460"/>
              <a:gd name="connsiteX30" fmla="*/ 4340000 w 8534400"/>
              <a:gd name="connsiteY30" fmla="*/ 3172460 h 3172460"/>
              <a:gd name="connsiteX31" fmla="*/ 4583450 w 8534400"/>
              <a:gd name="connsiteY31" fmla="*/ 1206500 h 3172460"/>
              <a:gd name="connsiteX32" fmla="*/ 4819727 w 8534400"/>
              <a:gd name="connsiteY32" fmla="*/ 823913 h 3172460"/>
              <a:gd name="connsiteX33" fmla="*/ 4915163 w 8534400"/>
              <a:gd name="connsiteY33" fmla="*/ 2379663 h 3172460"/>
              <a:gd name="connsiteX34" fmla="*/ 5095902 w 8534400"/>
              <a:gd name="connsiteY34" fmla="*/ 1730375 h 3172460"/>
              <a:gd name="connsiteX35" fmla="*/ 5364401 w 8534400"/>
              <a:gd name="connsiteY35" fmla="*/ 1149350 h 3172460"/>
              <a:gd name="connsiteX36" fmla="*/ 5486400 w 8534400"/>
              <a:gd name="connsiteY36" fmla="*/ 2400300 h 3172460"/>
              <a:gd name="connsiteX37" fmla="*/ 5562600 w 8534400"/>
              <a:gd name="connsiteY37" fmla="*/ 2133600 h 3172460"/>
              <a:gd name="connsiteX38" fmla="*/ 5816600 w 8534400"/>
              <a:gd name="connsiteY38" fmla="*/ 1574800 h 3172460"/>
              <a:gd name="connsiteX39" fmla="*/ 5969000 w 8534400"/>
              <a:gd name="connsiteY39" fmla="*/ 2070100 h 3172460"/>
              <a:gd name="connsiteX40" fmla="*/ 6054820 w 8534400"/>
              <a:gd name="connsiteY40" fmla="*/ 1518920 h 3172460"/>
              <a:gd name="connsiteX41" fmla="*/ 6197981 w 8534400"/>
              <a:gd name="connsiteY41" fmla="*/ 1224280 h 3172460"/>
              <a:gd name="connsiteX42" fmla="*/ 6362700 w 8534400"/>
              <a:gd name="connsiteY42" fmla="*/ 2540000 h 3172460"/>
              <a:gd name="connsiteX43" fmla="*/ 6540500 w 8534400"/>
              <a:gd name="connsiteY43" fmla="*/ 2705100 h 3172460"/>
              <a:gd name="connsiteX44" fmla="*/ 6743700 w 8534400"/>
              <a:gd name="connsiteY44" fmla="*/ 177800 h 3172460"/>
              <a:gd name="connsiteX45" fmla="*/ 6845300 w 8534400"/>
              <a:gd name="connsiteY45" fmla="*/ 228600 h 3172460"/>
              <a:gd name="connsiteX46" fmla="*/ 6934200 w 8534400"/>
              <a:gd name="connsiteY46" fmla="*/ 850900 h 3172460"/>
              <a:gd name="connsiteX47" fmla="*/ 7175500 w 8534400"/>
              <a:gd name="connsiteY47" fmla="*/ 2590800 h 3172460"/>
              <a:gd name="connsiteX48" fmla="*/ 7327900 w 8534400"/>
              <a:gd name="connsiteY48" fmla="*/ 1511300 h 3172460"/>
              <a:gd name="connsiteX49" fmla="*/ 7416800 w 8534400"/>
              <a:gd name="connsiteY49" fmla="*/ 1981200 h 3172460"/>
              <a:gd name="connsiteX50" fmla="*/ 7518400 w 8534400"/>
              <a:gd name="connsiteY50" fmla="*/ 1587500 h 3172460"/>
              <a:gd name="connsiteX51" fmla="*/ 7569200 w 8534400"/>
              <a:gd name="connsiteY51" fmla="*/ 1155700 h 3172460"/>
              <a:gd name="connsiteX52" fmla="*/ 7632700 w 8534400"/>
              <a:gd name="connsiteY52" fmla="*/ 2095500 h 3172460"/>
              <a:gd name="connsiteX53" fmla="*/ 7747000 w 8534400"/>
              <a:gd name="connsiteY53" fmla="*/ 2425700 h 3172460"/>
              <a:gd name="connsiteX54" fmla="*/ 7835900 w 8534400"/>
              <a:gd name="connsiteY54" fmla="*/ 1866900 h 3172460"/>
              <a:gd name="connsiteX55" fmla="*/ 7962900 w 8534400"/>
              <a:gd name="connsiteY55" fmla="*/ 2044700 h 3172460"/>
              <a:gd name="connsiteX56" fmla="*/ 8115300 w 8534400"/>
              <a:gd name="connsiteY56" fmla="*/ 1155700 h 3172460"/>
              <a:gd name="connsiteX57" fmla="*/ 8255000 w 8534400"/>
              <a:gd name="connsiteY57" fmla="*/ 2070100 h 3172460"/>
              <a:gd name="connsiteX58" fmla="*/ 8305800 w 8534400"/>
              <a:gd name="connsiteY58" fmla="*/ 1943100 h 3172460"/>
              <a:gd name="connsiteX59" fmla="*/ 8343900 w 8534400"/>
              <a:gd name="connsiteY59" fmla="*/ 2070100 h 3172460"/>
              <a:gd name="connsiteX60" fmla="*/ 8382000 w 8534400"/>
              <a:gd name="connsiteY60" fmla="*/ 1930400 h 3172460"/>
              <a:gd name="connsiteX61" fmla="*/ 8534400 w 8534400"/>
              <a:gd name="connsiteY61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66700 w 8534400"/>
              <a:gd name="connsiteY3" fmla="*/ 1701800 h 3172460"/>
              <a:gd name="connsiteX4" fmla="*/ 431800 w 8534400"/>
              <a:gd name="connsiteY4" fmla="*/ 2743200 h 3172460"/>
              <a:gd name="connsiteX5" fmla="*/ 533400 w 8534400"/>
              <a:gd name="connsiteY5" fmla="*/ 2133600 h 3172460"/>
              <a:gd name="connsiteX6" fmla="*/ 673100 w 8534400"/>
              <a:gd name="connsiteY6" fmla="*/ 2857500 h 3172460"/>
              <a:gd name="connsiteX7" fmla="*/ 876300 w 8534400"/>
              <a:gd name="connsiteY7" fmla="*/ 1511300 h 3172460"/>
              <a:gd name="connsiteX8" fmla="*/ 1003300 w 8534400"/>
              <a:gd name="connsiteY8" fmla="*/ 2032000 h 3172460"/>
              <a:gd name="connsiteX9" fmla="*/ 1104900 w 8534400"/>
              <a:gd name="connsiteY9" fmla="*/ 2108200 h 3172460"/>
              <a:gd name="connsiteX10" fmla="*/ 1244600 w 8534400"/>
              <a:gd name="connsiteY10" fmla="*/ 927100 h 3172460"/>
              <a:gd name="connsiteX11" fmla="*/ 1308100 w 8534400"/>
              <a:gd name="connsiteY11" fmla="*/ 457200 h 3172460"/>
              <a:gd name="connsiteX12" fmla="*/ 1473200 w 8534400"/>
              <a:gd name="connsiteY12" fmla="*/ 1143000 h 3172460"/>
              <a:gd name="connsiteX13" fmla="*/ 1536700 w 8534400"/>
              <a:gd name="connsiteY13" fmla="*/ 1689100 h 3172460"/>
              <a:gd name="connsiteX14" fmla="*/ 1714500 w 8534400"/>
              <a:gd name="connsiteY14" fmla="*/ 2755900 h 3172460"/>
              <a:gd name="connsiteX15" fmla="*/ 1841500 w 8534400"/>
              <a:gd name="connsiteY15" fmla="*/ 1511300 h 3172460"/>
              <a:gd name="connsiteX16" fmla="*/ 2082800 w 8534400"/>
              <a:gd name="connsiteY16" fmla="*/ 1130300 h 3172460"/>
              <a:gd name="connsiteX17" fmla="*/ 2146300 w 8534400"/>
              <a:gd name="connsiteY17" fmla="*/ 1600200 h 3172460"/>
              <a:gd name="connsiteX18" fmla="*/ 2286000 w 8534400"/>
              <a:gd name="connsiteY18" fmla="*/ 2425700 h 3172460"/>
              <a:gd name="connsiteX19" fmla="*/ 2400300 w 8534400"/>
              <a:gd name="connsiteY19" fmla="*/ 2006600 h 3172460"/>
              <a:gd name="connsiteX20" fmla="*/ 2667000 w 8534400"/>
              <a:gd name="connsiteY20" fmla="*/ 863600 h 3172460"/>
              <a:gd name="connsiteX21" fmla="*/ 2788845 w 8534400"/>
              <a:gd name="connsiteY21" fmla="*/ 2384552 h 3172460"/>
              <a:gd name="connsiteX22" fmla="*/ 3029141 w 8534400"/>
              <a:gd name="connsiteY22" fmla="*/ 1858264 h 3172460"/>
              <a:gd name="connsiteX23" fmla="*/ 3161297 w 8534400"/>
              <a:gd name="connsiteY23" fmla="*/ 2488692 h 3172460"/>
              <a:gd name="connsiteX24" fmla="*/ 3492500 w 8534400"/>
              <a:gd name="connsiteY24" fmla="*/ 1803400 h 3172460"/>
              <a:gd name="connsiteX25" fmla="*/ 3670300 w 8534400"/>
              <a:gd name="connsiteY25" fmla="*/ 2349500 h 3172460"/>
              <a:gd name="connsiteX26" fmla="*/ 3733800 w 8534400"/>
              <a:gd name="connsiteY26" fmla="*/ 2146300 h 3172460"/>
              <a:gd name="connsiteX27" fmla="*/ 3915743 w 8534400"/>
              <a:gd name="connsiteY27" fmla="*/ 0 h 3172460"/>
              <a:gd name="connsiteX28" fmla="*/ 4160600 w 8534400"/>
              <a:gd name="connsiteY28" fmla="*/ 1085850 h 3172460"/>
              <a:gd name="connsiteX29" fmla="*/ 4340000 w 8534400"/>
              <a:gd name="connsiteY29" fmla="*/ 3172460 h 3172460"/>
              <a:gd name="connsiteX30" fmla="*/ 4583450 w 8534400"/>
              <a:gd name="connsiteY30" fmla="*/ 1206500 h 3172460"/>
              <a:gd name="connsiteX31" fmla="*/ 4819727 w 8534400"/>
              <a:gd name="connsiteY31" fmla="*/ 823913 h 3172460"/>
              <a:gd name="connsiteX32" fmla="*/ 4915163 w 8534400"/>
              <a:gd name="connsiteY32" fmla="*/ 2379663 h 3172460"/>
              <a:gd name="connsiteX33" fmla="*/ 5095902 w 8534400"/>
              <a:gd name="connsiteY33" fmla="*/ 1730375 h 3172460"/>
              <a:gd name="connsiteX34" fmla="*/ 5364401 w 8534400"/>
              <a:gd name="connsiteY34" fmla="*/ 1149350 h 3172460"/>
              <a:gd name="connsiteX35" fmla="*/ 5486400 w 8534400"/>
              <a:gd name="connsiteY35" fmla="*/ 2400300 h 3172460"/>
              <a:gd name="connsiteX36" fmla="*/ 5562600 w 8534400"/>
              <a:gd name="connsiteY36" fmla="*/ 2133600 h 3172460"/>
              <a:gd name="connsiteX37" fmla="*/ 5816600 w 8534400"/>
              <a:gd name="connsiteY37" fmla="*/ 1574800 h 3172460"/>
              <a:gd name="connsiteX38" fmla="*/ 5969000 w 8534400"/>
              <a:gd name="connsiteY38" fmla="*/ 2070100 h 3172460"/>
              <a:gd name="connsiteX39" fmla="*/ 6054820 w 8534400"/>
              <a:gd name="connsiteY39" fmla="*/ 1518920 h 3172460"/>
              <a:gd name="connsiteX40" fmla="*/ 6197981 w 8534400"/>
              <a:gd name="connsiteY40" fmla="*/ 1224280 h 3172460"/>
              <a:gd name="connsiteX41" fmla="*/ 6362700 w 8534400"/>
              <a:gd name="connsiteY41" fmla="*/ 2540000 h 3172460"/>
              <a:gd name="connsiteX42" fmla="*/ 6540500 w 8534400"/>
              <a:gd name="connsiteY42" fmla="*/ 2705100 h 3172460"/>
              <a:gd name="connsiteX43" fmla="*/ 6743700 w 8534400"/>
              <a:gd name="connsiteY43" fmla="*/ 177800 h 3172460"/>
              <a:gd name="connsiteX44" fmla="*/ 6845300 w 8534400"/>
              <a:gd name="connsiteY44" fmla="*/ 228600 h 3172460"/>
              <a:gd name="connsiteX45" fmla="*/ 6934200 w 8534400"/>
              <a:gd name="connsiteY45" fmla="*/ 850900 h 3172460"/>
              <a:gd name="connsiteX46" fmla="*/ 7175500 w 8534400"/>
              <a:gd name="connsiteY46" fmla="*/ 2590800 h 3172460"/>
              <a:gd name="connsiteX47" fmla="*/ 7327900 w 8534400"/>
              <a:gd name="connsiteY47" fmla="*/ 1511300 h 3172460"/>
              <a:gd name="connsiteX48" fmla="*/ 7416800 w 8534400"/>
              <a:gd name="connsiteY48" fmla="*/ 1981200 h 3172460"/>
              <a:gd name="connsiteX49" fmla="*/ 7518400 w 8534400"/>
              <a:gd name="connsiteY49" fmla="*/ 1587500 h 3172460"/>
              <a:gd name="connsiteX50" fmla="*/ 7569200 w 8534400"/>
              <a:gd name="connsiteY50" fmla="*/ 1155700 h 3172460"/>
              <a:gd name="connsiteX51" fmla="*/ 7632700 w 8534400"/>
              <a:gd name="connsiteY51" fmla="*/ 2095500 h 3172460"/>
              <a:gd name="connsiteX52" fmla="*/ 7747000 w 8534400"/>
              <a:gd name="connsiteY52" fmla="*/ 2425700 h 3172460"/>
              <a:gd name="connsiteX53" fmla="*/ 7835900 w 8534400"/>
              <a:gd name="connsiteY53" fmla="*/ 1866900 h 3172460"/>
              <a:gd name="connsiteX54" fmla="*/ 7962900 w 8534400"/>
              <a:gd name="connsiteY54" fmla="*/ 2044700 h 3172460"/>
              <a:gd name="connsiteX55" fmla="*/ 8115300 w 8534400"/>
              <a:gd name="connsiteY55" fmla="*/ 1155700 h 3172460"/>
              <a:gd name="connsiteX56" fmla="*/ 8255000 w 8534400"/>
              <a:gd name="connsiteY56" fmla="*/ 2070100 h 3172460"/>
              <a:gd name="connsiteX57" fmla="*/ 8305800 w 8534400"/>
              <a:gd name="connsiteY57" fmla="*/ 1943100 h 3172460"/>
              <a:gd name="connsiteX58" fmla="*/ 8343900 w 8534400"/>
              <a:gd name="connsiteY58" fmla="*/ 2070100 h 3172460"/>
              <a:gd name="connsiteX59" fmla="*/ 8382000 w 8534400"/>
              <a:gd name="connsiteY59" fmla="*/ 1930400 h 3172460"/>
              <a:gd name="connsiteX60" fmla="*/ 8534400 w 8534400"/>
              <a:gd name="connsiteY60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66700 w 8534400"/>
              <a:gd name="connsiteY3" fmla="*/ 1701800 h 3172460"/>
              <a:gd name="connsiteX4" fmla="*/ 431800 w 8534400"/>
              <a:gd name="connsiteY4" fmla="*/ 2743200 h 3172460"/>
              <a:gd name="connsiteX5" fmla="*/ 533400 w 8534400"/>
              <a:gd name="connsiteY5" fmla="*/ 2133600 h 3172460"/>
              <a:gd name="connsiteX6" fmla="*/ 673100 w 8534400"/>
              <a:gd name="connsiteY6" fmla="*/ 2857500 h 3172460"/>
              <a:gd name="connsiteX7" fmla="*/ 876300 w 8534400"/>
              <a:gd name="connsiteY7" fmla="*/ 1511300 h 3172460"/>
              <a:gd name="connsiteX8" fmla="*/ 1003300 w 8534400"/>
              <a:gd name="connsiteY8" fmla="*/ 2032000 h 3172460"/>
              <a:gd name="connsiteX9" fmla="*/ 1104900 w 8534400"/>
              <a:gd name="connsiteY9" fmla="*/ 2108200 h 3172460"/>
              <a:gd name="connsiteX10" fmla="*/ 1244600 w 8534400"/>
              <a:gd name="connsiteY10" fmla="*/ 927100 h 3172460"/>
              <a:gd name="connsiteX11" fmla="*/ 1308100 w 8534400"/>
              <a:gd name="connsiteY11" fmla="*/ 457200 h 3172460"/>
              <a:gd name="connsiteX12" fmla="*/ 1473200 w 8534400"/>
              <a:gd name="connsiteY12" fmla="*/ 1143000 h 3172460"/>
              <a:gd name="connsiteX13" fmla="*/ 1536700 w 8534400"/>
              <a:gd name="connsiteY13" fmla="*/ 1689100 h 3172460"/>
              <a:gd name="connsiteX14" fmla="*/ 1714500 w 8534400"/>
              <a:gd name="connsiteY14" fmla="*/ 2755900 h 3172460"/>
              <a:gd name="connsiteX15" fmla="*/ 1841500 w 8534400"/>
              <a:gd name="connsiteY15" fmla="*/ 1511300 h 3172460"/>
              <a:gd name="connsiteX16" fmla="*/ 2082800 w 8534400"/>
              <a:gd name="connsiteY16" fmla="*/ 1130300 h 3172460"/>
              <a:gd name="connsiteX17" fmla="*/ 2146300 w 8534400"/>
              <a:gd name="connsiteY17" fmla="*/ 1600200 h 3172460"/>
              <a:gd name="connsiteX18" fmla="*/ 2286000 w 8534400"/>
              <a:gd name="connsiteY18" fmla="*/ 2425700 h 3172460"/>
              <a:gd name="connsiteX19" fmla="*/ 2400300 w 8534400"/>
              <a:gd name="connsiteY19" fmla="*/ 2006600 h 3172460"/>
              <a:gd name="connsiteX20" fmla="*/ 2667000 w 8534400"/>
              <a:gd name="connsiteY20" fmla="*/ 863600 h 3172460"/>
              <a:gd name="connsiteX21" fmla="*/ 2788845 w 8534400"/>
              <a:gd name="connsiteY21" fmla="*/ 2384552 h 3172460"/>
              <a:gd name="connsiteX22" fmla="*/ 3029141 w 8534400"/>
              <a:gd name="connsiteY22" fmla="*/ 1858264 h 3172460"/>
              <a:gd name="connsiteX23" fmla="*/ 3161297 w 8534400"/>
              <a:gd name="connsiteY23" fmla="*/ 2488692 h 3172460"/>
              <a:gd name="connsiteX24" fmla="*/ 3492500 w 8534400"/>
              <a:gd name="connsiteY24" fmla="*/ 1803400 h 3172460"/>
              <a:gd name="connsiteX25" fmla="*/ 3670300 w 8534400"/>
              <a:gd name="connsiteY25" fmla="*/ 2349500 h 3172460"/>
              <a:gd name="connsiteX26" fmla="*/ 3733800 w 8534400"/>
              <a:gd name="connsiteY26" fmla="*/ 2146300 h 3172460"/>
              <a:gd name="connsiteX27" fmla="*/ 3915743 w 8534400"/>
              <a:gd name="connsiteY27" fmla="*/ 0 h 3172460"/>
              <a:gd name="connsiteX28" fmla="*/ 4160600 w 8534400"/>
              <a:gd name="connsiteY28" fmla="*/ 1085850 h 3172460"/>
              <a:gd name="connsiteX29" fmla="*/ 4340000 w 8534400"/>
              <a:gd name="connsiteY29" fmla="*/ 3172460 h 3172460"/>
              <a:gd name="connsiteX30" fmla="*/ 4583450 w 8534400"/>
              <a:gd name="connsiteY30" fmla="*/ 1206500 h 3172460"/>
              <a:gd name="connsiteX31" fmla="*/ 4819727 w 8534400"/>
              <a:gd name="connsiteY31" fmla="*/ 823913 h 3172460"/>
              <a:gd name="connsiteX32" fmla="*/ 4915163 w 8534400"/>
              <a:gd name="connsiteY32" fmla="*/ 2379663 h 3172460"/>
              <a:gd name="connsiteX33" fmla="*/ 5095902 w 8534400"/>
              <a:gd name="connsiteY33" fmla="*/ 1730375 h 3172460"/>
              <a:gd name="connsiteX34" fmla="*/ 5364401 w 8534400"/>
              <a:gd name="connsiteY34" fmla="*/ 1149350 h 3172460"/>
              <a:gd name="connsiteX35" fmla="*/ 5486400 w 8534400"/>
              <a:gd name="connsiteY35" fmla="*/ 2400300 h 3172460"/>
              <a:gd name="connsiteX36" fmla="*/ 5562600 w 8534400"/>
              <a:gd name="connsiteY36" fmla="*/ 2133600 h 3172460"/>
              <a:gd name="connsiteX37" fmla="*/ 5816600 w 8534400"/>
              <a:gd name="connsiteY37" fmla="*/ 1574800 h 3172460"/>
              <a:gd name="connsiteX38" fmla="*/ 5969000 w 8534400"/>
              <a:gd name="connsiteY38" fmla="*/ 2070100 h 3172460"/>
              <a:gd name="connsiteX39" fmla="*/ 6054820 w 8534400"/>
              <a:gd name="connsiteY39" fmla="*/ 1518920 h 3172460"/>
              <a:gd name="connsiteX40" fmla="*/ 6197981 w 8534400"/>
              <a:gd name="connsiteY40" fmla="*/ 1224280 h 3172460"/>
              <a:gd name="connsiteX41" fmla="*/ 6362700 w 8534400"/>
              <a:gd name="connsiteY41" fmla="*/ 2540000 h 3172460"/>
              <a:gd name="connsiteX42" fmla="*/ 6540500 w 8534400"/>
              <a:gd name="connsiteY42" fmla="*/ 2705100 h 3172460"/>
              <a:gd name="connsiteX43" fmla="*/ 6743700 w 8534400"/>
              <a:gd name="connsiteY43" fmla="*/ 177800 h 3172460"/>
              <a:gd name="connsiteX44" fmla="*/ 6845300 w 8534400"/>
              <a:gd name="connsiteY44" fmla="*/ 228600 h 3172460"/>
              <a:gd name="connsiteX45" fmla="*/ 6934200 w 8534400"/>
              <a:gd name="connsiteY45" fmla="*/ 850900 h 3172460"/>
              <a:gd name="connsiteX46" fmla="*/ 7175500 w 8534400"/>
              <a:gd name="connsiteY46" fmla="*/ 2590800 h 3172460"/>
              <a:gd name="connsiteX47" fmla="*/ 7327900 w 8534400"/>
              <a:gd name="connsiteY47" fmla="*/ 1511300 h 3172460"/>
              <a:gd name="connsiteX48" fmla="*/ 7416800 w 8534400"/>
              <a:gd name="connsiteY48" fmla="*/ 1981200 h 3172460"/>
              <a:gd name="connsiteX49" fmla="*/ 7518400 w 8534400"/>
              <a:gd name="connsiteY49" fmla="*/ 1587500 h 3172460"/>
              <a:gd name="connsiteX50" fmla="*/ 7569200 w 8534400"/>
              <a:gd name="connsiteY50" fmla="*/ 1155700 h 3172460"/>
              <a:gd name="connsiteX51" fmla="*/ 7632700 w 8534400"/>
              <a:gd name="connsiteY51" fmla="*/ 2095500 h 3172460"/>
              <a:gd name="connsiteX52" fmla="*/ 7747000 w 8534400"/>
              <a:gd name="connsiteY52" fmla="*/ 2425700 h 3172460"/>
              <a:gd name="connsiteX53" fmla="*/ 7835900 w 8534400"/>
              <a:gd name="connsiteY53" fmla="*/ 1866900 h 3172460"/>
              <a:gd name="connsiteX54" fmla="*/ 7962900 w 8534400"/>
              <a:gd name="connsiteY54" fmla="*/ 2044700 h 3172460"/>
              <a:gd name="connsiteX55" fmla="*/ 8115300 w 8534400"/>
              <a:gd name="connsiteY55" fmla="*/ 1155700 h 3172460"/>
              <a:gd name="connsiteX56" fmla="*/ 8255000 w 8534400"/>
              <a:gd name="connsiteY56" fmla="*/ 2070100 h 3172460"/>
              <a:gd name="connsiteX57" fmla="*/ 8305800 w 8534400"/>
              <a:gd name="connsiteY57" fmla="*/ 1943100 h 3172460"/>
              <a:gd name="connsiteX58" fmla="*/ 8382000 w 8534400"/>
              <a:gd name="connsiteY58" fmla="*/ 1930400 h 3172460"/>
              <a:gd name="connsiteX59" fmla="*/ 8534400 w 8534400"/>
              <a:gd name="connsiteY59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66700 w 8534400"/>
              <a:gd name="connsiteY3" fmla="*/ 1701800 h 3172460"/>
              <a:gd name="connsiteX4" fmla="*/ 431800 w 8534400"/>
              <a:gd name="connsiteY4" fmla="*/ 2743200 h 3172460"/>
              <a:gd name="connsiteX5" fmla="*/ 533400 w 8534400"/>
              <a:gd name="connsiteY5" fmla="*/ 2133600 h 3172460"/>
              <a:gd name="connsiteX6" fmla="*/ 673100 w 8534400"/>
              <a:gd name="connsiteY6" fmla="*/ 2857500 h 3172460"/>
              <a:gd name="connsiteX7" fmla="*/ 876300 w 8534400"/>
              <a:gd name="connsiteY7" fmla="*/ 1511300 h 3172460"/>
              <a:gd name="connsiteX8" fmla="*/ 1003300 w 8534400"/>
              <a:gd name="connsiteY8" fmla="*/ 2032000 h 3172460"/>
              <a:gd name="connsiteX9" fmla="*/ 1104900 w 8534400"/>
              <a:gd name="connsiteY9" fmla="*/ 2108200 h 3172460"/>
              <a:gd name="connsiteX10" fmla="*/ 1244600 w 8534400"/>
              <a:gd name="connsiteY10" fmla="*/ 927100 h 3172460"/>
              <a:gd name="connsiteX11" fmla="*/ 1308100 w 8534400"/>
              <a:gd name="connsiteY11" fmla="*/ 457200 h 3172460"/>
              <a:gd name="connsiteX12" fmla="*/ 1473200 w 8534400"/>
              <a:gd name="connsiteY12" fmla="*/ 1143000 h 3172460"/>
              <a:gd name="connsiteX13" fmla="*/ 1536700 w 8534400"/>
              <a:gd name="connsiteY13" fmla="*/ 1689100 h 3172460"/>
              <a:gd name="connsiteX14" fmla="*/ 1714500 w 8534400"/>
              <a:gd name="connsiteY14" fmla="*/ 2755900 h 3172460"/>
              <a:gd name="connsiteX15" fmla="*/ 1841500 w 8534400"/>
              <a:gd name="connsiteY15" fmla="*/ 1511300 h 3172460"/>
              <a:gd name="connsiteX16" fmla="*/ 2082800 w 8534400"/>
              <a:gd name="connsiteY16" fmla="*/ 1130300 h 3172460"/>
              <a:gd name="connsiteX17" fmla="*/ 2146300 w 8534400"/>
              <a:gd name="connsiteY17" fmla="*/ 1600200 h 3172460"/>
              <a:gd name="connsiteX18" fmla="*/ 2286000 w 8534400"/>
              <a:gd name="connsiteY18" fmla="*/ 2425700 h 3172460"/>
              <a:gd name="connsiteX19" fmla="*/ 2400300 w 8534400"/>
              <a:gd name="connsiteY19" fmla="*/ 2006600 h 3172460"/>
              <a:gd name="connsiteX20" fmla="*/ 2667000 w 8534400"/>
              <a:gd name="connsiteY20" fmla="*/ 863600 h 3172460"/>
              <a:gd name="connsiteX21" fmla="*/ 2788845 w 8534400"/>
              <a:gd name="connsiteY21" fmla="*/ 2384552 h 3172460"/>
              <a:gd name="connsiteX22" fmla="*/ 3029141 w 8534400"/>
              <a:gd name="connsiteY22" fmla="*/ 1858264 h 3172460"/>
              <a:gd name="connsiteX23" fmla="*/ 3161297 w 8534400"/>
              <a:gd name="connsiteY23" fmla="*/ 2488692 h 3172460"/>
              <a:gd name="connsiteX24" fmla="*/ 3492500 w 8534400"/>
              <a:gd name="connsiteY24" fmla="*/ 1803400 h 3172460"/>
              <a:gd name="connsiteX25" fmla="*/ 3670300 w 8534400"/>
              <a:gd name="connsiteY25" fmla="*/ 2349500 h 3172460"/>
              <a:gd name="connsiteX26" fmla="*/ 3733800 w 8534400"/>
              <a:gd name="connsiteY26" fmla="*/ 2146300 h 3172460"/>
              <a:gd name="connsiteX27" fmla="*/ 3915743 w 8534400"/>
              <a:gd name="connsiteY27" fmla="*/ 0 h 3172460"/>
              <a:gd name="connsiteX28" fmla="*/ 4160600 w 8534400"/>
              <a:gd name="connsiteY28" fmla="*/ 1085850 h 3172460"/>
              <a:gd name="connsiteX29" fmla="*/ 4340000 w 8534400"/>
              <a:gd name="connsiteY29" fmla="*/ 3172460 h 3172460"/>
              <a:gd name="connsiteX30" fmla="*/ 4583450 w 8534400"/>
              <a:gd name="connsiteY30" fmla="*/ 1206500 h 3172460"/>
              <a:gd name="connsiteX31" fmla="*/ 4819727 w 8534400"/>
              <a:gd name="connsiteY31" fmla="*/ 823913 h 3172460"/>
              <a:gd name="connsiteX32" fmla="*/ 4915163 w 8534400"/>
              <a:gd name="connsiteY32" fmla="*/ 2379663 h 3172460"/>
              <a:gd name="connsiteX33" fmla="*/ 5095902 w 8534400"/>
              <a:gd name="connsiteY33" fmla="*/ 1730375 h 3172460"/>
              <a:gd name="connsiteX34" fmla="*/ 5364401 w 8534400"/>
              <a:gd name="connsiteY34" fmla="*/ 1149350 h 3172460"/>
              <a:gd name="connsiteX35" fmla="*/ 5486400 w 8534400"/>
              <a:gd name="connsiteY35" fmla="*/ 2400300 h 3172460"/>
              <a:gd name="connsiteX36" fmla="*/ 5562600 w 8534400"/>
              <a:gd name="connsiteY36" fmla="*/ 2133600 h 3172460"/>
              <a:gd name="connsiteX37" fmla="*/ 5816600 w 8534400"/>
              <a:gd name="connsiteY37" fmla="*/ 1574800 h 3172460"/>
              <a:gd name="connsiteX38" fmla="*/ 5969000 w 8534400"/>
              <a:gd name="connsiteY38" fmla="*/ 2070100 h 3172460"/>
              <a:gd name="connsiteX39" fmla="*/ 6054820 w 8534400"/>
              <a:gd name="connsiteY39" fmla="*/ 1518920 h 3172460"/>
              <a:gd name="connsiteX40" fmla="*/ 6197981 w 8534400"/>
              <a:gd name="connsiteY40" fmla="*/ 1224280 h 3172460"/>
              <a:gd name="connsiteX41" fmla="*/ 6362700 w 8534400"/>
              <a:gd name="connsiteY41" fmla="*/ 2540000 h 3172460"/>
              <a:gd name="connsiteX42" fmla="*/ 6540500 w 8534400"/>
              <a:gd name="connsiteY42" fmla="*/ 2705100 h 3172460"/>
              <a:gd name="connsiteX43" fmla="*/ 6743700 w 8534400"/>
              <a:gd name="connsiteY43" fmla="*/ 177800 h 3172460"/>
              <a:gd name="connsiteX44" fmla="*/ 6845300 w 8534400"/>
              <a:gd name="connsiteY44" fmla="*/ 228600 h 3172460"/>
              <a:gd name="connsiteX45" fmla="*/ 6934200 w 8534400"/>
              <a:gd name="connsiteY45" fmla="*/ 850900 h 3172460"/>
              <a:gd name="connsiteX46" fmla="*/ 7175500 w 8534400"/>
              <a:gd name="connsiteY46" fmla="*/ 2590800 h 3172460"/>
              <a:gd name="connsiteX47" fmla="*/ 7327900 w 8534400"/>
              <a:gd name="connsiteY47" fmla="*/ 1511300 h 3172460"/>
              <a:gd name="connsiteX48" fmla="*/ 7416800 w 8534400"/>
              <a:gd name="connsiteY48" fmla="*/ 1981200 h 3172460"/>
              <a:gd name="connsiteX49" fmla="*/ 7518400 w 8534400"/>
              <a:gd name="connsiteY49" fmla="*/ 1587500 h 3172460"/>
              <a:gd name="connsiteX50" fmla="*/ 7569200 w 8534400"/>
              <a:gd name="connsiteY50" fmla="*/ 1155700 h 3172460"/>
              <a:gd name="connsiteX51" fmla="*/ 7632700 w 8534400"/>
              <a:gd name="connsiteY51" fmla="*/ 2095500 h 3172460"/>
              <a:gd name="connsiteX52" fmla="*/ 7747000 w 8534400"/>
              <a:gd name="connsiteY52" fmla="*/ 2425700 h 3172460"/>
              <a:gd name="connsiteX53" fmla="*/ 7835900 w 8534400"/>
              <a:gd name="connsiteY53" fmla="*/ 1866900 h 3172460"/>
              <a:gd name="connsiteX54" fmla="*/ 7962900 w 8534400"/>
              <a:gd name="connsiteY54" fmla="*/ 2044700 h 3172460"/>
              <a:gd name="connsiteX55" fmla="*/ 8115300 w 8534400"/>
              <a:gd name="connsiteY55" fmla="*/ 1155700 h 3172460"/>
              <a:gd name="connsiteX56" fmla="*/ 8255000 w 8534400"/>
              <a:gd name="connsiteY56" fmla="*/ 2070100 h 3172460"/>
              <a:gd name="connsiteX57" fmla="*/ 8305800 w 8534400"/>
              <a:gd name="connsiteY57" fmla="*/ 1943100 h 3172460"/>
              <a:gd name="connsiteX58" fmla="*/ 8387580 w 8534400"/>
              <a:gd name="connsiteY58" fmla="*/ 1595120 h 3172460"/>
              <a:gd name="connsiteX59" fmla="*/ 8534400 w 8534400"/>
              <a:gd name="connsiteY59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66700 w 8534400"/>
              <a:gd name="connsiteY3" fmla="*/ 1701800 h 3172460"/>
              <a:gd name="connsiteX4" fmla="*/ 431800 w 8534400"/>
              <a:gd name="connsiteY4" fmla="*/ 2743200 h 3172460"/>
              <a:gd name="connsiteX5" fmla="*/ 533400 w 8534400"/>
              <a:gd name="connsiteY5" fmla="*/ 2133600 h 3172460"/>
              <a:gd name="connsiteX6" fmla="*/ 673100 w 8534400"/>
              <a:gd name="connsiteY6" fmla="*/ 2857500 h 3172460"/>
              <a:gd name="connsiteX7" fmla="*/ 876300 w 8534400"/>
              <a:gd name="connsiteY7" fmla="*/ 1511300 h 3172460"/>
              <a:gd name="connsiteX8" fmla="*/ 1003300 w 8534400"/>
              <a:gd name="connsiteY8" fmla="*/ 2032000 h 3172460"/>
              <a:gd name="connsiteX9" fmla="*/ 1104900 w 8534400"/>
              <a:gd name="connsiteY9" fmla="*/ 2108200 h 3172460"/>
              <a:gd name="connsiteX10" fmla="*/ 1244600 w 8534400"/>
              <a:gd name="connsiteY10" fmla="*/ 927100 h 3172460"/>
              <a:gd name="connsiteX11" fmla="*/ 1308100 w 8534400"/>
              <a:gd name="connsiteY11" fmla="*/ 457200 h 3172460"/>
              <a:gd name="connsiteX12" fmla="*/ 1473200 w 8534400"/>
              <a:gd name="connsiteY12" fmla="*/ 1143000 h 3172460"/>
              <a:gd name="connsiteX13" fmla="*/ 1536700 w 8534400"/>
              <a:gd name="connsiteY13" fmla="*/ 1689100 h 3172460"/>
              <a:gd name="connsiteX14" fmla="*/ 1714500 w 8534400"/>
              <a:gd name="connsiteY14" fmla="*/ 2755900 h 3172460"/>
              <a:gd name="connsiteX15" fmla="*/ 1841500 w 8534400"/>
              <a:gd name="connsiteY15" fmla="*/ 1511300 h 3172460"/>
              <a:gd name="connsiteX16" fmla="*/ 2082800 w 8534400"/>
              <a:gd name="connsiteY16" fmla="*/ 1130300 h 3172460"/>
              <a:gd name="connsiteX17" fmla="*/ 2146300 w 8534400"/>
              <a:gd name="connsiteY17" fmla="*/ 1600200 h 3172460"/>
              <a:gd name="connsiteX18" fmla="*/ 2286000 w 8534400"/>
              <a:gd name="connsiteY18" fmla="*/ 2425700 h 3172460"/>
              <a:gd name="connsiteX19" fmla="*/ 2400300 w 8534400"/>
              <a:gd name="connsiteY19" fmla="*/ 2006600 h 3172460"/>
              <a:gd name="connsiteX20" fmla="*/ 2667000 w 8534400"/>
              <a:gd name="connsiteY20" fmla="*/ 863600 h 3172460"/>
              <a:gd name="connsiteX21" fmla="*/ 2788845 w 8534400"/>
              <a:gd name="connsiteY21" fmla="*/ 2384552 h 3172460"/>
              <a:gd name="connsiteX22" fmla="*/ 3029141 w 8534400"/>
              <a:gd name="connsiteY22" fmla="*/ 1858264 h 3172460"/>
              <a:gd name="connsiteX23" fmla="*/ 3161297 w 8534400"/>
              <a:gd name="connsiteY23" fmla="*/ 2488692 h 3172460"/>
              <a:gd name="connsiteX24" fmla="*/ 3492500 w 8534400"/>
              <a:gd name="connsiteY24" fmla="*/ 1803400 h 3172460"/>
              <a:gd name="connsiteX25" fmla="*/ 3670300 w 8534400"/>
              <a:gd name="connsiteY25" fmla="*/ 2349500 h 3172460"/>
              <a:gd name="connsiteX26" fmla="*/ 3733800 w 8534400"/>
              <a:gd name="connsiteY26" fmla="*/ 2146300 h 3172460"/>
              <a:gd name="connsiteX27" fmla="*/ 3915743 w 8534400"/>
              <a:gd name="connsiteY27" fmla="*/ 0 h 3172460"/>
              <a:gd name="connsiteX28" fmla="*/ 4160600 w 8534400"/>
              <a:gd name="connsiteY28" fmla="*/ 1085850 h 3172460"/>
              <a:gd name="connsiteX29" fmla="*/ 4340000 w 8534400"/>
              <a:gd name="connsiteY29" fmla="*/ 3172460 h 3172460"/>
              <a:gd name="connsiteX30" fmla="*/ 4583450 w 8534400"/>
              <a:gd name="connsiteY30" fmla="*/ 1206500 h 3172460"/>
              <a:gd name="connsiteX31" fmla="*/ 4819727 w 8534400"/>
              <a:gd name="connsiteY31" fmla="*/ 823913 h 3172460"/>
              <a:gd name="connsiteX32" fmla="*/ 4915163 w 8534400"/>
              <a:gd name="connsiteY32" fmla="*/ 2379663 h 3172460"/>
              <a:gd name="connsiteX33" fmla="*/ 5095902 w 8534400"/>
              <a:gd name="connsiteY33" fmla="*/ 1730375 h 3172460"/>
              <a:gd name="connsiteX34" fmla="*/ 5364401 w 8534400"/>
              <a:gd name="connsiteY34" fmla="*/ 1149350 h 3172460"/>
              <a:gd name="connsiteX35" fmla="*/ 5486400 w 8534400"/>
              <a:gd name="connsiteY35" fmla="*/ 2400300 h 3172460"/>
              <a:gd name="connsiteX36" fmla="*/ 5562600 w 8534400"/>
              <a:gd name="connsiteY36" fmla="*/ 2133600 h 3172460"/>
              <a:gd name="connsiteX37" fmla="*/ 5816600 w 8534400"/>
              <a:gd name="connsiteY37" fmla="*/ 1574800 h 3172460"/>
              <a:gd name="connsiteX38" fmla="*/ 5969000 w 8534400"/>
              <a:gd name="connsiteY38" fmla="*/ 2070100 h 3172460"/>
              <a:gd name="connsiteX39" fmla="*/ 6054820 w 8534400"/>
              <a:gd name="connsiteY39" fmla="*/ 1518920 h 3172460"/>
              <a:gd name="connsiteX40" fmla="*/ 6197981 w 8534400"/>
              <a:gd name="connsiteY40" fmla="*/ 1224280 h 3172460"/>
              <a:gd name="connsiteX41" fmla="*/ 6362700 w 8534400"/>
              <a:gd name="connsiteY41" fmla="*/ 2540000 h 3172460"/>
              <a:gd name="connsiteX42" fmla="*/ 6540500 w 8534400"/>
              <a:gd name="connsiteY42" fmla="*/ 2705100 h 3172460"/>
              <a:gd name="connsiteX43" fmla="*/ 6743700 w 8534400"/>
              <a:gd name="connsiteY43" fmla="*/ 177800 h 3172460"/>
              <a:gd name="connsiteX44" fmla="*/ 6845300 w 8534400"/>
              <a:gd name="connsiteY44" fmla="*/ 228600 h 3172460"/>
              <a:gd name="connsiteX45" fmla="*/ 6934200 w 8534400"/>
              <a:gd name="connsiteY45" fmla="*/ 850900 h 3172460"/>
              <a:gd name="connsiteX46" fmla="*/ 7175500 w 8534400"/>
              <a:gd name="connsiteY46" fmla="*/ 2590800 h 3172460"/>
              <a:gd name="connsiteX47" fmla="*/ 7327900 w 8534400"/>
              <a:gd name="connsiteY47" fmla="*/ 1511300 h 3172460"/>
              <a:gd name="connsiteX48" fmla="*/ 7416800 w 8534400"/>
              <a:gd name="connsiteY48" fmla="*/ 1981200 h 3172460"/>
              <a:gd name="connsiteX49" fmla="*/ 7518400 w 8534400"/>
              <a:gd name="connsiteY49" fmla="*/ 1587500 h 3172460"/>
              <a:gd name="connsiteX50" fmla="*/ 7569200 w 8534400"/>
              <a:gd name="connsiteY50" fmla="*/ 1155700 h 3172460"/>
              <a:gd name="connsiteX51" fmla="*/ 7632700 w 8534400"/>
              <a:gd name="connsiteY51" fmla="*/ 2095500 h 3172460"/>
              <a:gd name="connsiteX52" fmla="*/ 7747000 w 8534400"/>
              <a:gd name="connsiteY52" fmla="*/ 2425700 h 3172460"/>
              <a:gd name="connsiteX53" fmla="*/ 7835900 w 8534400"/>
              <a:gd name="connsiteY53" fmla="*/ 1866900 h 3172460"/>
              <a:gd name="connsiteX54" fmla="*/ 7962900 w 8534400"/>
              <a:gd name="connsiteY54" fmla="*/ 2044700 h 3172460"/>
              <a:gd name="connsiteX55" fmla="*/ 8115300 w 8534400"/>
              <a:gd name="connsiteY55" fmla="*/ 1155700 h 3172460"/>
              <a:gd name="connsiteX56" fmla="*/ 8255000 w 8534400"/>
              <a:gd name="connsiteY56" fmla="*/ 2070100 h 3172460"/>
              <a:gd name="connsiteX57" fmla="*/ 8387580 w 8534400"/>
              <a:gd name="connsiteY57" fmla="*/ 1595120 h 3172460"/>
              <a:gd name="connsiteX58" fmla="*/ 8534400 w 8534400"/>
              <a:gd name="connsiteY58" fmla="*/ 121557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266700 w 8562300"/>
              <a:gd name="connsiteY3" fmla="*/ 170180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673100 w 8562300"/>
              <a:gd name="connsiteY6" fmla="*/ 2857500 h 3172460"/>
              <a:gd name="connsiteX7" fmla="*/ 876300 w 8562300"/>
              <a:gd name="connsiteY7" fmla="*/ 1511300 h 3172460"/>
              <a:gd name="connsiteX8" fmla="*/ 1003300 w 8562300"/>
              <a:gd name="connsiteY8" fmla="*/ 2032000 h 3172460"/>
              <a:gd name="connsiteX9" fmla="*/ 1104900 w 8562300"/>
              <a:gd name="connsiteY9" fmla="*/ 2108200 h 3172460"/>
              <a:gd name="connsiteX10" fmla="*/ 1244600 w 8562300"/>
              <a:gd name="connsiteY10" fmla="*/ 927100 h 3172460"/>
              <a:gd name="connsiteX11" fmla="*/ 1308100 w 8562300"/>
              <a:gd name="connsiteY11" fmla="*/ 457200 h 3172460"/>
              <a:gd name="connsiteX12" fmla="*/ 1473200 w 8562300"/>
              <a:gd name="connsiteY12" fmla="*/ 1143000 h 3172460"/>
              <a:gd name="connsiteX13" fmla="*/ 1536700 w 8562300"/>
              <a:gd name="connsiteY13" fmla="*/ 1689100 h 3172460"/>
              <a:gd name="connsiteX14" fmla="*/ 1714500 w 8562300"/>
              <a:gd name="connsiteY14" fmla="*/ 2755900 h 3172460"/>
              <a:gd name="connsiteX15" fmla="*/ 1841500 w 8562300"/>
              <a:gd name="connsiteY15" fmla="*/ 1511300 h 3172460"/>
              <a:gd name="connsiteX16" fmla="*/ 2082800 w 8562300"/>
              <a:gd name="connsiteY16" fmla="*/ 1130300 h 3172460"/>
              <a:gd name="connsiteX17" fmla="*/ 2146300 w 8562300"/>
              <a:gd name="connsiteY17" fmla="*/ 1600200 h 3172460"/>
              <a:gd name="connsiteX18" fmla="*/ 2286000 w 8562300"/>
              <a:gd name="connsiteY18" fmla="*/ 2425700 h 3172460"/>
              <a:gd name="connsiteX19" fmla="*/ 2400300 w 8562300"/>
              <a:gd name="connsiteY19" fmla="*/ 2006600 h 3172460"/>
              <a:gd name="connsiteX20" fmla="*/ 2667000 w 8562300"/>
              <a:gd name="connsiteY20" fmla="*/ 863600 h 3172460"/>
              <a:gd name="connsiteX21" fmla="*/ 2788845 w 8562300"/>
              <a:gd name="connsiteY21" fmla="*/ 2384552 h 3172460"/>
              <a:gd name="connsiteX22" fmla="*/ 3029141 w 8562300"/>
              <a:gd name="connsiteY22" fmla="*/ 1858264 h 3172460"/>
              <a:gd name="connsiteX23" fmla="*/ 3161297 w 8562300"/>
              <a:gd name="connsiteY23" fmla="*/ 2488692 h 3172460"/>
              <a:gd name="connsiteX24" fmla="*/ 3492500 w 8562300"/>
              <a:gd name="connsiteY24" fmla="*/ 1803400 h 3172460"/>
              <a:gd name="connsiteX25" fmla="*/ 3670300 w 8562300"/>
              <a:gd name="connsiteY25" fmla="*/ 2349500 h 3172460"/>
              <a:gd name="connsiteX26" fmla="*/ 3733800 w 8562300"/>
              <a:gd name="connsiteY26" fmla="*/ 2146300 h 3172460"/>
              <a:gd name="connsiteX27" fmla="*/ 3915743 w 8562300"/>
              <a:gd name="connsiteY27" fmla="*/ 0 h 3172460"/>
              <a:gd name="connsiteX28" fmla="*/ 4160600 w 8562300"/>
              <a:gd name="connsiteY28" fmla="*/ 1085850 h 3172460"/>
              <a:gd name="connsiteX29" fmla="*/ 4340000 w 8562300"/>
              <a:gd name="connsiteY29" fmla="*/ 3172460 h 3172460"/>
              <a:gd name="connsiteX30" fmla="*/ 4583450 w 8562300"/>
              <a:gd name="connsiteY30" fmla="*/ 1206500 h 3172460"/>
              <a:gd name="connsiteX31" fmla="*/ 4819727 w 8562300"/>
              <a:gd name="connsiteY31" fmla="*/ 823913 h 3172460"/>
              <a:gd name="connsiteX32" fmla="*/ 4915163 w 8562300"/>
              <a:gd name="connsiteY32" fmla="*/ 2379663 h 3172460"/>
              <a:gd name="connsiteX33" fmla="*/ 5095902 w 8562300"/>
              <a:gd name="connsiteY33" fmla="*/ 1730375 h 3172460"/>
              <a:gd name="connsiteX34" fmla="*/ 5364401 w 8562300"/>
              <a:gd name="connsiteY34" fmla="*/ 1149350 h 3172460"/>
              <a:gd name="connsiteX35" fmla="*/ 5486400 w 8562300"/>
              <a:gd name="connsiteY35" fmla="*/ 2400300 h 3172460"/>
              <a:gd name="connsiteX36" fmla="*/ 5562600 w 8562300"/>
              <a:gd name="connsiteY36" fmla="*/ 2133600 h 3172460"/>
              <a:gd name="connsiteX37" fmla="*/ 5816600 w 8562300"/>
              <a:gd name="connsiteY37" fmla="*/ 1574800 h 3172460"/>
              <a:gd name="connsiteX38" fmla="*/ 5969000 w 8562300"/>
              <a:gd name="connsiteY38" fmla="*/ 2070100 h 3172460"/>
              <a:gd name="connsiteX39" fmla="*/ 6054820 w 8562300"/>
              <a:gd name="connsiteY39" fmla="*/ 1518920 h 3172460"/>
              <a:gd name="connsiteX40" fmla="*/ 6197981 w 8562300"/>
              <a:gd name="connsiteY40" fmla="*/ 1224280 h 3172460"/>
              <a:gd name="connsiteX41" fmla="*/ 6362700 w 8562300"/>
              <a:gd name="connsiteY41" fmla="*/ 2540000 h 3172460"/>
              <a:gd name="connsiteX42" fmla="*/ 6540500 w 8562300"/>
              <a:gd name="connsiteY42" fmla="*/ 2705100 h 3172460"/>
              <a:gd name="connsiteX43" fmla="*/ 6743700 w 8562300"/>
              <a:gd name="connsiteY43" fmla="*/ 177800 h 3172460"/>
              <a:gd name="connsiteX44" fmla="*/ 6845300 w 8562300"/>
              <a:gd name="connsiteY44" fmla="*/ 228600 h 3172460"/>
              <a:gd name="connsiteX45" fmla="*/ 6934200 w 8562300"/>
              <a:gd name="connsiteY45" fmla="*/ 850900 h 3172460"/>
              <a:gd name="connsiteX46" fmla="*/ 7175500 w 8562300"/>
              <a:gd name="connsiteY46" fmla="*/ 2590800 h 3172460"/>
              <a:gd name="connsiteX47" fmla="*/ 7327900 w 8562300"/>
              <a:gd name="connsiteY47" fmla="*/ 1511300 h 3172460"/>
              <a:gd name="connsiteX48" fmla="*/ 7416800 w 8562300"/>
              <a:gd name="connsiteY48" fmla="*/ 1981200 h 3172460"/>
              <a:gd name="connsiteX49" fmla="*/ 7518400 w 8562300"/>
              <a:gd name="connsiteY49" fmla="*/ 1587500 h 3172460"/>
              <a:gd name="connsiteX50" fmla="*/ 7569200 w 8562300"/>
              <a:gd name="connsiteY50" fmla="*/ 1155700 h 3172460"/>
              <a:gd name="connsiteX51" fmla="*/ 7632700 w 8562300"/>
              <a:gd name="connsiteY51" fmla="*/ 2095500 h 3172460"/>
              <a:gd name="connsiteX52" fmla="*/ 7747000 w 8562300"/>
              <a:gd name="connsiteY52" fmla="*/ 2425700 h 3172460"/>
              <a:gd name="connsiteX53" fmla="*/ 7835900 w 8562300"/>
              <a:gd name="connsiteY53" fmla="*/ 1866900 h 3172460"/>
              <a:gd name="connsiteX54" fmla="*/ 7962900 w 8562300"/>
              <a:gd name="connsiteY54" fmla="*/ 2044700 h 3172460"/>
              <a:gd name="connsiteX55" fmla="*/ 8115300 w 8562300"/>
              <a:gd name="connsiteY55" fmla="*/ 1155700 h 3172460"/>
              <a:gd name="connsiteX56" fmla="*/ 8255000 w 8562300"/>
              <a:gd name="connsiteY56" fmla="*/ 2070100 h 3172460"/>
              <a:gd name="connsiteX57" fmla="*/ 8387580 w 8562300"/>
              <a:gd name="connsiteY57" fmla="*/ 1595120 h 3172460"/>
              <a:gd name="connsiteX58" fmla="*/ 8562300 w 8562300"/>
              <a:gd name="connsiteY58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266700 w 8562300"/>
              <a:gd name="connsiteY3" fmla="*/ 170180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673100 w 8562300"/>
              <a:gd name="connsiteY6" fmla="*/ 2857500 h 3172460"/>
              <a:gd name="connsiteX7" fmla="*/ 876300 w 8562300"/>
              <a:gd name="connsiteY7" fmla="*/ 1511300 h 3172460"/>
              <a:gd name="connsiteX8" fmla="*/ 1003300 w 8562300"/>
              <a:gd name="connsiteY8" fmla="*/ 2032000 h 3172460"/>
              <a:gd name="connsiteX9" fmla="*/ 1104900 w 8562300"/>
              <a:gd name="connsiteY9" fmla="*/ 2108200 h 3172460"/>
              <a:gd name="connsiteX10" fmla="*/ 1244600 w 8562300"/>
              <a:gd name="connsiteY10" fmla="*/ 927100 h 3172460"/>
              <a:gd name="connsiteX11" fmla="*/ 1308100 w 8562300"/>
              <a:gd name="connsiteY11" fmla="*/ 457200 h 3172460"/>
              <a:gd name="connsiteX12" fmla="*/ 1473200 w 8562300"/>
              <a:gd name="connsiteY12" fmla="*/ 1143000 h 3172460"/>
              <a:gd name="connsiteX13" fmla="*/ 1536700 w 8562300"/>
              <a:gd name="connsiteY13" fmla="*/ 1689100 h 3172460"/>
              <a:gd name="connsiteX14" fmla="*/ 1714500 w 8562300"/>
              <a:gd name="connsiteY14" fmla="*/ 2755900 h 3172460"/>
              <a:gd name="connsiteX15" fmla="*/ 1841500 w 8562300"/>
              <a:gd name="connsiteY15" fmla="*/ 1511300 h 3172460"/>
              <a:gd name="connsiteX16" fmla="*/ 2082800 w 8562300"/>
              <a:gd name="connsiteY16" fmla="*/ 1130300 h 3172460"/>
              <a:gd name="connsiteX17" fmla="*/ 2146300 w 8562300"/>
              <a:gd name="connsiteY17" fmla="*/ 1600200 h 3172460"/>
              <a:gd name="connsiteX18" fmla="*/ 2286000 w 8562300"/>
              <a:gd name="connsiteY18" fmla="*/ 2425700 h 3172460"/>
              <a:gd name="connsiteX19" fmla="*/ 2400300 w 8562300"/>
              <a:gd name="connsiteY19" fmla="*/ 2006600 h 3172460"/>
              <a:gd name="connsiteX20" fmla="*/ 2667000 w 8562300"/>
              <a:gd name="connsiteY20" fmla="*/ 863600 h 3172460"/>
              <a:gd name="connsiteX21" fmla="*/ 2788845 w 8562300"/>
              <a:gd name="connsiteY21" fmla="*/ 2384552 h 3172460"/>
              <a:gd name="connsiteX22" fmla="*/ 3029141 w 8562300"/>
              <a:gd name="connsiteY22" fmla="*/ 1858264 h 3172460"/>
              <a:gd name="connsiteX23" fmla="*/ 3161297 w 8562300"/>
              <a:gd name="connsiteY23" fmla="*/ 2488692 h 3172460"/>
              <a:gd name="connsiteX24" fmla="*/ 3492500 w 8562300"/>
              <a:gd name="connsiteY24" fmla="*/ 1803400 h 3172460"/>
              <a:gd name="connsiteX25" fmla="*/ 3670300 w 8562300"/>
              <a:gd name="connsiteY25" fmla="*/ 2349500 h 3172460"/>
              <a:gd name="connsiteX26" fmla="*/ 3733800 w 8562300"/>
              <a:gd name="connsiteY26" fmla="*/ 2146300 h 3172460"/>
              <a:gd name="connsiteX27" fmla="*/ 3915743 w 8562300"/>
              <a:gd name="connsiteY27" fmla="*/ 0 h 3172460"/>
              <a:gd name="connsiteX28" fmla="*/ 4160600 w 8562300"/>
              <a:gd name="connsiteY28" fmla="*/ 1085850 h 3172460"/>
              <a:gd name="connsiteX29" fmla="*/ 4340000 w 8562300"/>
              <a:gd name="connsiteY29" fmla="*/ 3172460 h 3172460"/>
              <a:gd name="connsiteX30" fmla="*/ 4583450 w 8562300"/>
              <a:gd name="connsiteY30" fmla="*/ 1206500 h 3172460"/>
              <a:gd name="connsiteX31" fmla="*/ 4819727 w 8562300"/>
              <a:gd name="connsiteY31" fmla="*/ 823913 h 3172460"/>
              <a:gd name="connsiteX32" fmla="*/ 4915163 w 8562300"/>
              <a:gd name="connsiteY32" fmla="*/ 2379663 h 3172460"/>
              <a:gd name="connsiteX33" fmla="*/ 5095902 w 8562300"/>
              <a:gd name="connsiteY33" fmla="*/ 1730375 h 3172460"/>
              <a:gd name="connsiteX34" fmla="*/ 5364401 w 8562300"/>
              <a:gd name="connsiteY34" fmla="*/ 1149350 h 3172460"/>
              <a:gd name="connsiteX35" fmla="*/ 5486400 w 8562300"/>
              <a:gd name="connsiteY35" fmla="*/ 2400300 h 3172460"/>
              <a:gd name="connsiteX36" fmla="*/ 5562600 w 8562300"/>
              <a:gd name="connsiteY36" fmla="*/ 2133600 h 3172460"/>
              <a:gd name="connsiteX37" fmla="*/ 5816600 w 8562300"/>
              <a:gd name="connsiteY37" fmla="*/ 1574800 h 3172460"/>
              <a:gd name="connsiteX38" fmla="*/ 5969000 w 8562300"/>
              <a:gd name="connsiteY38" fmla="*/ 2070100 h 3172460"/>
              <a:gd name="connsiteX39" fmla="*/ 6054820 w 8562300"/>
              <a:gd name="connsiteY39" fmla="*/ 1518920 h 3172460"/>
              <a:gd name="connsiteX40" fmla="*/ 6197981 w 8562300"/>
              <a:gd name="connsiteY40" fmla="*/ 1224280 h 3172460"/>
              <a:gd name="connsiteX41" fmla="*/ 6362700 w 8562300"/>
              <a:gd name="connsiteY41" fmla="*/ 2540000 h 3172460"/>
              <a:gd name="connsiteX42" fmla="*/ 6540500 w 8562300"/>
              <a:gd name="connsiteY42" fmla="*/ 2705100 h 3172460"/>
              <a:gd name="connsiteX43" fmla="*/ 6743700 w 8562300"/>
              <a:gd name="connsiteY43" fmla="*/ 177800 h 3172460"/>
              <a:gd name="connsiteX44" fmla="*/ 6845300 w 8562300"/>
              <a:gd name="connsiteY44" fmla="*/ 228600 h 3172460"/>
              <a:gd name="connsiteX45" fmla="*/ 6934200 w 8562300"/>
              <a:gd name="connsiteY45" fmla="*/ 850900 h 3172460"/>
              <a:gd name="connsiteX46" fmla="*/ 7175500 w 8562300"/>
              <a:gd name="connsiteY46" fmla="*/ 2590800 h 3172460"/>
              <a:gd name="connsiteX47" fmla="*/ 7327900 w 8562300"/>
              <a:gd name="connsiteY47" fmla="*/ 1511300 h 3172460"/>
              <a:gd name="connsiteX48" fmla="*/ 7416800 w 8562300"/>
              <a:gd name="connsiteY48" fmla="*/ 1981200 h 3172460"/>
              <a:gd name="connsiteX49" fmla="*/ 7518400 w 8562300"/>
              <a:gd name="connsiteY49" fmla="*/ 1587500 h 3172460"/>
              <a:gd name="connsiteX50" fmla="*/ 7569200 w 8562300"/>
              <a:gd name="connsiteY50" fmla="*/ 1155700 h 3172460"/>
              <a:gd name="connsiteX51" fmla="*/ 7632700 w 8562300"/>
              <a:gd name="connsiteY51" fmla="*/ 2095500 h 3172460"/>
              <a:gd name="connsiteX52" fmla="*/ 7747000 w 8562300"/>
              <a:gd name="connsiteY52" fmla="*/ 2425700 h 3172460"/>
              <a:gd name="connsiteX53" fmla="*/ 7835900 w 8562300"/>
              <a:gd name="connsiteY53" fmla="*/ 1866900 h 3172460"/>
              <a:gd name="connsiteX54" fmla="*/ 7962900 w 8562300"/>
              <a:gd name="connsiteY54" fmla="*/ 2044700 h 3172460"/>
              <a:gd name="connsiteX55" fmla="*/ 8115300 w 8562300"/>
              <a:gd name="connsiteY55" fmla="*/ 1155700 h 3172460"/>
              <a:gd name="connsiteX56" fmla="*/ 8255000 w 8562300"/>
              <a:gd name="connsiteY56" fmla="*/ 2070100 h 3172460"/>
              <a:gd name="connsiteX57" fmla="*/ 8370840 w 8562300"/>
              <a:gd name="connsiteY57" fmla="*/ 1595120 h 3172460"/>
              <a:gd name="connsiteX58" fmla="*/ 8562300 w 8562300"/>
              <a:gd name="connsiteY58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266700 w 8562300"/>
              <a:gd name="connsiteY3" fmla="*/ 170180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673100 w 8562300"/>
              <a:gd name="connsiteY6" fmla="*/ 2857500 h 3172460"/>
              <a:gd name="connsiteX7" fmla="*/ 876300 w 8562300"/>
              <a:gd name="connsiteY7" fmla="*/ 1511300 h 3172460"/>
              <a:gd name="connsiteX8" fmla="*/ 1003300 w 8562300"/>
              <a:gd name="connsiteY8" fmla="*/ 2032000 h 3172460"/>
              <a:gd name="connsiteX9" fmla="*/ 1104900 w 8562300"/>
              <a:gd name="connsiteY9" fmla="*/ 2108200 h 3172460"/>
              <a:gd name="connsiteX10" fmla="*/ 1244600 w 8562300"/>
              <a:gd name="connsiteY10" fmla="*/ 927100 h 3172460"/>
              <a:gd name="connsiteX11" fmla="*/ 1308100 w 8562300"/>
              <a:gd name="connsiteY11" fmla="*/ 457200 h 3172460"/>
              <a:gd name="connsiteX12" fmla="*/ 1473200 w 8562300"/>
              <a:gd name="connsiteY12" fmla="*/ 1143000 h 3172460"/>
              <a:gd name="connsiteX13" fmla="*/ 1536700 w 8562300"/>
              <a:gd name="connsiteY13" fmla="*/ 1689100 h 3172460"/>
              <a:gd name="connsiteX14" fmla="*/ 1714500 w 8562300"/>
              <a:gd name="connsiteY14" fmla="*/ 2755900 h 3172460"/>
              <a:gd name="connsiteX15" fmla="*/ 1841500 w 8562300"/>
              <a:gd name="connsiteY15" fmla="*/ 1511300 h 3172460"/>
              <a:gd name="connsiteX16" fmla="*/ 2082800 w 8562300"/>
              <a:gd name="connsiteY16" fmla="*/ 1130300 h 3172460"/>
              <a:gd name="connsiteX17" fmla="*/ 2146300 w 8562300"/>
              <a:gd name="connsiteY17" fmla="*/ 1600200 h 3172460"/>
              <a:gd name="connsiteX18" fmla="*/ 2286000 w 8562300"/>
              <a:gd name="connsiteY18" fmla="*/ 2425700 h 3172460"/>
              <a:gd name="connsiteX19" fmla="*/ 2400300 w 8562300"/>
              <a:gd name="connsiteY19" fmla="*/ 2006600 h 3172460"/>
              <a:gd name="connsiteX20" fmla="*/ 2667000 w 8562300"/>
              <a:gd name="connsiteY20" fmla="*/ 863600 h 3172460"/>
              <a:gd name="connsiteX21" fmla="*/ 2788845 w 8562300"/>
              <a:gd name="connsiteY21" fmla="*/ 2384552 h 3172460"/>
              <a:gd name="connsiteX22" fmla="*/ 3029141 w 8562300"/>
              <a:gd name="connsiteY22" fmla="*/ 1858264 h 3172460"/>
              <a:gd name="connsiteX23" fmla="*/ 3161297 w 8562300"/>
              <a:gd name="connsiteY23" fmla="*/ 2488692 h 3172460"/>
              <a:gd name="connsiteX24" fmla="*/ 3492500 w 8562300"/>
              <a:gd name="connsiteY24" fmla="*/ 1803400 h 3172460"/>
              <a:gd name="connsiteX25" fmla="*/ 3670300 w 8562300"/>
              <a:gd name="connsiteY25" fmla="*/ 2349500 h 3172460"/>
              <a:gd name="connsiteX26" fmla="*/ 3733800 w 8562300"/>
              <a:gd name="connsiteY26" fmla="*/ 2146300 h 3172460"/>
              <a:gd name="connsiteX27" fmla="*/ 3915743 w 8562300"/>
              <a:gd name="connsiteY27" fmla="*/ 0 h 3172460"/>
              <a:gd name="connsiteX28" fmla="*/ 4160600 w 8562300"/>
              <a:gd name="connsiteY28" fmla="*/ 1085850 h 3172460"/>
              <a:gd name="connsiteX29" fmla="*/ 4340000 w 8562300"/>
              <a:gd name="connsiteY29" fmla="*/ 3172460 h 3172460"/>
              <a:gd name="connsiteX30" fmla="*/ 4583450 w 8562300"/>
              <a:gd name="connsiteY30" fmla="*/ 1206500 h 3172460"/>
              <a:gd name="connsiteX31" fmla="*/ 4819727 w 8562300"/>
              <a:gd name="connsiteY31" fmla="*/ 823913 h 3172460"/>
              <a:gd name="connsiteX32" fmla="*/ 4915163 w 8562300"/>
              <a:gd name="connsiteY32" fmla="*/ 2379663 h 3172460"/>
              <a:gd name="connsiteX33" fmla="*/ 5095902 w 8562300"/>
              <a:gd name="connsiteY33" fmla="*/ 1730375 h 3172460"/>
              <a:gd name="connsiteX34" fmla="*/ 5364401 w 8562300"/>
              <a:gd name="connsiteY34" fmla="*/ 1149350 h 3172460"/>
              <a:gd name="connsiteX35" fmla="*/ 5486400 w 8562300"/>
              <a:gd name="connsiteY35" fmla="*/ 2400300 h 3172460"/>
              <a:gd name="connsiteX36" fmla="*/ 5562600 w 8562300"/>
              <a:gd name="connsiteY36" fmla="*/ 2133600 h 3172460"/>
              <a:gd name="connsiteX37" fmla="*/ 5816600 w 8562300"/>
              <a:gd name="connsiteY37" fmla="*/ 1574800 h 3172460"/>
              <a:gd name="connsiteX38" fmla="*/ 5969000 w 8562300"/>
              <a:gd name="connsiteY38" fmla="*/ 2070100 h 3172460"/>
              <a:gd name="connsiteX39" fmla="*/ 6054820 w 8562300"/>
              <a:gd name="connsiteY39" fmla="*/ 1518920 h 3172460"/>
              <a:gd name="connsiteX40" fmla="*/ 6197981 w 8562300"/>
              <a:gd name="connsiteY40" fmla="*/ 1224280 h 3172460"/>
              <a:gd name="connsiteX41" fmla="*/ 6362700 w 8562300"/>
              <a:gd name="connsiteY41" fmla="*/ 2540000 h 3172460"/>
              <a:gd name="connsiteX42" fmla="*/ 6540500 w 8562300"/>
              <a:gd name="connsiteY42" fmla="*/ 2705100 h 3172460"/>
              <a:gd name="connsiteX43" fmla="*/ 6743700 w 8562300"/>
              <a:gd name="connsiteY43" fmla="*/ 177800 h 3172460"/>
              <a:gd name="connsiteX44" fmla="*/ 6845300 w 8562300"/>
              <a:gd name="connsiteY44" fmla="*/ 228600 h 3172460"/>
              <a:gd name="connsiteX45" fmla="*/ 6934200 w 8562300"/>
              <a:gd name="connsiteY45" fmla="*/ 850900 h 3172460"/>
              <a:gd name="connsiteX46" fmla="*/ 7175500 w 8562300"/>
              <a:gd name="connsiteY46" fmla="*/ 2590800 h 3172460"/>
              <a:gd name="connsiteX47" fmla="*/ 7327900 w 8562300"/>
              <a:gd name="connsiteY47" fmla="*/ 1511300 h 3172460"/>
              <a:gd name="connsiteX48" fmla="*/ 7416800 w 8562300"/>
              <a:gd name="connsiteY48" fmla="*/ 1981200 h 3172460"/>
              <a:gd name="connsiteX49" fmla="*/ 7518400 w 8562300"/>
              <a:gd name="connsiteY49" fmla="*/ 1587500 h 3172460"/>
              <a:gd name="connsiteX50" fmla="*/ 7569200 w 8562300"/>
              <a:gd name="connsiteY50" fmla="*/ 1155700 h 3172460"/>
              <a:gd name="connsiteX51" fmla="*/ 7632700 w 8562300"/>
              <a:gd name="connsiteY51" fmla="*/ 2095500 h 3172460"/>
              <a:gd name="connsiteX52" fmla="*/ 7747000 w 8562300"/>
              <a:gd name="connsiteY52" fmla="*/ 2425700 h 3172460"/>
              <a:gd name="connsiteX53" fmla="*/ 7835900 w 8562300"/>
              <a:gd name="connsiteY53" fmla="*/ 1866900 h 3172460"/>
              <a:gd name="connsiteX54" fmla="*/ 7962900 w 8562300"/>
              <a:gd name="connsiteY54" fmla="*/ 2044700 h 3172460"/>
              <a:gd name="connsiteX55" fmla="*/ 8115300 w 8562300"/>
              <a:gd name="connsiteY55" fmla="*/ 1155700 h 3172460"/>
              <a:gd name="connsiteX56" fmla="*/ 8255000 w 8562300"/>
              <a:gd name="connsiteY56" fmla="*/ 2070100 h 3172460"/>
              <a:gd name="connsiteX57" fmla="*/ 8409901 w 8562300"/>
              <a:gd name="connsiteY57" fmla="*/ 1427480 h 3172460"/>
              <a:gd name="connsiteX58" fmla="*/ 8562300 w 8562300"/>
              <a:gd name="connsiteY58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266700 w 8562300"/>
              <a:gd name="connsiteY3" fmla="*/ 170180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673100 w 8562300"/>
              <a:gd name="connsiteY6" fmla="*/ 2857500 h 3172460"/>
              <a:gd name="connsiteX7" fmla="*/ 876300 w 8562300"/>
              <a:gd name="connsiteY7" fmla="*/ 1511300 h 3172460"/>
              <a:gd name="connsiteX8" fmla="*/ 1003300 w 8562300"/>
              <a:gd name="connsiteY8" fmla="*/ 2032000 h 3172460"/>
              <a:gd name="connsiteX9" fmla="*/ 1104900 w 8562300"/>
              <a:gd name="connsiteY9" fmla="*/ 2108200 h 3172460"/>
              <a:gd name="connsiteX10" fmla="*/ 1244600 w 8562300"/>
              <a:gd name="connsiteY10" fmla="*/ 927100 h 3172460"/>
              <a:gd name="connsiteX11" fmla="*/ 1308100 w 8562300"/>
              <a:gd name="connsiteY11" fmla="*/ 457200 h 3172460"/>
              <a:gd name="connsiteX12" fmla="*/ 1473200 w 8562300"/>
              <a:gd name="connsiteY12" fmla="*/ 1143000 h 3172460"/>
              <a:gd name="connsiteX13" fmla="*/ 1536700 w 8562300"/>
              <a:gd name="connsiteY13" fmla="*/ 1689100 h 3172460"/>
              <a:gd name="connsiteX14" fmla="*/ 1714500 w 8562300"/>
              <a:gd name="connsiteY14" fmla="*/ 2755900 h 3172460"/>
              <a:gd name="connsiteX15" fmla="*/ 1841500 w 8562300"/>
              <a:gd name="connsiteY15" fmla="*/ 1511300 h 3172460"/>
              <a:gd name="connsiteX16" fmla="*/ 2082800 w 8562300"/>
              <a:gd name="connsiteY16" fmla="*/ 1130300 h 3172460"/>
              <a:gd name="connsiteX17" fmla="*/ 2146300 w 8562300"/>
              <a:gd name="connsiteY17" fmla="*/ 1600200 h 3172460"/>
              <a:gd name="connsiteX18" fmla="*/ 2286000 w 8562300"/>
              <a:gd name="connsiteY18" fmla="*/ 2425700 h 3172460"/>
              <a:gd name="connsiteX19" fmla="*/ 2400300 w 8562300"/>
              <a:gd name="connsiteY19" fmla="*/ 2006600 h 3172460"/>
              <a:gd name="connsiteX20" fmla="*/ 2667000 w 8562300"/>
              <a:gd name="connsiteY20" fmla="*/ 863600 h 3172460"/>
              <a:gd name="connsiteX21" fmla="*/ 2788845 w 8562300"/>
              <a:gd name="connsiteY21" fmla="*/ 2384552 h 3172460"/>
              <a:gd name="connsiteX22" fmla="*/ 3029141 w 8562300"/>
              <a:gd name="connsiteY22" fmla="*/ 1858264 h 3172460"/>
              <a:gd name="connsiteX23" fmla="*/ 3161297 w 8562300"/>
              <a:gd name="connsiteY23" fmla="*/ 2488692 h 3172460"/>
              <a:gd name="connsiteX24" fmla="*/ 3492500 w 8562300"/>
              <a:gd name="connsiteY24" fmla="*/ 1803400 h 3172460"/>
              <a:gd name="connsiteX25" fmla="*/ 3670300 w 8562300"/>
              <a:gd name="connsiteY25" fmla="*/ 2349500 h 3172460"/>
              <a:gd name="connsiteX26" fmla="*/ 3733800 w 8562300"/>
              <a:gd name="connsiteY26" fmla="*/ 2146300 h 3172460"/>
              <a:gd name="connsiteX27" fmla="*/ 3915743 w 8562300"/>
              <a:gd name="connsiteY27" fmla="*/ 0 h 3172460"/>
              <a:gd name="connsiteX28" fmla="*/ 4160600 w 8562300"/>
              <a:gd name="connsiteY28" fmla="*/ 1085850 h 3172460"/>
              <a:gd name="connsiteX29" fmla="*/ 4340000 w 8562300"/>
              <a:gd name="connsiteY29" fmla="*/ 3172460 h 3172460"/>
              <a:gd name="connsiteX30" fmla="*/ 4583450 w 8562300"/>
              <a:gd name="connsiteY30" fmla="*/ 1206500 h 3172460"/>
              <a:gd name="connsiteX31" fmla="*/ 4819727 w 8562300"/>
              <a:gd name="connsiteY31" fmla="*/ 823913 h 3172460"/>
              <a:gd name="connsiteX32" fmla="*/ 4915163 w 8562300"/>
              <a:gd name="connsiteY32" fmla="*/ 2379663 h 3172460"/>
              <a:gd name="connsiteX33" fmla="*/ 5095902 w 8562300"/>
              <a:gd name="connsiteY33" fmla="*/ 1730375 h 3172460"/>
              <a:gd name="connsiteX34" fmla="*/ 5364401 w 8562300"/>
              <a:gd name="connsiteY34" fmla="*/ 1149350 h 3172460"/>
              <a:gd name="connsiteX35" fmla="*/ 5486400 w 8562300"/>
              <a:gd name="connsiteY35" fmla="*/ 2400300 h 3172460"/>
              <a:gd name="connsiteX36" fmla="*/ 5562600 w 8562300"/>
              <a:gd name="connsiteY36" fmla="*/ 2133600 h 3172460"/>
              <a:gd name="connsiteX37" fmla="*/ 5816600 w 8562300"/>
              <a:gd name="connsiteY37" fmla="*/ 1574800 h 3172460"/>
              <a:gd name="connsiteX38" fmla="*/ 5969000 w 8562300"/>
              <a:gd name="connsiteY38" fmla="*/ 2070100 h 3172460"/>
              <a:gd name="connsiteX39" fmla="*/ 6054820 w 8562300"/>
              <a:gd name="connsiteY39" fmla="*/ 1518920 h 3172460"/>
              <a:gd name="connsiteX40" fmla="*/ 6197981 w 8562300"/>
              <a:gd name="connsiteY40" fmla="*/ 1224280 h 3172460"/>
              <a:gd name="connsiteX41" fmla="*/ 6362700 w 8562300"/>
              <a:gd name="connsiteY41" fmla="*/ 2540000 h 3172460"/>
              <a:gd name="connsiteX42" fmla="*/ 6540500 w 8562300"/>
              <a:gd name="connsiteY42" fmla="*/ 2705100 h 3172460"/>
              <a:gd name="connsiteX43" fmla="*/ 6743700 w 8562300"/>
              <a:gd name="connsiteY43" fmla="*/ 177800 h 3172460"/>
              <a:gd name="connsiteX44" fmla="*/ 6845300 w 8562300"/>
              <a:gd name="connsiteY44" fmla="*/ 228600 h 3172460"/>
              <a:gd name="connsiteX45" fmla="*/ 7175500 w 8562300"/>
              <a:gd name="connsiteY45" fmla="*/ 2590800 h 3172460"/>
              <a:gd name="connsiteX46" fmla="*/ 7327900 w 8562300"/>
              <a:gd name="connsiteY46" fmla="*/ 1511300 h 3172460"/>
              <a:gd name="connsiteX47" fmla="*/ 7416800 w 8562300"/>
              <a:gd name="connsiteY47" fmla="*/ 1981200 h 3172460"/>
              <a:gd name="connsiteX48" fmla="*/ 7518400 w 8562300"/>
              <a:gd name="connsiteY48" fmla="*/ 1587500 h 3172460"/>
              <a:gd name="connsiteX49" fmla="*/ 7569200 w 8562300"/>
              <a:gd name="connsiteY49" fmla="*/ 1155700 h 3172460"/>
              <a:gd name="connsiteX50" fmla="*/ 7632700 w 8562300"/>
              <a:gd name="connsiteY50" fmla="*/ 2095500 h 3172460"/>
              <a:gd name="connsiteX51" fmla="*/ 7747000 w 8562300"/>
              <a:gd name="connsiteY51" fmla="*/ 2425700 h 3172460"/>
              <a:gd name="connsiteX52" fmla="*/ 7835900 w 8562300"/>
              <a:gd name="connsiteY52" fmla="*/ 1866900 h 3172460"/>
              <a:gd name="connsiteX53" fmla="*/ 7962900 w 8562300"/>
              <a:gd name="connsiteY53" fmla="*/ 2044700 h 3172460"/>
              <a:gd name="connsiteX54" fmla="*/ 8115300 w 8562300"/>
              <a:gd name="connsiteY54" fmla="*/ 1155700 h 3172460"/>
              <a:gd name="connsiteX55" fmla="*/ 8255000 w 8562300"/>
              <a:gd name="connsiteY55" fmla="*/ 2070100 h 3172460"/>
              <a:gd name="connsiteX56" fmla="*/ 8409901 w 8562300"/>
              <a:gd name="connsiteY56" fmla="*/ 1427480 h 3172460"/>
              <a:gd name="connsiteX57" fmla="*/ 8562300 w 8562300"/>
              <a:gd name="connsiteY57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266700 w 8562300"/>
              <a:gd name="connsiteY3" fmla="*/ 170180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673100 w 8562300"/>
              <a:gd name="connsiteY6" fmla="*/ 2857500 h 3172460"/>
              <a:gd name="connsiteX7" fmla="*/ 876300 w 8562300"/>
              <a:gd name="connsiteY7" fmla="*/ 1511300 h 3172460"/>
              <a:gd name="connsiteX8" fmla="*/ 1003300 w 8562300"/>
              <a:gd name="connsiteY8" fmla="*/ 2032000 h 3172460"/>
              <a:gd name="connsiteX9" fmla="*/ 1104900 w 8562300"/>
              <a:gd name="connsiteY9" fmla="*/ 2108200 h 3172460"/>
              <a:gd name="connsiteX10" fmla="*/ 1244600 w 8562300"/>
              <a:gd name="connsiteY10" fmla="*/ 927100 h 3172460"/>
              <a:gd name="connsiteX11" fmla="*/ 1308100 w 8562300"/>
              <a:gd name="connsiteY11" fmla="*/ 457200 h 3172460"/>
              <a:gd name="connsiteX12" fmla="*/ 1473200 w 8562300"/>
              <a:gd name="connsiteY12" fmla="*/ 1143000 h 3172460"/>
              <a:gd name="connsiteX13" fmla="*/ 1536700 w 8562300"/>
              <a:gd name="connsiteY13" fmla="*/ 1689100 h 3172460"/>
              <a:gd name="connsiteX14" fmla="*/ 1714500 w 8562300"/>
              <a:gd name="connsiteY14" fmla="*/ 2755900 h 3172460"/>
              <a:gd name="connsiteX15" fmla="*/ 1841500 w 8562300"/>
              <a:gd name="connsiteY15" fmla="*/ 1511300 h 3172460"/>
              <a:gd name="connsiteX16" fmla="*/ 2082800 w 8562300"/>
              <a:gd name="connsiteY16" fmla="*/ 1130300 h 3172460"/>
              <a:gd name="connsiteX17" fmla="*/ 2146300 w 8562300"/>
              <a:gd name="connsiteY17" fmla="*/ 1600200 h 3172460"/>
              <a:gd name="connsiteX18" fmla="*/ 2286000 w 8562300"/>
              <a:gd name="connsiteY18" fmla="*/ 2425700 h 3172460"/>
              <a:gd name="connsiteX19" fmla="*/ 2400300 w 8562300"/>
              <a:gd name="connsiteY19" fmla="*/ 2006600 h 3172460"/>
              <a:gd name="connsiteX20" fmla="*/ 2667000 w 8562300"/>
              <a:gd name="connsiteY20" fmla="*/ 863600 h 3172460"/>
              <a:gd name="connsiteX21" fmla="*/ 2788845 w 8562300"/>
              <a:gd name="connsiteY21" fmla="*/ 2384552 h 3172460"/>
              <a:gd name="connsiteX22" fmla="*/ 3029141 w 8562300"/>
              <a:gd name="connsiteY22" fmla="*/ 1858264 h 3172460"/>
              <a:gd name="connsiteX23" fmla="*/ 3161297 w 8562300"/>
              <a:gd name="connsiteY23" fmla="*/ 2488692 h 3172460"/>
              <a:gd name="connsiteX24" fmla="*/ 3492500 w 8562300"/>
              <a:gd name="connsiteY24" fmla="*/ 1803400 h 3172460"/>
              <a:gd name="connsiteX25" fmla="*/ 3670300 w 8562300"/>
              <a:gd name="connsiteY25" fmla="*/ 2349500 h 3172460"/>
              <a:gd name="connsiteX26" fmla="*/ 3733800 w 8562300"/>
              <a:gd name="connsiteY26" fmla="*/ 2146300 h 3172460"/>
              <a:gd name="connsiteX27" fmla="*/ 3915743 w 8562300"/>
              <a:gd name="connsiteY27" fmla="*/ 0 h 3172460"/>
              <a:gd name="connsiteX28" fmla="*/ 4160600 w 8562300"/>
              <a:gd name="connsiteY28" fmla="*/ 1085850 h 3172460"/>
              <a:gd name="connsiteX29" fmla="*/ 4340000 w 8562300"/>
              <a:gd name="connsiteY29" fmla="*/ 3172460 h 3172460"/>
              <a:gd name="connsiteX30" fmla="*/ 4583450 w 8562300"/>
              <a:gd name="connsiteY30" fmla="*/ 1206500 h 3172460"/>
              <a:gd name="connsiteX31" fmla="*/ 4819727 w 8562300"/>
              <a:gd name="connsiteY31" fmla="*/ 823913 h 3172460"/>
              <a:gd name="connsiteX32" fmla="*/ 4915163 w 8562300"/>
              <a:gd name="connsiteY32" fmla="*/ 2379663 h 3172460"/>
              <a:gd name="connsiteX33" fmla="*/ 5095902 w 8562300"/>
              <a:gd name="connsiteY33" fmla="*/ 1730375 h 3172460"/>
              <a:gd name="connsiteX34" fmla="*/ 5364401 w 8562300"/>
              <a:gd name="connsiteY34" fmla="*/ 1149350 h 3172460"/>
              <a:gd name="connsiteX35" fmla="*/ 5486400 w 8562300"/>
              <a:gd name="connsiteY35" fmla="*/ 2400300 h 3172460"/>
              <a:gd name="connsiteX36" fmla="*/ 5562600 w 8562300"/>
              <a:gd name="connsiteY36" fmla="*/ 2133600 h 3172460"/>
              <a:gd name="connsiteX37" fmla="*/ 5816600 w 8562300"/>
              <a:gd name="connsiteY37" fmla="*/ 1574800 h 3172460"/>
              <a:gd name="connsiteX38" fmla="*/ 5969000 w 8562300"/>
              <a:gd name="connsiteY38" fmla="*/ 2070100 h 3172460"/>
              <a:gd name="connsiteX39" fmla="*/ 6054820 w 8562300"/>
              <a:gd name="connsiteY39" fmla="*/ 1518920 h 3172460"/>
              <a:gd name="connsiteX40" fmla="*/ 6197981 w 8562300"/>
              <a:gd name="connsiteY40" fmla="*/ 1224280 h 3172460"/>
              <a:gd name="connsiteX41" fmla="*/ 6362700 w 8562300"/>
              <a:gd name="connsiteY41" fmla="*/ 2540000 h 3172460"/>
              <a:gd name="connsiteX42" fmla="*/ 6540500 w 8562300"/>
              <a:gd name="connsiteY42" fmla="*/ 2705100 h 3172460"/>
              <a:gd name="connsiteX43" fmla="*/ 6743700 w 8562300"/>
              <a:gd name="connsiteY43" fmla="*/ 177800 h 3172460"/>
              <a:gd name="connsiteX44" fmla="*/ 7175500 w 8562300"/>
              <a:gd name="connsiteY44" fmla="*/ 2590800 h 3172460"/>
              <a:gd name="connsiteX45" fmla="*/ 7327900 w 8562300"/>
              <a:gd name="connsiteY45" fmla="*/ 1511300 h 3172460"/>
              <a:gd name="connsiteX46" fmla="*/ 7416800 w 8562300"/>
              <a:gd name="connsiteY46" fmla="*/ 1981200 h 3172460"/>
              <a:gd name="connsiteX47" fmla="*/ 7518400 w 8562300"/>
              <a:gd name="connsiteY47" fmla="*/ 1587500 h 3172460"/>
              <a:gd name="connsiteX48" fmla="*/ 7569200 w 8562300"/>
              <a:gd name="connsiteY48" fmla="*/ 1155700 h 3172460"/>
              <a:gd name="connsiteX49" fmla="*/ 7632700 w 8562300"/>
              <a:gd name="connsiteY49" fmla="*/ 2095500 h 3172460"/>
              <a:gd name="connsiteX50" fmla="*/ 7747000 w 8562300"/>
              <a:gd name="connsiteY50" fmla="*/ 2425700 h 3172460"/>
              <a:gd name="connsiteX51" fmla="*/ 7835900 w 8562300"/>
              <a:gd name="connsiteY51" fmla="*/ 1866900 h 3172460"/>
              <a:gd name="connsiteX52" fmla="*/ 7962900 w 8562300"/>
              <a:gd name="connsiteY52" fmla="*/ 2044700 h 3172460"/>
              <a:gd name="connsiteX53" fmla="*/ 8115300 w 8562300"/>
              <a:gd name="connsiteY53" fmla="*/ 1155700 h 3172460"/>
              <a:gd name="connsiteX54" fmla="*/ 8255000 w 8562300"/>
              <a:gd name="connsiteY54" fmla="*/ 2070100 h 3172460"/>
              <a:gd name="connsiteX55" fmla="*/ 8409901 w 8562300"/>
              <a:gd name="connsiteY55" fmla="*/ 1427480 h 3172460"/>
              <a:gd name="connsiteX56" fmla="*/ 8562300 w 8562300"/>
              <a:gd name="connsiteY56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266700 w 8562300"/>
              <a:gd name="connsiteY3" fmla="*/ 170180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673100 w 8562300"/>
              <a:gd name="connsiteY6" fmla="*/ 2857500 h 3172460"/>
              <a:gd name="connsiteX7" fmla="*/ 876300 w 8562300"/>
              <a:gd name="connsiteY7" fmla="*/ 1511300 h 3172460"/>
              <a:gd name="connsiteX8" fmla="*/ 1003300 w 8562300"/>
              <a:gd name="connsiteY8" fmla="*/ 2032000 h 3172460"/>
              <a:gd name="connsiteX9" fmla="*/ 1104900 w 8562300"/>
              <a:gd name="connsiteY9" fmla="*/ 2108200 h 3172460"/>
              <a:gd name="connsiteX10" fmla="*/ 1244600 w 8562300"/>
              <a:gd name="connsiteY10" fmla="*/ 927100 h 3172460"/>
              <a:gd name="connsiteX11" fmla="*/ 1308100 w 8562300"/>
              <a:gd name="connsiteY11" fmla="*/ 457200 h 3172460"/>
              <a:gd name="connsiteX12" fmla="*/ 1473200 w 8562300"/>
              <a:gd name="connsiteY12" fmla="*/ 1143000 h 3172460"/>
              <a:gd name="connsiteX13" fmla="*/ 1536700 w 8562300"/>
              <a:gd name="connsiteY13" fmla="*/ 1689100 h 3172460"/>
              <a:gd name="connsiteX14" fmla="*/ 1714500 w 8562300"/>
              <a:gd name="connsiteY14" fmla="*/ 2755900 h 3172460"/>
              <a:gd name="connsiteX15" fmla="*/ 1841500 w 8562300"/>
              <a:gd name="connsiteY15" fmla="*/ 1511300 h 3172460"/>
              <a:gd name="connsiteX16" fmla="*/ 2082800 w 8562300"/>
              <a:gd name="connsiteY16" fmla="*/ 1130300 h 3172460"/>
              <a:gd name="connsiteX17" fmla="*/ 2146300 w 8562300"/>
              <a:gd name="connsiteY17" fmla="*/ 1600200 h 3172460"/>
              <a:gd name="connsiteX18" fmla="*/ 2286000 w 8562300"/>
              <a:gd name="connsiteY18" fmla="*/ 2425700 h 3172460"/>
              <a:gd name="connsiteX19" fmla="*/ 2400300 w 8562300"/>
              <a:gd name="connsiteY19" fmla="*/ 2006600 h 3172460"/>
              <a:gd name="connsiteX20" fmla="*/ 2667000 w 8562300"/>
              <a:gd name="connsiteY20" fmla="*/ 863600 h 3172460"/>
              <a:gd name="connsiteX21" fmla="*/ 2788845 w 8562300"/>
              <a:gd name="connsiteY21" fmla="*/ 2384552 h 3172460"/>
              <a:gd name="connsiteX22" fmla="*/ 3029141 w 8562300"/>
              <a:gd name="connsiteY22" fmla="*/ 1858264 h 3172460"/>
              <a:gd name="connsiteX23" fmla="*/ 3161297 w 8562300"/>
              <a:gd name="connsiteY23" fmla="*/ 2488692 h 3172460"/>
              <a:gd name="connsiteX24" fmla="*/ 3492500 w 8562300"/>
              <a:gd name="connsiteY24" fmla="*/ 1803400 h 3172460"/>
              <a:gd name="connsiteX25" fmla="*/ 3670300 w 8562300"/>
              <a:gd name="connsiteY25" fmla="*/ 2349500 h 3172460"/>
              <a:gd name="connsiteX26" fmla="*/ 3733800 w 8562300"/>
              <a:gd name="connsiteY26" fmla="*/ 2146300 h 3172460"/>
              <a:gd name="connsiteX27" fmla="*/ 3915743 w 8562300"/>
              <a:gd name="connsiteY27" fmla="*/ 0 h 3172460"/>
              <a:gd name="connsiteX28" fmla="*/ 4160600 w 8562300"/>
              <a:gd name="connsiteY28" fmla="*/ 1085850 h 3172460"/>
              <a:gd name="connsiteX29" fmla="*/ 4340000 w 8562300"/>
              <a:gd name="connsiteY29" fmla="*/ 3172460 h 3172460"/>
              <a:gd name="connsiteX30" fmla="*/ 4583450 w 8562300"/>
              <a:gd name="connsiteY30" fmla="*/ 1206500 h 3172460"/>
              <a:gd name="connsiteX31" fmla="*/ 4819727 w 8562300"/>
              <a:gd name="connsiteY31" fmla="*/ 823913 h 3172460"/>
              <a:gd name="connsiteX32" fmla="*/ 4915163 w 8562300"/>
              <a:gd name="connsiteY32" fmla="*/ 2379663 h 3172460"/>
              <a:gd name="connsiteX33" fmla="*/ 5095902 w 8562300"/>
              <a:gd name="connsiteY33" fmla="*/ 1730375 h 3172460"/>
              <a:gd name="connsiteX34" fmla="*/ 5364401 w 8562300"/>
              <a:gd name="connsiteY34" fmla="*/ 1149350 h 3172460"/>
              <a:gd name="connsiteX35" fmla="*/ 5486400 w 8562300"/>
              <a:gd name="connsiteY35" fmla="*/ 2400300 h 3172460"/>
              <a:gd name="connsiteX36" fmla="*/ 5562600 w 8562300"/>
              <a:gd name="connsiteY36" fmla="*/ 2133600 h 3172460"/>
              <a:gd name="connsiteX37" fmla="*/ 5816600 w 8562300"/>
              <a:gd name="connsiteY37" fmla="*/ 1574800 h 3172460"/>
              <a:gd name="connsiteX38" fmla="*/ 5969000 w 8562300"/>
              <a:gd name="connsiteY38" fmla="*/ 2070100 h 3172460"/>
              <a:gd name="connsiteX39" fmla="*/ 6054820 w 8562300"/>
              <a:gd name="connsiteY39" fmla="*/ 1518920 h 3172460"/>
              <a:gd name="connsiteX40" fmla="*/ 6197981 w 8562300"/>
              <a:gd name="connsiteY40" fmla="*/ 1224280 h 3172460"/>
              <a:gd name="connsiteX41" fmla="*/ 6362700 w 8562300"/>
              <a:gd name="connsiteY41" fmla="*/ 2540000 h 3172460"/>
              <a:gd name="connsiteX42" fmla="*/ 6540500 w 8562300"/>
              <a:gd name="connsiteY42" fmla="*/ 2705100 h 3172460"/>
              <a:gd name="connsiteX43" fmla="*/ 6743700 w 8562300"/>
              <a:gd name="connsiteY43" fmla="*/ 177800 h 3172460"/>
              <a:gd name="connsiteX44" fmla="*/ 6838491 w 8562300"/>
              <a:gd name="connsiteY44" fmla="*/ 687578 h 3172460"/>
              <a:gd name="connsiteX45" fmla="*/ 7175500 w 8562300"/>
              <a:gd name="connsiteY45" fmla="*/ 2590800 h 3172460"/>
              <a:gd name="connsiteX46" fmla="*/ 7327900 w 8562300"/>
              <a:gd name="connsiteY46" fmla="*/ 1511300 h 3172460"/>
              <a:gd name="connsiteX47" fmla="*/ 7416800 w 8562300"/>
              <a:gd name="connsiteY47" fmla="*/ 1981200 h 3172460"/>
              <a:gd name="connsiteX48" fmla="*/ 7518400 w 8562300"/>
              <a:gd name="connsiteY48" fmla="*/ 1587500 h 3172460"/>
              <a:gd name="connsiteX49" fmla="*/ 7569200 w 8562300"/>
              <a:gd name="connsiteY49" fmla="*/ 1155700 h 3172460"/>
              <a:gd name="connsiteX50" fmla="*/ 7632700 w 8562300"/>
              <a:gd name="connsiteY50" fmla="*/ 2095500 h 3172460"/>
              <a:gd name="connsiteX51" fmla="*/ 7747000 w 8562300"/>
              <a:gd name="connsiteY51" fmla="*/ 2425700 h 3172460"/>
              <a:gd name="connsiteX52" fmla="*/ 7835900 w 8562300"/>
              <a:gd name="connsiteY52" fmla="*/ 1866900 h 3172460"/>
              <a:gd name="connsiteX53" fmla="*/ 7962900 w 8562300"/>
              <a:gd name="connsiteY53" fmla="*/ 2044700 h 3172460"/>
              <a:gd name="connsiteX54" fmla="*/ 8115300 w 8562300"/>
              <a:gd name="connsiteY54" fmla="*/ 1155700 h 3172460"/>
              <a:gd name="connsiteX55" fmla="*/ 8255000 w 8562300"/>
              <a:gd name="connsiteY55" fmla="*/ 2070100 h 3172460"/>
              <a:gd name="connsiteX56" fmla="*/ 8409901 w 8562300"/>
              <a:gd name="connsiteY56" fmla="*/ 1427480 h 3172460"/>
              <a:gd name="connsiteX57" fmla="*/ 8562300 w 8562300"/>
              <a:gd name="connsiteY57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266700 w 8562300"/>
              <a:gd name="connsiteY3" fmla="*/ 170180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673100 w 8562300"/>
              <a:gd name="connsiteY6" fmla="*/ 2857500 h 3172460"/>
              <a:gd name="connsiteX7" fmla="*/ 876300 w 8562300"/>
              <a:gd name="connsiteY7" fmla="*/ 1511300 h 3172460"/>
              <a:gd name="connsiteX8" fmla="*/ 1003300 w 8562300"/>
              <a:gd name="connsiteY8" fmla="*/ 2032000 h 3172460"/>
              <a:gd name="connsiteX9" fmla="*/ 1104900 w 8562300"/>
              <a:gd name="connsiteY9" fmla="*/ 2108200 h 3172460"/>
              <a:gd name="connsiteX10" fmla="*/ 1244600 w 8562300"/>
              <a:gd name="connsiteY10" fmla="*/ 927100 h 3172460"/>
              <a:gd name="connsiteX11" fmla="*/ 1308100 w 8562300"/>
              <a:gd name="connsiteY11" fmla="*/ 457200 h 3172460"/>
              <a:gd name="connsiteX12" fmla="*/ 1473200 w 8562300"/>
              <a:gd name="connsiteY12" fmla="*/ 1143000 h 3172460"/>
              <a:gd name="connsiteX13" fmla="*/ 1536700 w 8562300"/>
              <a:gd name="connsiteY13" fmla="*/ 1689100 h 3172460"/>
              <a:gd name="connsiteX14" fmla="*/ 1714500 w 8562300"/>
              <a:gd name="connsiteY14" fmla="*/ 2755900 h 3172460"/>
              <a:gd name="connsiteX15" fmla="*/ 1841500 w 8562300"/>
              <a:gd name="connsiteY15" fmla="*/ 1511300 h 3172460"/>
              <a:gd name="connsiteX16" fmla="*/ 2082800 w 8562300"/>
              <a:gd name="connsiteY16" fmla="*/ 1130300 h 3172460"/>
              <a:gd name="connsiteX17" fmla="*/ 2146300 w 8562300"/>
              <a:gd name="connsiteY17" fmla="*/ 1600200 h 3172460"/>
              <a:gd name="connsiteX18" fmla="*/ 2286000 w 8562300"/>
              <a:gd name="connsiteY18" fmla="*/ 2425700 h 3172460"/>
              <a:gd name="connsiteX19" fmla="*/ 2400300 w 8562300"/>
              <a:gd name="connsiteY19" fmla="*/ 2006600 h 3172460"/>
              <a:gd name="connsiteX20" fmla="*/ 2667000 w 8562300"/>
              <a:gd name="connsiteY20" fmla="*/ 863600 h 3172460"/>
              <a:gd name="connsiteX21" fmla="*/ 2788845 w 8562300"/>
              <a:gd name="connsiteY21" fmla="*/ 2384552 h 3172460"/>
              <a:gd name="connsiteX22" fmla="*/ 3029141 w 8562300"/>
              <a:gd name="connsiteY22" fmla="*/ 1858264 h 3172460"/>
              <a:gd name="connsiteX23" fmla="*/ 3161297 w 8562300"/>
              <a:gd name="connsiteY23" fmla="*/ 2488692 h 3172460"/>
              <a:gd name="connsiteX24" fmla="*/ 3492500 w 8562300"/>
              <a:gd name="connsiteY24" fmla="*/ 1803400 h 3172460"/>
              <a:gd name="connsiteX25" fmla="*/ 3670300 w 8562300"/>
              <a:gd name="connsiteY25" fmla="*/ 2349500 h 3172460"/>
              <a:gd name="connsiteX26" fmla="*/ 3733800 w 8562300"/>
              <a:gd name="connsiteY26" fmla="*/ 2146300 h 3172460"/>
              <a:gd name="connsiteX27" fmla="*/ 3915743 w 8562300"/>
              <a:gd name="connsiteY27" fmla="*/ 0 h 3172460"/>
              <a:gd name="connsiteX28" fmla="*/ 4160600 w 8562300"/>
              <a:gd name="connsiteY28" fmla="*/ 1085850 h 3172460"/>
              <a:gd name="connsiteX29" fmla="*/ 4340000 w 8562300"/>
              <a:gd name="connsiteY29" fmla="*/ 3172460 h 3172460"/>
              <a:gd name="connsiteX30" fmla="*/ 4583450 w 8562300"/>
              <a:gd name="connsiteY30" fmla="*/ 1206500 h 3172460"/>
              <a:gd name="connsiteX31" fmla="*/ 4819727 w 8562300"/>
              <a:gd name="connsiteY31" fmla="*/ 823913 h 3172460"/>
              <a:gd name="connsiteX32" fmla="*/ 4915163 w 8562300"/>
              <a:gd name="connsiteY32" fmla="*/ 2379663 h 3172460"/>
              <a:gd name="connsiteX33" fmla="*/ 5095902 w 8562300"/>
              <a:gd name="connsiteY33" fmla="*/ 1730375 h 3172460"/>
              <a:gd name="connsiteX34" fmla="*/ 5364401 w 8562300"/>
              <a:gd name="connsiteY34" fmla="*/ 1149350 h 3172460"/>
              <a:gd name="connsiteX35" fmla="*/ 5486400 w 8562300"/>
              <a:gd name="connsiteY35" fmla="*/ 2400300 h 3172460"/>
              <a:gd name="connsiteX36" fmla="*/ 5562600 w 8562300"/>
              <a:gd name="connsiteY36" fmla="*/ 2133600 h 3172460"/>
              <a:gd name="connsiteX37" fmla="*/ 5816600 w 8562300"/>
              <a:gd name="connsiteY37" fmla="*/ 1574800 h 3172460"/>
              <a:gd name="connsiteX38" fmla="*/ 5969000 w 8562300"/>
              <a:gd name="connsiteY38" fmla="*/ 2070100 h 3172460"/>
              <a:gd name="connsiteX39" fmla="*/ 6054820 w 8562300"/>
              <a:gd name="connsiteY39" fmla="*/ 1518920 h 3172460"/>
              <a:gd name="connsiteX40" fmla="*/ 6197981 w 8562300"/>
              <a:gd name="connsiteY40" fmla="*/ 1224280 h 3172460"/>
              <a:gd name="connsiteX41" fmla="*/ 6362700 w 8562300"/>
              <a:gd name="connsiteY41" fmla="*/ 2540000 h 3172460"/>
              <a:gd name="connsiteX42" fmla="*/ 6540500 w 8562300"/>
              <a:gd name="connsiteY42" fmla="*/ 2705100 h 3172460"/>
              <a:gd name="connsiteX43" fmla="*/ 6743700 w 8562300"/>
              <a:gd name="connsiteY43" fmla="*/ 177800 h 3172460"/>
              <a:gd name="connsiteX44" fmla="*/ 6900988 w 8562300"/>
              <a:gd name="connsiteY44" fmla="*/ 675386 h 3172460"/>
              <a:gd name="connsiteX45" fmla="*/ 7175500 w 8562300"/>
              <a:gd name="connsiteY45" fmla="*/ 2590800 h 3172460"/>
              <a:gd name="connsiteX46" fmla="*/ 7327900 w 8562300"/>
              <a:gd name="connsiteY46" fmla="*/ 1511300 h 3172460"/>
              <a:gd name="connsiteX47" fmla="*/ 7416800 w 8562300"/>
              <a:gd name="connsiteY47" fmla="*/ 1981200 h 3172460"/>
              <a:gd name="connsiteX48" fmla="*/ 7518400 w 8562300"/>
              <a:gd name="connsiteY48" fmla="*/ 1587500 h 3172460"/>
              <a:gd name="connsiteX49" fmla="*/ 7569200 w 8562300"/>
              <a:gd name="connsiteY49" fmla="*/ 1155700 h 3172460"/>
              <a:gd name="connsiteX50" fmla="*/ 7632700 w 8562300"/>
              <a:gd name="connsiteY50" fmla="*/ 2095500 h 3172460"/>
              <a:gd name="connsiteX51" fmla="*/ 7747000 w 8562300"/>
              <a:gd name="connsiteY51" fmla="*/ 2425700 h 3172460"/>
              <a:gd name="connsiteX52" fmla="*/ 7835900 w 8562300"/>
              <a:gd name="connsiteY52" fmla="*/ 1866900 h 3172460"/>
              <a:gd name="connsiteX53" fmla="*/ 7962900 w 8562300"/>
              <a:gd name="connsiteY53" fmla="*/ 2044700 h 3172460"/>
              <a:gd name="connsiteX54" fmla="*/ 8115300 w 8562300"/>
              <a:gd name="connsiteY54" fmla="*/ 1155700 h 3172460"/>
              <a:gd name="connsiteX55" fmla="*/ 8255000 w 8562300"/>
              <a:gd name="connsiteY55" fmla="*/ 2070100 h 3172460"/>
              <a:gd name="connsiteX56" fmla="*/ 8409901 w 8562300"/>
              <a:gd name="connsiteY56" fmla="*/ 1427480 h 3172460"/>
              <a:gd name="connsiteX57" fmla="*/ 8562300 w 8562300"/>
              <a:gd name="connsiteY57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266700 w 8562300"/>
              <a:gd name="connsiteY3" fmla="*/ 170180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673100 w 8562300"/>
              <a:gd name="connsiteY6" fmla="*/ 2857500 h 3172460"/>
              <a:gd name="connsiteX7" fmla="*/ 876300 w 8562300"/>
              <a:gd name="connsiteY7" fmla="*/ 1511300 h 3172460"/>
              <a:gd name="connsiteX8" fmla="*/ 1003300 w 8562300"/>
              <a:gd name="connsiteY8" fmla="*/ 2032000 h 3172460"/>
              <a:gd name="connsiteX9" fmla="*/ 1104900 w 8562300"/>
              <a:gd name="connsiteY9" fmla="*/ 2108200 h 3172460"/>
              <a:gd name="connsiteX10" fmla="*/ 1244600 w 8562300"/>
              <a:gd name="connsiteY10" fmla="*/ 927100 h 3172460"/>
              <a:gd name="connsiteX11" fmla="*/ 1308100 w 8562300"/>
              <a:gd name="connsiteY11" fmla="*/ 457200 h 3172460"/>
              <a:gd name="connsiteX12" fmla="*/ 1473200 w 8562300"/>
              <a:gd name="connsiteY12" fmla="*/ 1143000 h 3172460"/>
              <a:gd name="connsiteX13" fmla="*/ 1536700 w 8562300"/>
              <a:gd name="connsiteY13" fmla="*/ 1689100 h 3172460"/>
              <a:gd name="connsiteX14" fmla="*/ 1714500 w 8562300"/>
              <a:gd name="connsiteY14" fmla="*/ 2755900 h 3172460"/>
              <a:gd name="connsiteX15" fmla="*/ 1841500 w 8562300"/>
              <a:gd name="connsiteY15" fmla="*/ 1511300 h 3172460"/>
              <a:gd name="connsiteX16" fmla="*/ 2082800 w 8562300"/>
              <a:gd name="connsiteY16" fmla="*/ 1130300 h 3172460"/>
              <a:gd name="connsiteX17" fmla="*/ 2146300 w 8562300"/>
              <a:gd name="connsiteY17" fmla="*/ 1600200 h 3172460"/>
              <a:gd name="connsiteX18" fmla="*/ 2286000 w 8562300"/>
              <a:gd name="connsiteY18" fmla="*/ 2425700 h 3172460"/>
              <a:gd name="connsiteX19" fmla="*/ 2400300 w 8562300"/>
              <a:gd name="connsiteY19" fmla="*/ 2006600 h 3172460"/>
              <a:gd name="connsiteX20" fmla="*/ 2667000 w 8562300"/>
              <a:gd name="connsiteY20" fmla="*/ 863600 h 3172460"/>
              <a:gd name="connsiteX21" fmla="*/ 2788845 w 8562300"/>
              <a:gd name="connsiteY21" fmla="*/ 2384552 h 3172460"/>
              <a:gd name="connsiteX22" fmla="*/ 3029141 w 8562300"/>
              <a:gd name="connsiteY22" fmla="*/ 1858264 h 3172460"/>
              <a:gd name="connsiteX23" fmla="*/ 3161297 w 8562300"/>
              <a:gd name="connsiteY23" fmla="*/ 2488692 h 3172460"/>
              <a:gd name="connsiteX24" fmla="*/ 3492500 w 8562300"/>
              <a:gd name="connsiteY24" fmla="*/ 1803400 h 3172460"/>
              <a:gd name="connsiteX25" fmla="*/ 3670300 w 8562300"/>
              <a:gd name="connsiteY25" fmla="*/ 2349500 h 3172460"/>
              <a:gd name="connsiteX26" fmla="*/ 3733800 w 8562300"/>
              <a:gd name="connsiteY26" fmla="*/ 2146300 h 3172460"/>
              <a:gd name="connsiteX27" fmla="*/ 3915743 w 8562300"/>
              <a:gd name="connsiteY27" fmla="*/ 0 h 3172460"/>
              <a:gd name="connsiteX28" fmla="*/ 4160600 w 8562300"/>
              <a:gd name="connsiteY28" fmla="*/ 1085850 h 3172460"/>
              <a:gd name="connsiteX29" fmla="*/ 4340000 w 8562300"/>
              <a:gd name="connsiteY29" fmla="*/ 3172460 h 3172460"/>
              <a:gd name="connsiteX30" fmla="*/ 4583450 w 8562300"/>
              <a:gd name="connsiteY30" fmla="*/ 1206500 h 3172460"/>
              <a:gd name="connsiteX31" fmla="*/ 4819727 w 8562300"/>
              <a:gd name="connsiteY31" fmla="*/ 823913 h 3172460"/>
              <a:gd name="connsiteX32" fmla="*/ 4915163 w 8562300"/>
              <a:gd name="connsiteY32" fmla="*/ 2379663 h 3172460"/>
              <a:gd name="connsiteX33" fmla="*/ 5095902 w 8562300"/>
              <a:gd name="connsiteY33" fmla="*/ 1730375 h 3172460"/>
              <a:gd name="connsiteX34" fmla="*/ 5364401 w 8562300"/>
              <a:gd name="connsiteY34" fmla="*/ 1149350 h 3172460"/>
              <a:gd name="connsiteX35" fmla="*/ 5486400 w 8562300"/>
              <a:gd name="connsiteY35" fmla="*/ 2400300 h 3172460"/>
              <a:gd name="connsiteX36" fmla="*/ 5562600 w 8562300"/>
              <a:gd name="connsiteY36" fmla="*/ 2133600 h 3172460"/>
              <a:gd name="connsiteX37" fmla="*/ 5816600 w 8562300"/>
              <a:gd name="connsiteY37" fmla="*/ 1574800 h 3172460"/>
              <a:gd name="connsiteX38" fmla="*/ 5969000 w 8562300"/>
              <a:gd name="connsiteY38" fmla="*/ 2070100 h 3172460"/>
              <a:gd name="connsiteX39" fmla="*/ 6054820 w 8562300"/>
              <a:gd name="connsiteY39" fmla="*/ 1518920 h 3172460"/>
              <a:gd name="connsiteX40" fmla="*/ 6197981 w 8562300"/>
              <a:gd name="connsiteY40" fmla="*/ 1224280 h 3172460"/>
              <a:gd name="connsiteX41" fmla="*/ 6362700 w 8562300"/>
              <a:gd name="connsiteY41" fmla="*/ 2540000 h 3172460"/>
              <a:gd name="connsiteX42" fmla="*/ 6540500 w 8562300"/>
              <a:gd name="connsiteY42" fmla="*/ 2705100 h 3172460"/>
              <a:gd name="connsiteX43" fmla="*/ 6761556 w 8562300"/>
              <a:gd name="connsiteY43" fmla="*/ 177800 h 3172460"/>
              <a:gd name="connsiteX44" fmla="*/ 6900988 w 8562300"/>
              <a:gd name="connsiteY44" fmla="*/ 675386 h 3172460"/>
              <a:gd name="connsiteX45" fmla="*/ 7175500 w 8562300"/>
              <a:gd name="connsiteY45" fmla="*/ 2590800 h 3172460"/>
              <a:gd name="connsiteX46" fmla="*/ 7327900 w 8562300"/>
              <a:gd name="connsiteY46" fmla="*/ 1511300 h 3172460"/>
              <a:gd name="connsiteX47" fmla="*/ 7416800 w 8562300"/>
              <a:gd name="connsiteY47" fmla="*/ 1981200 h 3172460"/>
              <a:gd name="connsiteX48" fmla="*/ 7518400 w 8562300"/>
              <a:gd name="connsiteY48" fmla="*/ 1587500 h 3172460"/>
              <a:gd name="connsiteX49" fmla="*/ 7569200 w 8562300"/>
              <a:gd name="connsiteY49" fmla="*/ 1155700 h 3172460"/>
              <a:gd name="connsiteX50" fmla="*/ 7632700 w 8562300"/>
              <a:gd name="connsiteY50" fmla="*/ 2095500 h 3172460"/>
              <a:gd name="connsiteX51" fmla="*/ 7747000 w 8562300"/>
              <a:gd name="connsiteY51" fmla="*/ 2425700 h 3172460"/>
              <a:gd name="connsiteX52" fmla="*/ 7835900 w 8562300"/>
              <a:gd name="connsiteY52" fmla="*/ 1866900 h 3172460"/>
              <a:gd name="connsiteX53" fmla="*/ 7962900 w 8562300"/>
              <a:gd name="connsiteY53" fmla="*/ 2044700 h 3172460"/>
              <a:gd name="connsiteX54" fmla="*/ 8115300 w 8562300"/>
              <a:gd name="connsiteY54" fmla="*/ 1155700 h 3172460"/>
              <a:gd name="connsiteX55" fmla="*/ 8255000 w 8562300"/>
              <a:gd name="connsiteY55" fmla="*/ 2070100 h 3172460"/>
              <a:gd name="connsiteX56" fmla="*/ 8409901 w 8562300"/>
              <a:gd name="connsiteY56" fmla="*/ 1427480 h 3172460"/>
              <a:gd name="connsiteX57" fmla="*/ 8562300 w 8562300"/>
              <a:gd name="connsiteY57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266700 w 8562300"/>
              <a:gd name="connsiteY3" fmla="*/ 170180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673100 w 8562300"/>
              <a:gd name="connsiteY6" fmla="*/ 2857500 h 3172460"/>
              <a:gd name="connsiteX7" fmla="*/ 876300 w 8562300"/>
              <a:gd name="connsiteY7" fmla="*/ 1511300 h 3172460"/>
              <a:gd name="connsiteX8" fmla="*/ 1003300 w 8562300"/>
              <a:gd name="connsiteY8" fmla="*/ 2032000 h 3172460"/>
              <a:gd name="connsiteX9" fmla="*/ 1104900 w 8562300"/>
              <a:gd name="connsiteY9" fmla="*/ 2108200 h 3172460"/>
              <a:gd name="connsiteX10" fmla="*/ 1244600 w 8562300"/>
              <a:gd name="connsiteY10" fmla="*/ 927100 h 3172460"/>
              <a:gd name="connsiteX11" fmla="*/ 1308100 w 8562300"/>
              <a:gd name="connsiteY11" fmla="*/ 457200 h 3172460"/>
              <a:gd name="connsiteX12" fmla="*/ 1473200 w 8562300"/>
              <a:gd name="connsiteY12" fmla="*/ 1143000 h 3172460"/>
              <a:gd name="connsiteX13" fmla="*/ 1536700 w 8562300"/>
              <a:gd name="connsiteY13" fmla="*/ 1689100 h 3172460"/>
              <a:gd name="connsiteX14" fmla="*/ 1714500 w 8562300"/>
              <a:gd name="connsiteY14" fmla="*/ 2755900 h 3172460"/>
              <a:gd name="connsiteX15" fmla="*/ 1841500 w 8562300"/>
              <a:gd name="connsiteY15" fmla="*/ 1511300 h 3172460"/>
              <a:gd name="connsiteX16" fmla="*/ 2082800 w 8562300"/>
              <a:gd name="connsiteY16" fmla="*/ 1130300 h 3172460"/>
              <a:gd name="connsiteX17" fmla="*/ 2146300 w 8562300"/>
              <a:gd name="connsiteY17" fmla="*/ 1600200 h 3172460"/>
              <a:gd name="connsiteX18" fmla="*/ 2286000 w 8562300"/>
              <a:gd name="connsiteY18" fmla="*/ 2425700 h 3172460"/>
              <a:gd name="connsiteX19" fmla="*/ 2400300 w 8562300"/>
              <a:gd name="connsiteY19" fmla="*/ 2006600 h 3172460"/>
              <a:gd name="connsiteX20" fmla="*/ 2667000 w 8562300"/>
              <a:gd name="connsiteY20" fmla="*/ 863600 h 3172460"/>
              <a:gd name="connsiteX21" fmla="*/ 2788845 w 8562300"/>
              <a:gd name="connsiteY21" fmla="*/ 2384552 h 3172460"/>
              <a:gd name="connsiteX22" fmla="*/ 3029141 w 8562300"/>
              <a:gd name="connsiteY22" fmla="*/ 1858264 h 3172460"/>
              <a:gd name="connsiteX23" fmla="*/ 3161297 w 8562300"/>
              <a:gd name="connsiteY23" fmla="*/ 2488692 h 3172460"/>
              <a:gd name="connsiteX24" fmla="*/ 3492500 w 8562300"/>
              <a:gd name="connsiteY24" fmla="*/ 1803400 h 3172460"/>
              <a:gd name="connsiteX25" fmla="*/ 3670300 w 8562300"/>
              <a:gd name="connsiteY25" fmla="*/ 2349500 h 3172460"/>
              <a:gd name="connsiteX26" fmla="*/ 3733800 w 8562300"/>
              <a:gd name="connsiteY26" fmla="*/ 2146300 h 3172460"/>
              <a:gd name="connsiteX27" fmla="*/ 3915743 w 8562300"/>
              <a:gd name="connsiteY27" fmla="*/ 0 h 3172460"/>
              <a:gd name="connsiteX28" fmla="*/ 4160600 w 8562300"/>
              <a:gd name="connsiteY28" fmla="*/ 1085850 h 3172460"/>
              <a:gd name="connsiteX29" fmla="*/ 4340000 w 8562300"/>
              <a:gd name="connsiteY29" fmla="*/ 3172460 h 3172460"/>
              <a:gd name="connsiteX30" fmla="*/ 4583450 w 8562300"/>
              <a:gd name="connsiteY30" fmla="*/ 1206500 h 3172460"/>
              <a:gd name="connsiteX31" fmla="*/ 4819727 w 8562300"/>
              <a:gd name="connsiteY31" fmla="*/ 823913 h 3172460"/>
              <a:gd name="connsiteX32" fmla="*/ 4915163 w 8562300"/>
              <a:gd name="connsiteY32" fmla="*/ 2379663 h 3172460"/>
              <a:gd name="connsiteX33" fmla="*/ 5095902 w 8562300"/>
              <a:gd name="connsiteY33" fmla="*/ 1730375 h 3172460"/>
              <a:gd name="connsiteX34" fmla="*/ 5364401 w 8562300"/>
              <a:gd name="connsiteY34" fmla="*/ 1149350 h 3172460"/>
              <a:gd name="connsiteX35" fmla="*/ 5486400 w 8562300"/>
              <a:gd name="connsiteY35" fmla="*/ 2400300 h 3172460"/>
              <a:gd name="connsiteX36" fmla="*/ 5562600 w 8562300"/>
              <a:gd name="connsiteY36" fmla="*/ 2133600 h 3172460"/>
              <a:gd name="connsiteX37" fmla="*/ 5816600 w 8562300"/>
              <a:gd name="connsiteY37" fmla="*/ 1574800 h 3172460"/>
              <a:gd name="connsiteX38" fmla="*/ 5969000 w 8562300"/>
              <a:gd name="connsiteY38" fmla="*/ 2070100 h 3172460"/>
              <a:gd name="connsiteX39" fmla="*/ 6054820 w 8562300"/>
              <a:gd name="connsiteY39" fmla="*/ 1518920 h 3172460"/>
              <a:gd name="connsiteX40" fmla="*/ 6197981 w 8562300"/>
              <a:gd name="connsiteY40" fmla="*/ 1224280 h 3172460"/>
              <a:gd name="connsiteX41" fmla="*/ 6362700 w 8562300"/>
              <a:gd name="connsiteY41" fmla="*/ 2540000 h 3172460"/>
              <a:gd name="connsiteX42" fmla="*/ 6540500 w 8562300"/>
              <a:gd name="connsiteY42" fmla="*/ 2705100 h 3172460"/>
              <a:gd name="connsiteX43" fmla="*/ 6761556 w 8562300"/>
              <a:gd name="connsiteY43" fmla="*/ 177800 h 3172460"/>
              <a:gd name="connsiteX44" fmla="*/ 6918845 w 8562300"/>
              <a:gd name="connsiteY44" fmla="*/ 675386 h 3172460"/>
              <a:gd name="connsiteX45" fmla="*/ 7175500 w 8562300"/>
              <a:gd name="connsiteY45" fmla="*/ 2590800 h 3172460"/>
              <a:gd name="connsiteX46" fmla="*/ 7327900 w 8562300"/>
              <a:gd name="connsiteY46" fmla="*/ 1511300 h 3172460"/>
              <a:gd name="connsiteX47" fmla="*/ 7416800 w 8562300"/>
              <a:gd name="connsiteY47" fmla="*/ 1981200 h 3172460"/>
              <a:gd name="connsiteX48" fmla="*/ 7518400 w 8562300"/>
              <a:gd name="connsiteY48" fmla="*/ 1587500 h 3172460"/>
              <a:gd name="connsiteX49" fmla="*/ 7569200 w 8562300"/>
              <a:gd name="connsiteY49" fmla="*/ 1155700 h 3172460"/>
              <a:gd name="connsiteX50" fmla="*/ 7632700 w 8562300"/>
              <a:gd name="connsiteY50" fmla="*/ 2095500 h 3172460"/>
              <a:gd name="connsiteX51" fmla="*/ 7747000 w 8562300"/>
              <a:gd name="connsiteY51" fmla="*/ 2425700 h 3172460"/>
              <a:gd name="connsiteX52" fmla="*/ 7835900 w 8562300"/>
              <a:gd name="connsiteY52" fmla="*/ 1866900 h 3172460"/>
              <a:gd name="connsiteX53" fmla="*/ 7962900 w 8562300"/>
              <a:gd name="connsiteY53" fmla="*/ 2044700 h 3172460"/>
              <a:gd name="connsiteX54" fmla="*/ 8115300 w 8562300"/>
              <a:gd name="connsiteY54" fmla="*/ 1155700 h 3172460"/>
              <a:gd name="connsiteX55" fmla="*/ 8255000 w 8562300"/>
              <a:gd name="connsiteY55" fmla="*/ 2070100 h 3172460"/>
              <a:gd name="connsiteX56" fmla="*/ 8409901 w 8562300"/>
              <a:gd name="connsiteY56" fmla="*/ 1427480 h 3172460"/>
              <a:gd name="connsiteX57" fmla="*/ 8562300 w 8562300"/>
              <a:gd name="connsiteY57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266700 w 8562300"/>
              <a:gd name="connsiteY3" fmla="*/ 170180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673100 w 8562300"/>
              <a:gd name="connsiteY6" fmla="*/ 2857500 h 3172460"/>
              <a:gd name="connsiteX7" fmla="*/ 876300 w 8562300"/>
              <a:gd name="connsiteY7" fmla="*/ 1511300 h 3172460"/>
              <a:gd name="connsiteX8" fmla="*/ 1003300 w 8562300"/>
              <a:gd name="connsiteY8" fmla="*/ 2032000 h 3172460"/>
              <a:gd name="connsiteX9" fmla="*/ 1104900 w 8562300"/>
              <a:gd name="connsiteY9" fmla="*/ 2108200 h 3172460"/>
              <a:gd name="connsiteX10" fmla="*/ 1244600 w 8562300"/>
              <a:gd name="connsiteY10" fmla="*/ 927100 h 3172460"/>
              <a:gd name="connsiteX11" fmla="*/ 1308100 w 8562300"/>
              <a:gd name="connsiteY11" fmla="*/ 457200 h 3172460"/>
              <a:gd name="connsiteX12" fmla="*/ 1473200 w 8562300"/>
              <a:gd name="connsiteY12" fmla="*/ 1143000 h 3172460"/>
              <a:gd name="connsiteX13" fmla="*/ 1536700 w 8562300"/>
              <a:gd name="connsiteY13" fmla="*/ 1689100 h 3172460"/>
              <a:gd name="connsiteX14" fmla="*/ 1714500 w 8562300"/>
              <a:gd name="connsiteY14" fmla="*/ 2755900 h 3172460"/>
              <a:gd name="connsiteX15" fmla="*/ 1841500 w 8562300"/>
              <a:gd name="connsiteY15" fmla="*/ 1511300 h 3172460"/>
              <a:gd name="connsiteX16" fmla="*/ 2082800 w 8562300"/>
              <a:gd name="connsiteY16" fmla="*/ 1130300 h 3172460"/>
              <a:gd name="connsiteX17" fmla="*/ 2146300 w 8562300"/>
              <a:gd name="connsiteY17" fmla="*/ 1600200 h 3172460"/>
              <a:gd name="connsiteX18" fmla="*/ 2286000 w 8562300"/>
              <a:gd name="connsiteY18" fmla="*/ 2425700 h 3172460"/>
              <a:gd name="connsiteX19" fmla="*/ 2400300 w 8562300"/>
              <a:gd name="connsiteY19" fmla="*/ 2006600 h 3172460"/>
              <a:gd name="connsiteX20" fmla="*/ 2667000 w 8562300"/>
              <a:gd name="connsiteY20" fmla="*/ 863600 h 3172460"/>
              <a:gd name="connsiteX21" fmla="*/ 2788845 w 8562300"/>
              <a:gd name="connsiteY21" fmla="*/ 2384552 h 3172460"/>
              <a:gd name="connsiteX22" fmla="*/ 3029141 w 8562300"/>
              <a:gd name="connsiteY22" fmla="*/ 1858264 h 3172460"/>
              <a:gd name="connsiteX23" fmla="*/ 3161297 w 8562300"/>
              <a:gd name="connsiteY23" fmla="*/ 2488692 h 3172460"/>
              <a:gd name="connsiteX24" fmla="*/ 3492500 w 8562300"/>
              <a:gd name="connsiteY24" fmla="*/ 1803400 h 3172460"/>
              <a:gd name="connsiteX25" fmla="*/ 3670300 w 8562300"/>
              <a:gd name="connsiteY25" fmla="*/ 2349500 h 3172460"/>
              <a:gd name="connsiteX26" fmla="*/ 3733800 w 8562300"/>
              <a:gd name="connsiteY26" fmla="*/ 2146300 h 3172460"/>
              <a:gd name="connsiteX27" fmla="*/ 3915743 w 8562300"/>
              <a:gd name="connsiteY27" fmla="*/ 0 h 3172460"/>
              <a:gd name="connsiteX28" fmla="*/ 4160600 w 8562300"/>
              <a:gd name="connsiteY28" fmla="*/ 1085850 h 3172460"/>
              <a:gd name="connsiteX29" fmla="*/ 4340000 w 8562300"/>
              <a:gd name="connsiteY29" fmla="*/ 3172460 h 3172460"/>
              <a:gd name="connsiteX30" fmla="*/ 4583450 w 8562300"/>
              <a:gd name="connsiteY30" fmla="*/ 1206500 h 3172460"/>
              <a:gd name="connsiteX31" fmla="*/ 4819727 w 8562300"/>
              <a:gd name="connsiteY31" fmla="*/ 823913 h 3172460"/>
              <a:gd name="connsiteX32" fmla="*/ 4915163 w 8562300"/>
              <a:gd name="connsiteY32" fmla="*/ 2379663 h 3172460"/>
              <a:gd name="connsiteX33" fmla="*/ 5095902 w 8562300"/>
              <a:gd name="connsiteY33" fmla="*/ 1730375 h 3172460"/>
              <a:gd name="connsiteX34" fmla="*/ 5364401 w 8562300"/>
              <a:gd name="connsiteY34" fmla="*/ 1149350 h 3172460"/>
              <a:gd name="connsiteX35" fmla="*/ 5486400 w 8562300"/>
              <a:gd name="connsiteY35" fmla="*/ 2400300 h 3172460"/>
              <a:gd name="connsiteX36" fmla="*/ 5562600 w 8562300"/>
              <a:gd name="connsiteY36" fmla="*/ 2133600 h 3172460"/>
              <a:gd name="connsiteX37" fmla="*/ 5816600 w 8562300"/>
              <a:gd name="connsiteY37" fmla="*/ 1574800 h 3172460"/>
              <a:gd name="connsiteX38" fmla="*/ 5969000 w 8562300"/>
              <a:gd name="connsiteY38" fmla="*/ 2070100 h 3172460"/>
              <a:gd name="connsiteX39" fmla="*/ 6054820 w 8562300"/>
              <a:gd name="connsiteY39" fmla="*/ 1518920 h 3172460"/>
              <a:gd name="connsiteX40" fmla="*/ 6197981 w 8562300"/>
              <a:gd name="connsiteY40" fmla="*/ 1224280 h 3172460"/>
              <a:gd name="connsiteX41" fmla="*/ 6362700 w 8562300"/>
              <a:gd name="connsiteY41" fmla="*/ 2540000 h 3172460"/>
              <a:gd name="connsiteX42" fmla="*/ 6540500 w 8562300"/>
              <a:gd name="connsiteY42" fmla="*/ 2705100 h 3172460"/>
              <a:gd name="connsiteX43" fmla="*/ 6761556 w 8562300"/>
              <a:gd name="connsiteY43" fmla="*/ 177800 h 3172460"/>
              <a:gd name="connsiteX44" fmla="*/ 6918845 w 8562300"/>
              <a:gd name="connsiteY44" fmla="*/ 675386 h 3172460"/>
              <a:gd name="connsiteX45" fmla="*/ 7175500 w 8562300"/>
              <a:gd name="connsiteY45" fmla="*/ 2590800 h 3172460"/>
              <a:gd name="connsiteX46" fmla="*/ 7327900 w 8562300"/>
              <a:gd name="connsiteY46" fmla="*/ 1511300 h 3172460"/>
              <a:gd name="connsiteX47" fmla="*/ 7416800 w 8562300"/>
              <a:gd name="connsiteY47" fmla="*/ 1981200 h 3172460"/>
              <a:gd name="connsiteX48" fmla="*/ 7518400 w 8562300"/>
              <a:gd name="connsiteY48" fmla="*/ 1587500 h 3172460"/>
              <a:gd name="connsiteX49" fmla="*/ 7569200 w 8562300"/>
              <a:gd name="connsiteY49" fmla="*/ 1155700 h 3172460"/>
              <a:gd name="connsiteX50" fmla="*/ 7632700 w 8562300"/>
              <a:gd name="connsiteY50" fmla="*/ 2095500 h 3172460"/>
              <a:gd name="connsiteX51" fmla="*/ 7747000 w 8562300"/>
              <a:gd name="connsiteY51" fmla="*/ 2425700 h 3172460"/>
              <a:gd name="connsiteX52" fmla="*/ 7835900 w 8562300"/>
              <a:gd name="connsiteY52" fmla="*/ 1866900 h 3172460"/>
              <a:gd name="connsiteX53" fmla="*/ 8115300 w 8562300"/>
              <a:gd name="connsiteY53" fmla="*/ 1155700 h 3172460"/>
              <a:gd name="connsiteX54" fmla="*/ 8255000 w 8562300"/>
              <a:gd name="connsiteY54" fmla="*/ 2070100 h 3172460"/>
              <a:gd name="connsiteX55" fmla="*/ 8409901 w 8562300"/>
              <a:gd name="connsiteY55" fmla="*/ 1427480 h 3172460"/>
              <a:gd name="connsiteX56" fmla="*/ 8562300 w 8562300"/>
              <a:gd name="connsiteY56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266700 w 8562300"/>
              <a:gd name="connsiteY3" fmla="*/ 170180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673100 w 8562300"/>
              <a:gd name="connsiteY6" fmla="*/ 2857500 h 3172460"/>
              <a:gd name="connsiteX7" fmla="*/ 876300 w 8562300"/>
              <a:gd name="connsiteY7" fmla="*/ 1511300 h 3172460"/>
              <a:gd name="connsiteX8" fmla="*/ 1003300 w 8562300"/>
              <a:gd name="connsiteY8" fmla="*/ 2032000 h 3172460"/>
              <a:gd name="connsiteX9" fmla="*/ 1104900 w 8562300"/>
              <a:gd name="connsiteY9" fmla="*/ 2108200 h 3172460"/>
              <a:gd name="connsiteX10" fmla="*/ 1244600 w 8562300"/>
              <a:gd name="connsiteY10" fmla="*/ 927100 h 3172460"/>
              <a:gd name="connsiteX11" fmla="*/ 1308100 w 8562300"/>
              <a:gd name="connsiteY11" fmla="*/ 457200 h 3172460"/>
              <a:gd name="connsiteX12" fmla="*/ 1473200 w 8562300"/>
              <a:gd name="connsiteY12" fmla="*/ 1143000 h 3172460"/>
              <a:gd name="connsiteX13" fmla="*/ 1536700 w 8562300"/>
              <a:gd name="connsiteY13" fmla="*/ 1689100 h 3172460"/>
              <a:gd name="connsiteX14" fmla="*/ 1714500 w 8562300"/>
              <a:gd name="connsiteY14" fmla="*/ 2755900 h 3172460"/>
              <a:gd name="connsiteX15" fmla="*/ 1841500 w 8562300"/>
              <a:gd name="connsiteY15" fmla="*/ 1511300 h 3172460"/>
              <a:gd name="connsiteX16" fmla="*/ 2082800 w 8562300"/>
              <a:gd name="connsiteY16" fmla="*/ 1130300 h 3172460"/>
              <a:gd name="connsiteX17" fmla="*/ 2146300 w 8562300"/>
              <a:gd name="connsiteY17" fmla="*/ 1600200 h 3172460"/>
              <a:gd name="connsiteX18" fmla="*/ 2286000 w 8562300"/>
              <a:gd name="connsiteY18" fmla="*/ 2425700 h 3172460"/>
              <a:gd name="connsiteX19" fmla="*/ 2400300 w 8562300"/>
              <a:gd name="connsiteY19" fmla="*/ 2006600 h 3172460"/>
              <a:gd name="connsiteX20" fmla="*/ 2667000 w 8562300"/>
              <a:gd name="connsiteY20" fmla="*/ 863600 h 3172460"/>
              <a:gd name="connsiteX21" fmla="*/ 2788845 w 8562300"/>
              <a:gd name="connsiteY21" fmla="*/ 2384552 h 3172460"/>
              <a:gd name="connsiteX22" fmla="*/ 3029141 w 8562300"/>
              <a:gd name="connsiteY22" fmla="*/ 1858264 h 3172460"/>
              <a:gd name="connsiteX23" fmla="*/ 3161297 w 8562300"/>
              <a:gd name="connsiteY23" fmla="*/ 2488692 h 3172460"/>
              <a:gd name="connsiteX24" fmla="*/ 3492500 w 8562300"/>
              <a:gd name="connsiteY24" fmla="*/ 1803400 h 3172460"/>
              <a:gd name="connsiteX25" fmla="*/ 3670300 w 8562300"/>
              <a:gd name="connsiteY25" fmla="*/ 2349500 h 3172460"/>
              <a:gd name="connsiteX26" fmla="*/ 3733800 w 8562300"/>
              <a:gd name="connsiteY26" fmla="*/ 2146300 h 3172460"/>
              <a:gd name="connsiteX27" fmla="*/ 3915743 w 8562300"/>
              <a:gd name="connsiteY27" fmla="*/ 0 h 3172460"/>
              <a:gd name="connsiteX28" fmla="*/ 4160600 w 8562300"/>
              <a:gd name="connsiteY28" fmla="*/ 1085850 h 3172460"/>
              <a:gd name="connsiteX29" fmla="*/ 4340000 w 8562300"/>
              <a:gd name="connsiteY29" fmla="*/ 3172460 h 3172460"/>
              <a:gd name="connsiteX30" fmla="*/ 4583450 w 8562300"/>
              <a:gd name="connsiteY30" fmla="*/ 1206500 h 3172460"/>
              <a:gd name="connsiteX31" fmla="*/ 4819727 w 8562300"/>
              <a:gd name="connsiteY31" fmla="*/ 823913 h 3172460"/>
              <a:gd name="connsiteX32" fmla="*/ 4915163 w 8562300"/>
              <a:gd name="connsiteY32" fmla="*/ 2379663 h 3172460"/>
              <a:gd name="connsiteX33" fmla="*/ 5095902 w 8562300"/>
              <a:gd name="connsiteY33" fmla="*/ 1730375 h 3172460"/>
              <a:gd name="connsiteX34" fmla="*/ 5364401 w 8562300"/>
              <a:gd name="connsiteY34" fmla="*/ 1149350 h 3172460"/>
              <a:gd name="connsiteX35" fmla="*/ 5486400 w 8562300"/>
              <a:gd name="connsiteY35" fmla="*/ 2400300 h 3172460"/>
              <a:gd name="connsiteX36" fmla="*/ 5562600 w 8562300"/>
              <a:gd name="connsiteY36" fmla="*/ 2133600 h 3172460"/>
              <a:gd name="connsiteX37" fmla="*/ 5816600 w 8562300"/>
              <a:gd name="connsiteY37" fmla="*/ 1574800 h 3172460"/>
              <a:gd name="connsiteX38" fmla="*/ 5969000 w 8562300"/>
              <a:gd name="connsiteY38" fmla="*/ 2070100 h 3172460"/>
              <a:gd name="connsiteX39" fmla="*/ 6054820 w 8562300"/>
              <a:gd name="connsiteY39" fmla="*/ 1518920 h 3172460"/>
              <a:gd name="connsiteX40" fmla="*/ 6197981 w 8562300"/>
              <a:gd name="connsiteY40" fmla="*/ 1224280 h 3172460"/>
              <a:gd name="connsiteX41" fmla="*/ 6362700 w 8562300"/>
              <a:gd name="connsiteY41" fmla="*/ 2540000 h 3172460"/>
              <a:gd name="connsiteX42" fmla="*/ 6540500 w 8562300"/>
              <a:gd name="connsiteY42" fmla="*/ 2705100 h 3172460"/>
              <a:gd name="connsiteX43" fmla="*/ 6761556 w 8562300"/>
              <a:gd name="connsiteY43" fmla="*/ 177800 h 3172460"/>
              <a:gd name="connsiteX44" fmla="*/ 6918845 w 8562300"/>
              <a:gd name="connsiteY44" fmla="*/ 675386 h 3172460"/>
              <a:gd name="connsiteX45" fmla="*/ 7175500 w 8562300"/>
              <a:gd name="connsiteY45" fmla="*/ 2590800 h 3172460"/>
              <a:gd name="connsiteX46" fmla="*/ 7327900 w 8562300"/>
              <a:gd name="connsiteY46" fmla="*/ 1511300 h 3172460"/>
              <a:gd name="connsiteX47" fmla="*/ 7416800 w 8562300"/>
              <a:gd name="connsiteY47" fmla="*/ 1981200 h 3172460"/>
              <a:gd name="connsiteX48" fmla="*/ 7569200 w 8562300"/>
              <a:gd name="connsiteY48" fmla="*/ 1155700 h 3172460"/>
              <a:gd name="connsiteX49" fmla="*/ 7632700 w 8562300"/>
              <a:gd name="connsiteY49" fmla="*/ 2095500 h 3172460"/>
              <a:gd name="connsiteX50" fmla="*/ 7747000 w 8562300"/>
              <a:gd name="connsiteY50" fmla="*/ 2425700 h 3172460"/>
              <a:gd name="connsiteX51" fmla="*/ 7835900 w 8562300"/>
              <a:gd name="connsiteY51" fmla="*/ 1866900 h 3172460"/>
              <a:gd name="connsiteX52" fmla="*/ 8115300 w 8562300"/>
              <a:gd name="connsiteY52" fmla="*/ 1155700 h 3172460"/>
              <a:gd name="connsiteX53" fmla="*/ 8255000 w 8562300"/>
              <a:gd name="connsiteY53" fmla="*/ 2070100 h 3172460"/>
              <a:gd name="connsiteX54" fmla="*/ 8409901 w 8562300"/>
              <a:gd name="connsiteY54" fmla="*/ 1427480 h 3172460"/>
              <a:gd name="connsiteX55" fmla="*/ 8562300 w 8562300"/>
              <a:gd name="connsiteY55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266700 w 8562300"/>
              <a:gd name="connsiteY3" fmla="*/ 170180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673100 w 8562300"/>
              <a:gd name="connsiteY6" fmla="*/ 2857500 h 3172460"/>
              <a:gd name="connsiteX7" fmla="*/ 876300 w 8562300"/>
              <a:gd name="connsiteY7" fmla="*/ 1511300 h 3172460"/>
              <a:gd name="connsiteX8" fmla="*/ 1003300 w 8562300"/>
              <a:gd name="connsiteY8" fmla="*/ 2032000 h 3172460"/>
              <a:gd name="connsiteX9" fmla="*/ 1104900 w 8562300"/>
              <a:gd name="connsiteY9" fmla="*/ 2108200 h 3172460"/>
              <a:gd name="connsiteX10" fmla="*/ 1244600 w 8562300"/>
              <a:gd name="connsiteY10" fmla="*/ 927100 h 3172460"/>
              <a:gd name="connsiteX11" fmla="*/ 1308100 w 8562300"/>
              <a:gd name="connsiteY11" fmla="*/ 457200 h 3172460"/>
              <a:gd name="connsiteX12" fmla="*/ 1473200 w 8562300"/>
              <a:gd name="connsiteY12" fmla="*/ 1143000 h 3172460"/>
              <a:gd name="connsiteX13" fmla="*/ 1536700 w 8562300"/>
              <a:gd name="connsiteY13" fmla="*/ 1689100 h 3172460"/>
              <a:gd name="connsiteX14" fmla="*/ 1714500 w 8562300"/>
              <a:gd name="connsiteY14" fmla="*/ 2755900 h 3172460"/>
              <a:gd name="connsiteX15" fmla="*/ 1841500 w 8562300"/>
              <a:gd name="connsiteY15" fmla="*/ 1511300 h 3172460"/>
              <a:gd name="connsiteX16" fmla="*/ 2082800 w 8562300"/>
              <a:gd name="connsiteY16" fmla="*/ 1130300 h 3172460"/>
              <a:gd name="connsiteX17" fmla="*/ 2146300 w 8562300"/>
              <a:gd name="connsiteY17" fmla="*/ 1600200 h 3172460"/>
              <a:gd name="connsiteX18" fmla="*/ 2286000 w 8562300"/>
              <a:gd name="connsiteY18" fmla="*/ 2425700 h 3172460"/>
              <a:gd name="connsiteX19" fmla="*/ 2400300 w 8562300"/>
              <a:gd name="connsiteY19" fmla="*/ 2006600 h 3172460"/>
              <a:gd name="connsiteX20" fmla="*/ 2667000 w 8562300"/>
              <a:gd name="connsiteY20" fmla="*/ 863600 h 3172460"/>
              <a:gd name="connsiteX21" fmla="*/ 2788845 w 8562300"/>
              <a:gd name="connsiteY21" fmla="*/ 2384552 h 3172460"/>
              <a:gd name="connsiteX22" fmla="*/ 3029141 w 8562300"/>
              <a:gd name="connsiteY22" fmla="*/ 1858264 h 3172460"/>
              <a:gd name="connsiteX23" fmla="*/ 3161297 w 8562300"/>
              <a:gd name="connsiteY23" fmla="*/ 2488692 h 3172460"/>
              <a:gd name="connsiteX24" fmla="*/ 3492500 w 8562300"/>
              <a:gd name="connsiteY24" fmla="*/ 1803400 h 3172460"/>
              <a:gd name="connsiteX25" fmla="*/ 3670300 w 8562300"/>
              <a:gd name="connsiteY25" fmla="*/ 2349500 h 3172460"/>
              <a:gd name="connsiteX26" fmla="*/ 3733800 w 8562300"/>
              <a:gd name="connsiteY26" fmla="*/ 2146300 h 3172460"/>
              <a:gd name="connsiteX27" fmla="*/ 3915743 w 8562300"/>
              <a:gd name="connsiteY27" fmla="*/ 0 h 3172460"/>
              <a:gd name="connsiteX28" fmla="*/ 4160600 w 8562300"/>
              <a:gd name="connsiteY28" fmla="*/ 1085850 h 3172460"/>
              <a:gd name="connsiteX29" fmla="*/ 4340000 w 8562300"/>
              <a:gd name="connsiteY29" fmla="*/ 3172460 h 3172460"/>
              <a:gd name="connsiteX30" fmla="*/ 4583450 w 8562300"/>
              <a:gd name="connsiteY30" fmla="*/ 1206500 h 3172460"/>
              <a:gd name="connsiteX31" fmla="*/ 4819727 w 8562300"/>
              <a:gd name="connsiteY31" fmla="*/ 823913 h 3172460"/>
              <a:gd name="connsiteX32" fmla="*/ 4915163 w 8562300"/>
              <a:gd name="connsiteY32" fmla="*/ 2379663 h 3172460"/>
              <a:gd name="connsiteX33" fmla="*/ 5095902 w 8562300"/>
              <a:gd name="connsiteY33" fmla="*/ 1730375 h 3172460"/>
              <a:gd name="connsiteX34" fmla="*/ 5364401 w 8562300"/>
              <a:gd name="connsiteY34" fmla="*/ 1149350 h 3172460"/>
              <a:gd name="connsiteX35" fmla="*/ 5486400 w 8562300"/>
              <a:gd name="connsiteY35" fmla="*/ 2400300 h 3172460"/>
              <a:gd name="connsiteX36" fmla="*/ 5562600 w 8562300"/>
              <a:gd name="connsiteY36" fmla="*/ 2133600 h 3172460"/>
              <a:gd name="connsiteX37" fmla="*/ 5816600 w 8562300"/>
              <a:gd name="connsiteY37" fmla="*/ 1574800 h 3172460"/>
              <a:gd name="connsiteX38" fmla="*/ 5969000 w 8562300"/>
              <a:gd name="connsiteY38" fmla="*/ 2070100 h 3172460"/>
              <a:gd name="connsiteX39" fmla="*/ 6054820 w 8562300"/>
              <a:gd name="connsiteY39" fmla="*/ 1518920 h 3172460"/>
              <a:gd name="connsiteX40" fmla="*/ 6197981 w 8562300"/>
              <a:gd name="connsiteY40" fmla="*/ 1224280 h 3172460"/>
              <a:gd name="connsiteX41" fmla="*/ 6362700 w 8562300"/>
              <a:gd name="connsiteY41" fmla="*/ 2540000 h 3172460"/>
              <a:gd name="connsiteX42" fmla="*/ 6540500 w 8562300"/>
              <a:gd name="connsiteY42" fmla="*/ 2705100 h 3172460"/>
              <a:gd name="connsiteX43" fmla="*/ 6761556 w 8562300"/>
              <a:gd name="connsiteY43" fmla="*/ 177800 h 3172460"/>
              <a:gd name="connsiteX44" fmla="*/ 6918845 w 8562300"/>
              <a:gd name="connsiteY44" fmla="*/ 675386 h 3172460"/>
              <a:gd name="connsiteX45" fmla="*/ 7175500 w 8562300"/>
              <a:gd name="connsiteY45" fmla="*/ 2590800 h 3172460"/>
              <a:gd name="connsiteX46" fmla="*/ 7327900 w 8562300"/>
              <a:gd name="connsiteY46" fmla="*/ 1511300 h 3172460"/>
              <a:gd name="connsiteX47" fmla="*/ 7569200 w 8562300"/>
              <a:gd name="connsiteY47" fmla="*/ 1155700 h 3172460"/>
              <a:gd name="connsiteX48" fmla="*/ 7632700 w 8562300"/>
              <a:gd name="connsiteY48" fmla="*/ 2095500 h 3172460"/>
              <a:gd name="connsiteX49" fmla="*/ 7747000 w 8562300"/>
              <a:gd name="connsiteY49" fmla="*/ 2425700 h 3172460"/>
              <a:gd name="connsiteX50" fmla="*/ 7835900 w 8562300"/>
              <a:gd name="connsiteY50" fmla="*/ 1866900 h 3172460"/>
              <a:gd name="connsiteX51" fmla="*/ 8115300 w 8562300"/>
              <a:gd name="connsiteY51" fmla="*/ 1155700 h 3172460"/>
              <a:gd name="connsiteX52" fmla="*/ 8255000 w 8562300"/>
              <a:gd name="connsiteY52" fmla="*/ 2070100 h 3172460"/>
              <a:gd name="connsiteX53" fmla="*/ 8409901 w 8562300"/>
              <a:gd name="connsiteY53" fmla="*/ 1427480 h 3172460"/>
              <a:gd name="connsiteX54" fmla="*/ 8562300 w 8562300"/>
              <a:gd name="connsiteY54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344821 w 8562300"/>
              <a:gd name="connsiteY3" fmla="*/ 100076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673100 w 8562300"/>
              <a:gd name="connsiteY6" fmla="*/ 2857500 h 3172460"/>
              <a:gd name="connsiteX7" fmla="*/ 876300 w 8562300"/>
              <a:gd name="connsiteY7" fmla="*/ 1511300 h 3172460"/>
              <a:gd name="connsiteX8" fmla="*/ 1003300 w 8562300"/>
              <a:gd name="connsiteY8" fmla="*/ 2032000 h 3172460"/>
              <a:gd name="connsiteX9" fmla="*/ 1104900 w 8562300"/>
              <a:gd name="connsiteY9" fmla="*/ 2108200 h 3172460"/>
              <a:gd name="connsiteX10" fmla="*/ 1244600 w 8562300"/>
              <a:gd name="connsiteY10" fmla="*/ 927100 h 3172460"/>
              <a:gd name="connsiteX11" fmla="*/ 1308100 w 8562300"/>
              <a:gd name="connsiteY11" fmla="*/ 457200 h 3172460"/>
              <a:gd name="connsiteX12" fmla="*/ 1473200 w 8562300"/>
              <a:gd name="connsiteY12" fmla="*/ 1143000 h 3172460"/>
              <a:gd name="connsiteX13" fmla="*/ 1536700 w 8562300"/>
              <a:gd name="connsiteY13" fmla="*/ 1689100 h 3172460"/>
              <a:gd name="connsiteX14" fmla="*/ 1714500 w 8562300"/>
              <a:gd name="connsiteY14" fmla="*/ 2755900 h 3172460"/>
              <a:gd name="connsiteX15" fmla="*/ 1841500 w 8562300"/>
              <a:gd name="connsiteY15" fmla="*/ 1511300 h 3172460"/>
              <a:gd name="connsiteX16" fmla="*/ 2082800 w 8562300"/>
              <a:gd name="connsiteY16" fmla="*/ 1130300 h 3172460"/>
              <a:gd name="connsiteX17" fmla="*/ 2146300 w 8562300"/>
              <a:gd name="connsiteY17" fmla="*/ 1600200 h 3172460"/>
              <a:gd name="connsiteX18" fmla="*/ 2286000 w 8562300"/>
              <a:gd name="connsiteY18" fmla="*/ 2425700 h 3172460"/>
              <a:gd name="connsiteX19" fmla="*/ 2400300 w 8562300"/>
              <a:gd name="connsiteY19" fmla="*/ 2006600 h 3172460"/>
              <a:gd name="connsiteX20" fmla="*/ 2667000 w 8562300"/>
              <a:gd name="connsiteY20" fmla="*/ 863600 h 3172460"/>
              <a:gd name="connsiteX21" fmla="*/ 2788845 w 8562300"/>
              <a:gd name="connsiteY21" fmla="*/ 2384552 h 3172460"/>
              <a:gd name="connsiteX22" fmla="*/ 3029141 w 8562300"/>
              <a:gd name="connsiteY22" fmla="*/ 1858264 h 3172460"/>
              <a:gd name="connsiteX23" fmla="*/ 3161297 w 8562300"/>
              <a:gd name="connsiteY23" fmla="*/ 2488692 h 3172460"/>
              <a:gd name="connsiteX24" fmla="*/ 3492500 w 8562300"/>
              <a:gd name="connsiteY24" fmla="*/ 1803400 h 3172460"/>
              <a:gd name="connsiteX25" fmla="*/ 3670300 w 8562300"/>
              <a:gd name="connsiteY25" fmla="*/ 2349500 h 3172460"/>
              <a:gd name="connsiteX26" fmla="*/ 3733800 w 8562300"/>
              <a:gd name="connsiteY26" fmla="*/ 2146300 h 3172460"/>
              <a:gd name="connsiteX27" fmla="*/ 3915743 w 8562300"/>
              <a:gd name="connsiteY27" fmla="*/ 0 h 3172460"/>
              <a:gd name="connsiteX28" fmla="*/ 4160600 w 8562300"/>
              <a:gd name="connsiteY28" fmla="*/ 1085850 h 3172460"/>
              <a:gd name="connsiteX29" fmla="*/ 4340000 w 8562300"/>
              <a:gd name="connsiteY29" fmla="*/ 3172460 h 3172460"/>
              <a:gd name="connsiteX30" fmla="*/ 4583450 w 8562300"/>
              <a:gd name="connsiteY30" fmla="*/ 1206500 h 3172460"/>
              <a:gd name="connsiteX31" fmla="*/ 4819727 w 8562300"/>
              <a:gd name="connsiteY31" fmla="*/ 823913 h 3172460"/>
              <a:gd name="connsiteX32" fmla="*/ 4915163 w 8562300"/>
              <a:gd name="connsiteY32" fmla="*/ 2379663 h 3172460"/>
              <a:gd name="connsiteX33" fmla="*/ 5095902 w 8562300"/>
              <a:gd name="connsiteY33" fmla="*/ 1730375 h 3172460"/>
              <a:gd name="connsiteX34" fmla="*/ 5364401 w 8562300"/>
              <a:gd name="connsiteY34" fmla="*/ 1149350 h 3172460"/>
              <a:gd name="connsiteX35" fmla="*/ 5486400 w 8562300"/>
              <a:gd name="connsiteY35" fmla="*/ 2400300 h 3172460"/>
              <a:gd name="connsiteX36" fmla="*/ 5562600 w 8562300"/>
              <a:gd name="connsiteY36" fmla="*/ 2133600 h 3172460"/>
              <a:gd name="connsiteX37" fmla="*/ 5816600 w 8562300"/>
              <a:gd name="connsiteY37" fmla="*/ 1574800 h 3172460"/>
              <a:gd name="connsiteX38" fmla="*/ 5969000 w 8562300"/>
              <a:gd name="connsiteY38" fmla="*/ 2070100 h 3172460"/>
              <a:gd name="connsiteX39" fmla="*/ 6054820 w 8562300"/>
              <a:gd name="connsiteY39" fmla="*/ 1518920 h 3172460"/>
              <a:gd name="connsiteX40" fmla="*/ 6197981 w 8562300"/>
              <a:gd name="connsiteY40" fmla="*/ 1224280 h 3172460"/>
              <a:gd name="connsiteX41" fmla="*/ 6362700 w 8562300"/>
              <a:gd name="connsiteY41" fmla="*/ 2540000 h 3172460"/>
              <a:gd name="connsiteX42" fmla="*/ 6540500 w 8562300"/>
              <a:gd name="connsiteY42" fmla="*/ 2705100 h 3172460"/>
              <a:gd name="connsiteX43" fmla="*/ 6761556 w 8562300"/>
              <a:gd name="connsiteY43" fmla="*/ 177800 h 3172460"/>
              <a:gd name="connsiteX44" fmla="*/ 6918845 w 8562300"/>
              <a:gd name="connsiteY44" fmla="*/ 675386 h 3172460"/>
              <a:gd name="connsiteX45" fmla="*/ 7175500 w 8562300"/>
              <a:gd name="connsiteY45" fmla="*/ 2590800 h 3172460"/>
              <a:gd name="connsiteX46" fmla="*/ 7327900 w 8562300"/>
              <a:gd name="connsiteY46" fmla="*/ 1511300 h 3172460"/>
              <a:gd name="connsiteX47" fmla="*/ 7569200 w 8562300"/>
              <a:gd name="connsiteY47" fmla="*/ 1155700 h 3172460"/>
              <a:gd name="connsiteX48" fmla="*/ 7632700 w 8562300"/>
              <a:gd name="connsiteY48" fmla="*/ 2095500 h 3172460"/>
              <a:gd name="connsiteX49" fmla="*/ 7747000 w 8562300"/>
              <a:gd name="connsiteY49" fmla="*/ 2425700 h 3172460"/>
              <a:gd name="connsiteX50" fmla="*/ 7835900 w 8562300"/>
              <a:gd name="connsiteY50" fmla="*/ 1866900 h 3172460"/>
              <a:gd name="connsiteX51" fmla="*/ 8115300 w 8562300"/>
              <a:gd name="connsiteY51" fmla="*/ 1155700 h 3172460"/>
              <a:gd name="connsiteX52" fmla="*/ 8255000 w 8562300"/>
              <a:gd name="connsiteY52" fmla="*/ 2070100 h 3172460"/>
              <a:gd name="connsiteX53" fmla="*/ 8409901 w 8562300"/>
              <a:gd name="connsiteY53" fmla="*/ 1427480 h 3172460"/>
              <a:gd name="connsiteX54" fmla="*/ 8562300 w 8562300"/>
              <a:gd name="connsiteY54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344821 w 8562300"/>
              <a:gd name="connsiteY3" fmla="*/ 100076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876300 w 8562300"/>
              <a:gd name="connsiteY6" fmla="*/ 1511300 h 3172460"/>
              <a:gd name="connsiteX7" fmla="*/ 1003300 w 8562300"/>
              <a:gd name="connsiteY7" fmla="*/ 2032000 h 3172460"/>
              <a:gd name="connsiteX8" fmla="*/ 1104900 w 8562300"/>
              <a:gd name="connsiteY8" fmla="*/ 2108200 h 3172460"/>
              <a:gd name="connsiteX9" fmla="*/ 1244600 w 8562300"/>
              <a:gd name="connsiteY9" fmla="*/ 927100 h 3172460"/>
              <a:gd name="connsiteX10" fmla="*/ 1308100 w 8562300"/>
              <a:gd name="connsiteY10" fmla="*/ 457200 h 3172460"/>
              <a:gd name="connsiteX11" fmla="*/ 1473200 w 8562300"/>
              <a:gd name="connsiteY11" fmla="*/ 1143000 h 3172460"/>
              <a:gd name="connsiteX12" fmla="*/ 1536700 w 8562300"/>
              <a:gd name="connsiteY12" fmla="*/ 1689100 h 3172460"/>
              <a:gd name="connsiteX13" fmla="*/ 1714500 w 8562300"/>
              <a:gd name="connsiteY13" fmla="*/ 2755900 h 3172460"/>
              <a:gd name="connsiteX14" fmla="*/ 1841500 w 8562300"/>
              <a:gd name="connsiteY14" fmla="*/ 1511300 h 3172460"/>
              <a:gd name="connsiteX15" fmla="*/ 2082800 w 8562300"/>
              <a:gd name="connsiteY15" fmla="*/ 1130300 h 3172460"/>
              <a:gd name="connsiteX16" fmla="*/ 2146300 w 8562300"/>
              <a:gd name="connsiteY16" fmla="*/ 1600200 h 3172460"/>
              <a:gd name="connsiteX17" fmla="*/ 2286000 w 8562300"/>
              <a:gd name="connsiteY17" fmla="*/ 2425700 h 3172460"/>
              <a:gd name="connsiteX18" fmla="*/ 2400300 w 8562300"/>
              <a:gd name="connsiteY18" fmla="*/ 2006600 h 3172460"/>
              <a:gd name="connsiteX19" fmla="*/ 2667000 w 8562300"/>
              <a:gd name="connsiteY19" fmla="*/ 863600 h 3172460"/>
              <a:gd name="connsiteX20" fmla="*/ 2788845 w 8562300"/>
              <a:gd name="connsiteY20" fmla="*/ 2384552 h 3172460"/>
              <a:gd name="connsiteX21" fmla="*/ 3029141 w 8562300"/>
              <a:gd name="connsiteY21" fmla="*/ 1858264 h 3172460"/>
              <a:gd name="connsiteX22" fmla="*/ 3161297 w 8562300"/>
              <a:gd name="connsiteY22" fmla="*/ 2488692 h 3172460"/>
              <a:gd name="connsiteX23" fmla="*/ 3492500 w 8562300"/>
              <a:gd name="connsiteY23" fmla="*/ 1803400 h 3172460"/>
              <a:gd name="connsiteX24" fmla="*/ 3670300 w 8562300"/>
              <a:gd name="connsiteY24" fmla="*/ 2349500 h 3172460"/>
              <a:gd name="connsiteX25" fmla="*/ 3733800 w 8562300"/>
              <a:gd name="connsiteY25" fmla="*/ 2146300 h 3172460"/>
              <a:gd name="connsiteX26" fmla="*/ 3915743 w 8562300"/>
              <a:gd name="connsiteY26" fmla="*/ 0 h 3172460"/>
              <a:gd name="connsiteX27" fmla="*/ 4160600 w 8562300"/>
              <a:gd name="connsiteY27" fmla="*/ 1085850 h 3172460"/>
              <a:gd name="connsiteX28" fmla="*/ 4340000 w 8562300"/>
              <a:gd name="connsiteY28" fmla="*/ 3172460 h 3172460"/>
              <a:gd name="connsiteX29" fmla="*/ 4583450 w 8562300"/>
              <a:gd name="connsiteY29" fmla="*/ 1206500 h 3172460"/>
              <a:gd name="connsiteX30" fmla="*/ 4819727 w 8562300"/>
              <a:gd name="connsiteY30" fmla="*/ 823913 h 3172460"/>
              <a:gd name="connsiteX31" fmla="*/ 4915163 w 8562300"/>
              <a:gd name="connsiteY31" fmla="*/ 2379663 h 3172460"/>
              <a:gd name="connsiteX32" fmla="*/ 5095902 w 8562300"/>
              <a:gd name="connsiteY32" fmla="*/ 1730375 h 3172460"/>
              <a:gd name="connsiteX33" fmla="*/ 5364401 w 8562300"/>
              <a:gd name="connsiteY33" fmla="*/ 1149350 h 3172460"/>
              <a:gd name="connsiteX34" fmla="*/ 5486400 w 8562300"/>
              <a:gd name="connsiteY34" fmla="*/ 2400300 h 3172460"/>
              <a:gd name="connsiteX35" fmla="*/ 5562600 w 8562300"/>
              <a:gd name="connsiteY35" fmla="*/ 2133600 h 3172460"/>
              <a:gd name="connsiteX36" fmla="*/ 5816600 w 8562300"/>
              <a:gd name="connsiteY36" fmla="*/ 1574800 h 3172460"/>
              <a:gd name="connsiteX37" fmla="*/ 5969000 w 8562300"/>
              <a:gd name="connsiteY37" fmla="*/ 2070100 h 3172460"/>
              <a:gd name="connsiteX38" fmla="*/ 6054820 w 8562300"/>
              <a:gd name="connsiteY38" fmla="*/ 1518920 h 3172460"/>
              <a:gd name="connsiteX39" fmla="*/ 6197981 w 8562300"/>
              <a:gd name="connsiteY39" fmla="*/ 1224280 h 3172460"/>
              <a:gd name="connsiteX40" fmla="*/ 6362700 w 8562300"/>
              <a:gd name="connsiteY40" fmla="*/ 2540000 h 3172460"/>
              <a:gd name="connsiteX41" fmla="*/ 6540500 w 8562300"/>
              <a:gd name="connsiteY41" fmla="*/ 2705100 h 3172460"/>
              <a:gd name="connsiteX42" fmla="*/ 6761556 w 8562300"/>
              <a:gd name="connsiteY42" fmla="*/ 177800 h 3172460"/>
              <a:gd name="connsiteX43" fmla="*/ 6918845 w 8562300"/>
              <a:gd name="connsiteY43" fmla="*/ 675386 h 3172460"/>
              <a:gd name="connsiteX44" fmla="*/ 7175500 w 8562300"/>
              <a:gd name="connsiteY44" fmla="*/ 2590800 h 3172460"/>
              <a:gd name="connsiteX45" fmla="*/ 7327900 w 8562300"/>
              <a:gd name="connsiteY45" fmla="*/ 1511300 h 3172460"/>
              <a:gd name="connsiteX46" fmla="*/ 7569200 w 8562300"/>
              <a:gd name="connsiteY46" fmla="*/ 1155700 h 3172460"/>
              <a:gd name="connsiteX47" fmla="*/ 7632700 w 8562300"/>
              <a:gd name="connsiteY47" fmla="*/ 2095500 h 3172460"/>
              <a:gd name="connsiteX48" fmla="*/ 7747000 w 8562300"/>
              <a:gd name="connsiteY48" fmla="*/ 2425700 h 3172460"/>
              <a:gd name="connsiteX49" fmla="*/ 7835900 w 8562300"/>
              <a:gd name="connsiteY49" fmla="*/ 1866900 h 3172460"/>
              <a:gd name="connsiteX50" fmla="*/ 8115300 w 8562300"/>
              <a:gd name="connsiteY50" fmla="*/ 1155700 h 3172460"/>
              <a:gd name="connsiteX51" fmla="*/ 8255000 w 8562300"/>
              <a:gd name="connsiteY51" fmla="*/ 2070100 h 3172460"/>
              <a:gd name="connsiteX52" fmla="*/ 8409901 w 8562300"/>
              <a:gd name="connsiteY52" fmla="*/ 1427480 h 3172460"/>
              <a:gd name="connsiteX53" fmla="*/ 8562300 w 8562300"/>
              <a:gd name="connsiteY53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344821 w 8562300"/>
              <a:gd name="connsiteY3" fmla="*/ 100076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876300 w 8562300"/>
              <a:gd name="connsiteY6" fmla="*/ 1511300 h 3172460"/>
              <a:gd name="connsiteX7" fmla="*/ 1003300 w 8562300"/>
              <a:gd name="connsiteY7" fmla="*/ 2032000 h 3172460"/>
              <a:gd name="connsiteX8" fmla="*/ 1244600 w 8562300"/>
              <a:gd name="connsiteY8" fmla="*/ 927100 h 3172460"/>
              <a:gd name="connsiteX9" fmla="*/ 1308100 w 8562300"/>
              <a:gd name="connsiteY9" fmla="*/ 457200 h 3172460"/>
              <a:gd name="connsiteX10" fmla="*/ 1473200 w 8562300"/>
              <a:gd name="connsiteY10" fmla="*/ 1143000 h 3172460"/>
              <a:gd name="connsiteX11" fmla="*/ 1536700 w 8562300"/>
              <a:gd name="connsiteY11" fmla="*/ 1689100 h 3172460"/>
              <a:gd name="connsiteX12" fmla="*/ 1714500 w 8562300"/>
              <a:gd name="connsiteY12" fmla="*/ 2755900 h 3172460"/>
              <a:gd name="connsiteX13" fmla="*/ 1841500 w 8562300"/>
              <a:gd name="connsiteY13" fmla="*/ 1511300 h 3172460"/>
              <a:gd name="connsiteX14" fmla="*/ 2082800 w 8562300"/>
              <a:gd name="connsiteY14" fmla="*/ 1130300 h 3172460"/>
              <a:gd name="connsiteX15" fmla="*/ 2146300 w 8562300"/>
              <a:gd name="connsiteY15" fmla="*/ 1600200 h 3172460"/>
              <a:gd name="connsiteX16" fmla="*/ 2286000 w 8562300"/>
              <a:gd name="connsiteY16" fmla="*/ 2425700 h 3172460"/>
              <a:gd name="connsiteX17" fmla="*/ 2400300 w 8562300"/>
              <a:gd name="connsiteY17" fmla="*/ 2006600 h 3172460"/>
              <a:gd name="connsiteX18" fmla="*/ 2667000 w 8562300"/>
              <a:gd name="connsiteY18" fmla="*/ 863600 h 3172460"/>
              <a:gd name="connsiteX19" fmla="*/ 2788845 w 8562300"/>
              <a:gd name="connsiteY19" fmla="*/ 2384552 h 3172460"/>
              <a:gd name="connsiteX20" fmla="*/ 3029141 w 8562300"/>
              <a:gd name="connsiteY20" fmla="*/ 1858264 h 3172460"/>
              <a:gd name="connsiteX21" fmla="*/ 3161297 w 8562300"/>
              <a:gd name="connsiteY21" fmla="*/ 2488692 h 3172460"/>
              <a:gd name="connsiteX22" fmla="*/ 3492500 w 8562300"/>
              <a:gd name="connsiteY22" fmla="*/ 1803400 h 3172460"/>
              <a:gd name="connsiteX23" fmla="*/ 3670300 w 8562300"/>
              <a:gd name="connsiteY23" fmla="*/ 2349500 h 3172460"/>
              <a:gd name="connsiteX24" fmla="*/ 3733800 w 8562300"/>
              <a:gd name="connsiteY24" fmla="*/ 2146300 h 3172460"/>
              <a:gd name="connsiteX25" fmla="*/ 3915743 w 8562300"/>
              <a:gd name="connsiteY25" fmla="*/ 0 h 3172460"/>
              <a:gd name="connsiteX26" fmla="*/ 4160600 w 8562300"/>
              <a:gd name="connsiteY26" fmla="*/ 1085850 h 3172460"/>
              <a:gd name="connsiteX27" fmla="*/ 4340000 w 8562300"/>
              <a:gd name="connsiteY27" fmla="*/ 3172460 h 3172460"/>
              <a:gd name="connsiteX28" fmla="*/ 4583450 w 8562300"/>
              <a:gd name="connsiteY28" fmla="*/ 1206500 h 3172460"/>
              <a:gd name="connsiteX29" fmla="*/ 4819727 w 8562300"/>
              <a:gd name="connsiteY29" fmla="*/ 823913 h 3172460"/>
              <a:gd name="connsiteX30" fmla="*/ 4915163 w 8562300"/>
              <a:gd name="connsiteY30" fmla="*/ 2379663 h 3172460"/>
              <a:gd name="connsiteX31" fmla="*/ 5095902 w 8562300"/>
              <a:gd name="connsiteY31" fmla="*/ 1730375 h 3172460"/>
              <a:gd name="connsiteX32" fmla="*/ 5364401 w 8562300"/>
              <a:gd name="connsiteY32" fmla="*/ 1149350 h 3172460"/>
              <a:gd name="connsiteX33" fmla="*/ 5486400 w 8562300"/>
              <a:gd name="connsiteY33" fmla="*/ 2400300 h 3172460"/>
              <a:gd name="connsiteX34" fmla="*/ 5562600 w 8562300"/>
              <a:gd name="connsiteY34" fmla="*/ 2133600 h 3172460"/>
              <a:gd name="connsiteX35" fmla="*/ 5816600 w 8562300"/>
              <a:gd name="connsiteY35" fmla="*/ 1574800 h 3172460"/>
              <a:gd name="connsiteX36" fmla="*/ 5969000 w 8562300"/>
              <a:gd name="connsiteY36" fmla="*/ 2070100 h 3172460"/>
              <a:gd name="connsiteX37" fmla="*/ 6054820 w 8562300"/>
              <a:gd name="connsiteY37" fmla="*/ 1518920 h 3172460"/>
              <a:gd name="connsiteX38" fmla="*/ 6197981 w 8562300"/>
              <a:gd name="connsiteY38" fmla="*/ 1224280 h 3172460"/>
              <a:gd name="connsiteX39" fmla="*/ 6362700 w 8562300"/>
              <a:gd name="connsiteY39" fmla="*/ 2540000 h 3172460"/>
              <a:gd name="connsiteX40" fmla="*/ 6540500 w 8562300"/>
              <a:gd name="connsiteY40" fmla="*/ 2705100 h 3172460"/>
              <a:gd name="connsiteX41" fmla="*/ 6761556 w 8562300"/>
              <a:gd name="connsiteY41" fmla="*/ 177800 h 3172460"/>
              <a:gd name="connsiteX42" fmla="*/ 6918845 w 8562300"/>
              <a:gd name="connsiteY42" fmla="*/ 675386 h 3172460"/>
              <a:gd name="connsiteX43" fmla="*/ 7175500 w 8562300"/>
              <a:gd name="connsiteY43" fmla="*/ 2590800 h 3172460"/>
              <a:gd name="connsiteX44" fmla="*/ 7327900 w 8562300"/>
              <a:gd name="connsiteY44" fmla="*/ 1511300 h 3172460"/>
              <a:gd name="connsiteX45" fmla="*/ 7569200 w 8562300"/>
              <a:gd name="connsiteY45" fmla="*/ 1155700 h 3172460"/>
              <a:gd name="connsiteX46" fmla="*/ 7632700 w 8562300"/>
              <a:gd name="connsiteY46" fmla="*/ 2095500 h 3172460"/>
              <a:gd name="connsiteX47" fmla="*/ 7747000 w 8562300"/>
              <a:gd name="connsiteY47" fmla="*/ 2425700 h 3172460"/>
              <a:gd name="connsiteX48" fmla="*/ 7835900 w 8562300"/>
              <a:gd name="connsiteY48" fmla="*/ 1866900 h 3172460"/>
              <a:gd name="connsiteX49" fmla="*/ 8115300 w 8562300"/>
              <a:gd name="connsiteY49" fmla="*/ 1155700 h 3172460"/>
              <a:gd name="connsiteX50" fmla="*/ 8255000 w 8562300"/>
              <a:gd name="connsiteY50" fmla="*/ 2070100 h 3172460"/>
              <a:gd name="connsiteX51" fmla="*/ 8409901 w 8562300"/>
              <a:gd name="connsiteY51" fmla="*/ 1427480 h 3172460"/>
              <a:gd name="connsiteX52" fmla="*/ 8562300 w 8562300"/>
              <a:gd name="connsiteY52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344821 w 8562300"/>
              <a:gd name="connsiteY3" fmla="*/ 100076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876300 w 8562300"/>
              <a:gd name="connsiteY6" fmla="*/ 1511300 h 3172460"/>
              <a:gd name="connsiteX7" fmla="*/ 992140 w 8562300"/>
              <a:gd name="connsiteY7" fmla="*/ 2458720 h 3172460"/>
              <a:gd name="connsiteX8" fmla="*/ 1244600 w 8562300"/>
              <a:gd name="connsiteY8" fmla="*/ 927100 h 3172460"/>
              <a:gd name="connsiteX9" fmla="*/ 1308100 w 8562300"/>
              <a:gd name="connsiteY9" fmla="*/ 457200 h 3172460"/>
              <a:gd name="connsiteX10" fmla="*/ 1473200 w 8562300"/>
              <a:gd name="connsiteY10" fmla="*/ 1143000 h 3172460"/>
              <a:gd name="connsiteX11" fmla="*/ 1536700 w 8562300"/>
              <a:gd name="connsiteY11" fmla="*/ 1689100 h 3172460"/>
              <a:gd name="connsiteX12" fmla="*/ 1714500 w 8562300"/>
              <a:gd name="connsiteY12" fmla="*/ 2755900 h 3172460"/>
              <a:gd name="connsiteX13" fmla="*/ 1841500 w 8562300"/>
              <a:gd name="connsiteY13" fmla="*/ 1511300 h 3172460"/>
              <a:gd name="connsiteX14" fmla="*/ 2082800 w 8562300"/>
              <a:gd name="connsiteY14" fmla="*/ 1130300 h 3172460"/>
              <a:gd name="connsiteX15" fmla="*/ 2146300 w 8562300"/>
              <a:gd name="connsiteY15" fmla="*/ 1600200 h 3172460"/>
              <a:gd name="connsiteX16" fmla="*/ 2286000 w 8562300"/>
              <a:gd name="connsiteY16" fmla="*/ 2425700 h 3172460"/>
              <a:gd name="connsiteX17" fmla="*/ 2400300 w 8562300"/>
              <a:gd name="connsiteY17" fmla="*/ 2006600 h 3172460"/>
              <a:gd name="connsiteX18" fmla="*/ 2667000 w 8562300"/>
              <a:gd name="connsiteY18" fmla="*/ 863600 h 3172460"/>
              <a:gd name="connsiteX19" fmla="*/ 2788845 w 8562300"/>
              <a:gd name="connsiteY19" fmla="*/ 2384552 h 3172460"/>
              <a:gd name="connsiteX20" fmla="*/ 3029141 w 8562300"/>
              <a:gd name="connsiteY20" fmla="*/ 1858264 h 3172460"/>
              <a:gd name="connsiteX21" fmla="*/ 3161297 w 8562300"/>
              <a:gd name="connsiteY21" fmla="*/ 2488692 h 3172460"/>
              <a:gd name="connsiteX22" fmla="*/ 3492500 w 8562300"/>
              <a:gd name="connsiteY22" fmla="*/ 1803400 h 3172460"/>
              <a:gd name="connsiteX23" fmla="*/ 3670300 w 8562300"/>
              <a:gd name="connsiteY23" fmla="*/ 2349500 h 3172460"/>
              <a:gd name="connsiteX24" fmla="*/ 3733800 w 8562300"/>
              <a:gd name="connsiteY24" fmla="*/ 2146300 h 3172460"/>
              <a:gd name="connsiteX25" fmla="*/ 3915743 w 8562300"/>
              <a:gd name="connsiteY25" fmla="*/ 0 h 3172460"/>
              <a:gd name="connsiteX26" fmla="*/ 4160600 w 8562300"/>
              <a:gd name="connsiteY26" fmla="*/ 1085850 h 3172460"/>
              <a:gd name="connsiteX27" fmla="*/ 4340000 w 8562300"/>
              <a:gd name="connsiteY27" fmla="*/ 3172460 h 3172460"/>
              <a:gd name="connsiteX28" fmla="*/ 4583450 w 8562300"/>
              <a:gd name="connsiteY28" fmla="*/ 1206500 h 3172460"/>
              <a:gd name="connsiteX29" fmla="*/ 4819727 w 8562300"/>
              <a:gd name="connsiteY29" fmla="*/ 823913 h 3172460"/>
              <a:gd name="connsiteX30" fmla="*/ 4915163 w 8562300"/>
              <a:gd name="connsiteY30" fmla="*/ 2379663 h 3172460"/>
              <a:gd name="connsiteX31" fmla="*/ 5095902 w 8562300"/>
              <a:gd name="connsiteY31" fmla="*/ 1730375 h 3172460"/>
              <a:gd name="connsiteX32" fmla="*/ 5364401 w 8562300"/>
              <a:gd name="connsiteY32" fmla="*/ 1149350 h 3172460"/>
              <a:gd name="connsiteX33" fmla="*/ 5486400 w 8562300"/>
              <a:gd name="connsiteY33" fmla="*/ 2400300 h 3172460"/>
              <a:gd name="connsiteX34" fmla="*/ 5562600 w 8562300"/>
              <a:gd name="connsiteY34" fmla="*/ 2133600 h 3172460"/>
              <a:gd name="connsiteX35" fmla="*/ 5816600 w 8562300"/>
              <a:gd name="connsiteY35" fmla="*/ 1574800 h 3172460"/>
              <a:gd name="connsiteX36" fmla="*/ 5969000 w 8562300"/>
              <a:gd name="connsiteY36" fmla="*/ 2070100 h 3172460"/>
              <a:gd name="connsiteX37" fmla="*/ 6054820 w 8562300"/>
              <a:gd name="connsiteY37" fmla="*/ 1518920 h 3172460"/>
              <a:gd name="connsiteX38" fmla="*/ 6197981 w 8562300"/>
              <a:gd name="connsiteY38" fmla="*/ 1224280 h 3172460"/>
              <a:gd name="connsiteX39" fmla="*/ 6362700 w 8562300"/>
              <a:gd name="connsiteY39" fmla="*/ 2540000 h 3172460"/>
              <a:gd name="connsiteX40" fmla="*/ 6540500 w 8562300"/>
              <a:gd name="connsiteY40" fmla="*/ 2705100 h 3172460"/>
              <a:gd name="connsiteX41" fmla="*/ 6761556 w 8562300"/>
              <a:gd name="connsiteY41" fmla="*/ 177800 h 3172460"/>
              <a:gd name="connsiteX42" fmla="*/ 6918845 w 8562300"/>
              <a:gd name="connsiteY42" fmla="*/ 675386 h 3172460"/>
              <a:gd name="connsiteX43" fmla="*/ 7175500 w 8562300"/>
              <a:gd name="connsiteY43" fmla="*/ 2590800 h 3172460"/>
              <a:gd name="connsiteX44" fmla="*/ 7327900 w 8562300"/>
              <a:gd name="connsiteY44" fmla="*/ 1511300 h 3172460"/>
              <a:gd name="connsiteX45" fmla="*/ 7569200 w 8562300"/>
              <a:gd name="connsiteY45" fmla="*/ 1155700 h 3172460"/>
              <a:gd name="connsiteX46" fmla="*/ 7632700 w 8562300"/>
              <a:gd name="connsiteY46" fmla="*/ 2095500 h 3172460"/>
              <a:gd name="connsiteX47" fmla="*/ 7747000 w 8562300"/>
              <a:gd name="connsiteY47" fmla="*/ 2425700 h 3172460"/>
              <a:gd name="connsiteX48" fmla="*/ 7835900 w 8562300"/>
              <a:gd name="connsiteY48" fmla="*/ 1866900 h 3172460"/>
              <a:gd name="connsiteX49" fmla="*/ 8115300 w 8562300"/>
              <a:gd name="connsiteY49" fmla="*/ 1155700 h 3172460"/>
              <a:gd name="connsiteX50" fmla="*/ 8255000 w 8562300"/>
              <a:gd name="connsiteY50" fmla="*/ 2070100 h 3172460"/>
              <a:gd name="connsiteX51" fmla="*/ 8409901 w 8562300"/>
              <a:gd name="connsiteY51" fmla="*/ 1427480 h 3172460"/>
              <a:gd name="connsiteX52" fmla="*/ 8562300 w 8562300"/>
              <a:gd name="connsiteY52" fmla="*/ 1238432 h 3172460"/>
              <a:gd name="connsiteX0" fmla="*/ 0 w 8604150"/>
              <a:gd name="connsiteY0" fmla="*/ 1149350 h 3172460"/>
              <a:gd name="connsiteX1" fmla="*/ 130750 w 8604150"/>
              <a:gd name="connsiteY1" fmla="*/ 1346200 h 3172460"/>
              <a:gd name="connsiteX2" fmla="*/ 194250 w 8604150"/>
              <a:gd name="connsiteY2" fmla="*/ 2019300 h 3172460"/>
              <a:gd name="connsiteX3" fmla="*/ 386671 w 8604150"/>
              <a:gd name="connsiteY3" fmla="*/ 1000760 h 3172460"/>
              <a:gd name="connsiteX4" fmla="*/ 473650 w 8604150"/>
              <a:gd name="connsiteY4" fmla="*/ 2743200 h 3172460"/>
              <a:gd name="connsiteX5" fmla="*/ 575250 w 8604150"/>
              <a:gd name="connsiteY5" fmla="*/ 2133600 h 3172460"/>
              <a:gd name="connsiteX6" fmla="*/ 918150 w 8604150"/>
              <a:gd name="connsiteY6" fmla="*/ 1511300 h 3172460"/>
              <a:gd name="connsiteX7" fmla="*/ 1033990 w 8604150"/>
              <a:gd name="connsiteY7" fmla="*/ 2458720 h 3172460"/>
              <a:gd name="connsiteX8" fmla="*/ 1286450 w 8604150"/>
              <a:gd name="connsiteY8" fmla="*/ 927100 h 3172460"/>
              <a:gd name="connsiteX9" fmla="*/ 1349950 w 8604150"/>
              <a:gd name="connsiteY9" fmla="*/ 457200 h 3172460"/>
              <a:gd name="connsiteX10" fmla="*/ 1515050 w 8604150"/>
              <a:gd name="connsiteY10" fmla="*/ 1143000 h 3172460"/>
              <a:gd name="connsiteX11" fmla="*/ 1578550 w 8604150"/>
              <a:gd name="connsiteY11" fmla="*/ 1689100 h 3172460"/>
              <a:gd name="connsiteX12" fmla="*/ 1756350 w 8604150"/>
              <a:gd name="connsiteY12" fmla="*/ 2755900 h 3172460"/>
              <a:gd name="connsiteX13" fmla="*/ 1883350 w 8604150"/>
              <a:gd name="connsiteY13" fmla="*/ 1511300 h 3172460"/>
              <a:gd name="connsiteX14" fmla="*/ 2124650 w 8604150"/>
              <a:gd name="connsiteY14" fmla="*/ 1130300 h 3172460"/>
              <a:gd name="connsiteX15" fmla="*/ 2188150 w 8604150"/>
              <a:gd name="connsiteY15" fmla="*/ 1600200 h 3172460"/>
              <a:gd name="connsiteX16" fmla="*/ 2327850 w 8604150"/>
              <a:gd name="connsiteY16" fmla="*/ 2425700 h 3172460"/>
              <a:gd name="connsiteX17" fmla="*/ 2442150 w 8604150"/>
              <a:gd name="connsiteY17" fmla="*/ 2006600 h 3172460"/>
              <a:gd name="connsiteX18" fmla="*/ 2708850 w 8604150"/>
              <a:gd name="connsiteY18" fmla="*/ 863600 h 3172460"/>
              <a:gd name="connsiteX19" fmla="*/ 2830695 w 8604150"/>
              <a:gd name="connsiteY19" fmla="*/ 2384552 h 3172460"/>
              <a:gd name="connsiteX20" fmla="*/ 3070991 w 8604150"/>
              <a:gd name="connsiteY20" fmla="*/ 1858264 h 3172460"/>
              <a:gd name="connsiteX21" fmla="*/ 3203147 w 8604150"/>
              <a:gd name="connsiteY21" fmla="*/ 2488692 h 3172460"/>
              <a:gd name="connsiteX22" fmla="*/ 3534350 w 8604150"/>
              <a:gd name="connsiteY22" fmla="*/ 1803400 h 3172460"/>
              <a:gd name="connsiteX23" fmla="*/ 3712150 w 8604150"/>
              <a:gd name="connsiteY23" fmla="*/ 2349500 h 3172460"/>
              <a:gd name="connsiteX24" fmla="*/ 3775650 w 8604150"/>
              <a:gd name="connsiteY24" fmla="*/ 2146300 h 3172460"/>
              <a:gd name="connsiteX25" fmla="*/ 3957593 w 8604150"/>
              <a:gd name="connsiteY25" fmla="*/ 0 h 3172460"/>
              <a:gd name="connsiteX26" fmla="*/ 4202450 w 8604150"/>
              <a:gd name="connsiteY26" fmla="*/ 1085850 h 3172460"/>
              <a:gd name="connsiteX27" fmla="*/ 4381850 w 8604150"/>
              <a:gd name="connsiteY27" fmla="*/ 3172460 h 3172460"/>
              <a:gd name="connsiteX28" fmla="*/ 4625300 w 8604150"/>
              <a:gd name="connsiteY28" fmla="*/ 1206500 h 3172460"/>
              <a:gd name="connsiteX29" fmla="*/ 4861577 w 8604150"/>
              <a:gd name="connsiteY29" fmla="*/ 823913 h 3172460"/>
              <a:gd name="connsiteX30" fmla="*/ 4957013 w 8604150"/>
              <a:gd name="connsiteY30" fmla="*/ 2379663 h 3172460"/>
              <a:gd name="connsiteX31" fmla="*/ 5137752 w 8604150"/>
              <a:gd name="connsiteY31" fmla="*/ 1730375 h 3172460"/>
              <a:gd name="connsiteX32" fmla="*/ 5406251 w 8604150"/>
              <a:gd name="connsiteY32" fmla="*/ 1149350 h 3172460"/>
              <a:gd name="connsiteX33" fmla="*/ 5528250 w 8604150"/>
              <a:gd name="connsiteY33" fmla="*/ 2400300 h 3172460"/>
              <a:gd name="connsiteX34" fmla="*/ 5604450 w 8604150"/>
              <a:gd name="connsiteY34" fmla="*/ 2133600 h 3172460"/>
              <a:gd name="connsiteX35" fmla="*/ 5858450 w 8604150"/>
              <a:gd name="connsiteY35" fmla="*/ 1574800 h 3172460"/>
              <a:gd name="connsiteX36" fmla="*/ 6010850 w 8604150"/>
              <a:gd name="connsiteY36" fmla="*/ 2070100 h 3172460"/>
              <a:gd name="connsiteX37" fmla="*/ 6096670 w 8604150"/>
              <a:gd name="connsiteY37" fmla="*/ 1518920 h 3172460"/>
              <a:gd name="connsiteX38" fmla="*/ 6239831 w 8604150"/>
              <a:gd name="connsiteY38" fmla="*/ 1224280 h 3172460"/>
              <a:gd name="connsiteX39" fmla="*/ 6404550 w 8604150"/>
              <a:gd name="connsiteY39" fmla="*/ 2540000 h 3172460"/>
              <a:gd name="connsiteX40" fmla="*/ 6582350 w 8604150"/>
              <a:gd name="connsiteY40" fmla="*/ 2705100 h 3172460"/>
              <a:gd name="connsiteX41" fmla="*/ 6803406 w 8604150"/>
              <a:gd name="connsiteY41" fmla="*/ 177800 h 3172460"/>
              <a:gd name="connsiteX42" fmla="*/ 6960695 w 8604150"/>
              <a:gd name="connsiteY42" fmla="*/ 675386 h 3172460"/>
              <a:gd name="connsiteX43" fmla="*/ 7217350 w 8604150"/>
              <a:gd name="connsiteY43" fmla="*/ 2590800 h 3172460"/>
              <a:gd name="connsiteX44" fmla="*/ 7369750 w 8604150"/>
              <a:gd name="connsiteY44" fmla="*/ 1511300 h 3172460"/>
              <a:gd name="connsiteX45" fmla="*/ 7611050 w 8604150"/>
              <a:gd name="connsiteY45" fmla="*/ 1155700 h 3172460"/>
              <a:gd name="connsiteX46" fmla="*/ 7674550 w 8604150"/>
              <a:gd name="connsiteY46" fmla="*/ 2095500 h 3172460"/>
              <a:gd name="connsiteX47" fmla="*/ 7788850 w 8604150"/>
              <a:gd name="connsiteY47" fmla="*/ 2425700 h 3172460"/>
              <a:gd name="connsiteX48" fmla="*/ 7877750 w 8604150"/>
              <a:gd name="connsiteY48" fmla="*/ 1866900 h 3172460"/>
              <a:gd name="connsiteX49" fmla="*/ 8157150 w 8604150"/>
              <a:gd name="connsiteY49" fmla="*/ 1155700 h 3172460"/>
              <a:gd name="connsiteX50" fmla="*/ 8296850 w 8604150"/>
              <a:gd name="connsiteY50" fmla="*/ 2070100 h 3172460"/>
              <a:gd name="connsiteX51" fmla="*/ 8451751 w 8604150"/>
              <a:gd name="connsiteY51" fmla="*/ 1427480 h 3172460"/>
              <a:gd name="connsiteX52" fmla="*/ 8604150 w 8604150"/>
              <a:gd name="connsiteY52" fmla="*/ 1238432 h 31724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203147 w 8604150"/>
              <a:gd name="connsiteY21" fmla="*/ 2488692 h 3261360"/>
              <a:gd name="connsiteX22" fmla="*/ 3534350 w 8604150"/>
              <a:gd name="connsiteY22" fmla="*/ 1803400 h 3261360"/>
              <a:gd name="connsiteX23" fmla="*/ 3712150 w 8604150"/>
              <a:gd name="connsiteY23" fmla="*/ 2349500 h 3261360"/>
              <a:gd name="connsiteX24" fmla="*/ 3775650 w 8604150"/>
              <a:gd name="connsiteY24" fmla="*/ 2146300 h 3261360"/>
              <a:gd name="connsiteX25" fmla="*/ 3957593 w 8604150"/>
              <a:gd name="connsiteY25" fmla="*/ 0 h 3261360"/>
              <a:gd name="connsiteX26" fmla="*/ 4202450 w 8604150"/>
              <a:gd name="connsiteY26" fmla="*/ 1085850 h 3261360"/>
              <a:gd name="connsiteX27" fmla="*/ 4381850 w 8604150"/>
              <a:gd name="connsiteY27" fmla="*/ 3261360 h 3261360"/>
              <a:gd name="connsiteX28" fmla="*/ 4625300 w 8604150"/>
              <a:gd name="connsiteY28" fmla="*/ 1206500 h 3261360"/>
              <a:gd name="connsiteX29" fmla="*/ 4861577 w 8604150"/>
              <a:gd name="connsiteY29" fmla="*/ 823913 h 3261360"/>
              <a:gd name="connsiteX30" fmla="*/ 4957013 w 8604150"/>
              <a:gd name="connsiteY30" fmla="*/ 2379663 h 3261360"/>
              <a:gd name="connsiteX31" fmla="*/ 5137752 w 8604150"/>
              <a:gd name="connsiteY31" fmla="*/ 1730375 h 3261360"/>
              <a:gd name="connsiteX32" fmla="*/ 5406251 w 8604150"/>
              <a:gd name="connsiteY32" fmla="*/ 1149350 h 3261360"/>
              <a:gd name="connsiteX33" fmla="*/ 5528250 w 8604150"/>
              <a:gd name="connsiteY33" fmla="*/ 2400300 h 3261360"/>
              <a:gd name="connsiteX34" fmla="*/ 5604450 w 8604150"/>
              <a:gd name="connsiteY34" fmla="*/ 2133600 h 3261360"/>
              <a:gd name="connsiteX35" fmla="*/ 5858450 w 8604150"/>
              <a:gd name="connsiteY35" fmla="*/ 1574800 h 3261360"/>
              <a:gd name="connsiteX36" fmla="*/ 6010850 w 8604150"/>
              <a:gd name="connsiteY36" fmla="*/ 2070100 h 3261360"/>
              <a:gd name="connsiteX37" fmla="*/ 6096670 w 8604150"/>
              <a:gd name="connsiteY37" fmla="*/ 1518920 h 3261360"/>
              <a:gd name="connsiteX38" fmla="*/ 6239831 w 8604150"/>
              <a:gd name="connsiteY38" fmla="*/ 1224280 h 3261360"/>
              <a:gd name="connsiteX39" fmla="*/ 6404550 w 8604150"/>
              <a:gd name="connsiteY39" fmla="*/ 2540000 h 3261360"/>
              <a:gd name="connsiteX40" fmla="*/ 6582350 w 8604150"/>
              <a:gd name="connsiteY40" fmla="*/ 2705100 h 3261360"/>
              <a:gd name="connsiteX41" fmla="*/ 6803406 w 8604150"/>
              <a:gd name="connsiteY41" fmla="*/ 177800 h 3261360"/>
              <a:gd name="connsiteX42" fmla="*/ 6960695 w 8604150"/>
              <a:gd name="connsiteY42" fmla="*/ 675386 h 3261360"/>
              <a:gd name="connsiteX43" fmla="*/ 7217350 w 8604150"/>
              <a:gd name="connsiteY43" fmla="*/ 2590800 h 3261360"/>
              <a:gd name="connsiteX44" fmla="*/ 7369750 w 8604150"/>
              <a:gd name="connsiteY44" fmla="*/ 1511300 h 3261360"/>
              <a:gd name="connsiteX45" fmla="*/ 7611050 w 8604150"/>
              <a:gd name="connsiteY45" fmla="*/ 1155700 h 3261360"/>
              <a:gd name="connsiteX46" fmla="*/ 7674550 w 8604150"/>
              <a:gd name="connsiteY46" fmla="*/ 2095500 h 3261360"/>
              <a:gd name="connsiteX47" fmla="*/ 7788850 w 8604150"/>
              <a:gd name="connsiteY47" fmla="*/ 2425700 h 3261360"/>
              <a:gd name="connsiteX48" fmla="*/ 7877750 w 8604150"/>
              <a:gd name="connsiteY48" fmla="*/ 1866900 h 3261360"/>
              <a:gd name="connsiteX49" fmla="*/ 8157150 w 8604150"/>
              <a:gd name="connsiteY49" fmla="*/ 1155700 h 3261360"/>
              <a:gd name="connsiteX50" fmla="*/ 8296850 w 8604150"/>
              <a:gd name="connsiteY50" fmla="*/ 2070100 h 3261360"/>
              <a:gd name="connsiteX51" fmla="*/ 8451751 w 8604150"/>
              <a:gd name="connsiteY51" fmla="*/ 1427480 h 3261360"/>
              <a:gd name="connsiteX52" fmla="*/ 8604150 w 8604150"/>
              <a:gd name="connsiteY52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203147 w 8604150"/>
              <a:gd name="connsiteY21" fmla="*/ 2488692 h 3261360"/>
              <a:gd name="connsiteX22" fmla="*/ 3534350 w 8604150"/>
              <a:gd name="connsiteY22" fmla="*/ 1803400 h 3261360"/>
              <a:gd name="connsiteX23" fmla="*/ 3712150 w 8604150"/>
              <a:gd name="connsiteY23" fmla="*/ 2349500 h 3261360"/>
              <a:gd name="connsiteX24" fmla="*/ 3775650 w 8604150"/>
              <a:gd name="connsiteY24" fmla="*/ 2146300 h 3261360"/>
              <a:gd name="connsiteX25" fmla="*/ 3957593 w 8604150"/>
              <a:gd name="connsiteY25" fmla="*/ 0 h 3261360"/>
              <a:gd name="connsiteX26" fmla="*/ 4202450 w 8604150"/>
              <a:gd name="connsiteY26" fmla="*/ 1085850 h 3261360"/>
              <a:gd name="connsiteX27" fmla="*/ 4381850 w 8604150"/>
              <a:gd name="connsiteY27" fmla="*/ 3261360 h 3261360"/>
              <a:gd name="connsiteX28" fmla="*/ 4625300 w 8604150"/>
              <a:gd name="connsiteY28" fmla="*/ 1206500 h 3261360"/>
              <a:gd name="connsiteX29" fmla="*/ 4861577 w 8604150"/>
              <a:gd name="connsiteY29" fmla="*/ 823913 h 3261360"/>
              <a:gd name="connsiteX30" fmla="*/ 4957013 w 8604150"/>
              <a:gd name="connsiteY30" fmla="*/ 2379663 h 3261360"/>
              <a:gd name="connsiteX31" fmla="*/ 5137752 w 8604150"/>
              <a:gd name="connsiteY31" fmla="*/ 1730375 h 3261360"/>
              <a:gd name="connsiteX32" fmla="*/ 5424851 w 8604150"/>
              <a:gd name="connsiteY32" fmla="*/ 958850 h 3261360"/>
              <a:gd name="connsiteX33" fmla="*/ 5528250 w 8604150"/>
              <a:gd name="connsiteY33" fmla="*/ 2400300 h 3261360"/>
              <a:gd name="connsiteX34" fmla="*/ 5604450 w 8604150"/>
              <a:gd name="connsiteY34" fmla="*/ 2133600 h 3261360"/>
              <a:gd name="connsiteX35" fmla="*/ 5858450 w 8604150"/>
              <a:gd name="connsiteY35" fmla="*/ 1574800 h 3261360"/>
              <a:gd name="connsiteX36" fmla="*/ 6010850 w 8604150"/>
              <a:gd name="connsiteY36" fmla="*/ 2070100 h 3261360"/>
              <a:gd name="connsiteX37" fmla="*/ 6096670 w 8604150"/>
              <a:gd name="connsiteY37" fmla="*/ 1518920 h 3261360"/>
              <a:gd name="connsiteX38" fmla="*/ 6239831 w 8604150"/>
              <a:gd name="connsiteY38" fmla="*/ 1224280 h 3261360"/>
              <a:gd name="connsiteX39" fmla="*/ 6404550 w 8604150"/>
              <a:gd name="connsiteY39" fmla="*/ 2540000 h 3261360"/>
              <a:gd name="connsiteX40" fmla="*/ 6582350 w 8604150"/>
              <a:gd name="connsiteY40" fmla="*/ 2705100 h 3261360"/>
              <a:gd name="connsiteX41" fmla="*/ 6803406 w 8604150"/>
              <a:gd name="connsiteY41" fmla="*/ 177800 h 3261360"/>
              <a:gd name="connsiteX42" fmla="*/ 6960695 w 8604150"/>
              <a:gd name="connsiteY42" fmla="*/ 675386 h 3261360"/>
              <a:gd name="connsiteX43" fmla="*/ 7217350 w 8604150"/>
              <a:gd name="connsiteY43" fmla="*/ 2590800 h 3261360"/>
              <a:gd name="connsiteX44" fmla="*/ 7369750 w 8604150"/>
              <a:gd name="connsiteY44" fmla="*/ 1511300 h 3261360"/>
              <a:gd name="connsiteX45" fmla="*/ 7611050 w 8604150"/>
              <a:gd name="connsiteY45" fmla="*/ 1155700 h 3261360"/>
              <a:gd name="connsiteX46" fmla="*/ 7674550 w 8604150"/>
              <a:gd name="connsiteY46" fmla="*/ 2095500 h 3261360"/>
              <a:gd name="connsiteX47" fmla="*/ 7788850 w 8604150"/>
              <a:gd name="connsiteY47" fmla="*/ 2425700 h 3261360"/>
              <a:gd name="connsiteX48" fmla="*/ 7877750 w 8604150"/>
              <a:gd name="connsiteY48" fmla="*/ 1866900 h 3261360"/>
              <a:gd name="connsiteX49" fmla="*/ 8157150 w 8604150"/>
              <a:gd name="connsiteY49" fmla="*/ 1155700 h 3261360"/>
              <a:gd name="connsiteX50" fmla="*/ 8296850 w 8604150"/>
              <a:gd name="connsiteY50" fmla="*/ 2070100 h 3261360"/>
              <a:gd name="connsiteX51" fmla="*/ 8451751 w 8604150"/>
              <a:gd name="connsiteY51" fmla="*/ 1427480 h 3261360"/>
              <a:gd name="connsiteX52" fmla="*/ 8604150 w 8604150"/>
              <a:gd name="connsiteY52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203147 w 8604150"/>
              <a:gd name="connsiteY21" fmla="*/ 2488692 h 3261360"/>
              <a:gd name="connsiteX22" fmla="*/ 3445999 w 8604150"/>
              <a:gd name="connsiteY22" fmla="*/ 1790700 h 3261360"/>
              <a:gd name="connsiteX23" fmla="*/ 3712150 w 8604150"/>
              <a:gd name="connsiteY23" fmla="*/ 2349500 h 3261360"/>
              <a:gd name="connsiteX24" fmla="*/ 3775650 w 8604150"/>
              <a:gd name="connsiteY24" fmla="*/ 2146300 h 3261360"/>
              <a:gd name="connsiteX25" fmla="*/ 3957593 w 8604150"/>
              <a:gd name="connsiteY25" fmla="*/ 0 h 3261360"/>
              <a:gd name="connsiteX26" fmla="*/ 4202450 w 8604150"/>
              <a:gd name="connsiteY26" fmla="*/ 1085850 h 3261360"/>
              <a:gd name="connsiteX27" fmla="*/ 4381850 w 8604150"/>
              <a:gd name="connsiteY27" fmla="*/ 3261360 h 3261360"/>
              <a:gd name="connsiteX28" fmla="*/ 4625300 w 8604150"/>
              <a:gd name="connsiteY28" fmla="*/ 1206500 h 3261360"/>
              <a:gd name="connsiteX29" fmla="*/ 4861577 w 8604150"/>
              <a:gd name="connsiteY29" fmla="*/ 823913 h 3261360"/>
              <a:gd name="connsiteX30" fmla="*/ 4957013 w 8604150"/>
              <a:gd name="connsiteY30" fmla="*/ 2379663 h 3261360"/>
              <a:gd name="connsiteX31" fmla="*/ 5137752 w 8604150"/>
              <a:gd name="connsiteY31" fmla="*/ 1730375 h 3261360"/>
              <a:gd name="connsiteX32" fmla="*/ 5424851 w 8604150"/>
              <a:gd name="connsiteY32" fmla="*/ 958850 h 3261360"/>
              <a:gd name="connsiteX33" fmla="*/ 5528250 w 8604150"/>
              <a:gd name="connsiteY33" fmla="*/ 2400300 h 3261360"/>
              <a:gd name="connsiteX34" fmla="*/ 5604450 w 8604150"/>
              <a:gd name="connsiteY34" fmla="*/ 2133600 h 3261360"/>
              <a:gd name="connsiteX35" fmla="*/ 5858450 w 8604150"/>
              <a:gd name="connsiteY35" fmla="*/ 1574800 h 3261360"/>
              <a:gd name="connsiteX36" fmla="*/ 6010850 w 8604150"/>
              <a:gd name="connsiteY36" fmla="*/ 2070100 h 3261360"/>
              <a:gd name="connsiteX37" fmla="*/ 6096670 w 8604150"/>
              <a:gd name="connsiteY37" fmla="*/ 1518920 h 3261360"/>
              <a:gd name="connsiteX38" fmla="*/ 6239831 w 8604150"/>
              <a:gd name="connsiteY38" fmla="*/ 1224280 h 3261360"/>
              <a:gd name="connsiteX39" fmla="*/ 6404550 w 8604150"/>
              <a:gd name="connsiteY39" fmla="*/ 2540000 h 3261360"/>
              <a:gd name="connsiteX40" fmla="*/ 6582350 w 8604150"/>
              <a:gd name="connsiteY40" fmla="*/ 2705100 h 3261360"/>
              <a:gd name="connsiteX41" fmla="*/ 6803406 w 8604150"/>
              <a:gd name="connsiteY41" fmla="*/ 177800 h 3261360"/>
              <a:gd name="connsiteX42" fmla="*/ 6960695 w 8604150"/>
              <a:gd name="connsiteY42" fmla="*/ 675386 h 3261360"/>
              <a:gd name="connsiteX43" fmla="*/ 7217350 w 8604150"/>
              <a:gd name="connsiteY43" fmla="*/ 2590800 h 3261360"/>
              <a:gd name="connsiteX44" fmla="*/ 7369750 w 8604150"/>
              <a:gd name="connsiteY44" fmla="*/ 1511300 h 3261360"/>
              <a:gd name="connsiteX45" fmla="*/ 7611050 w 8604150"/>
              <a:gd name="connsiteY45" fmla="*/ 1155700 h 3261360"/>
              <a:gd name="connsiteX46" fmla="*/ 7674550 w 8604150"/>
              <a:gd name="connsiteY46" fmla="*/ 2095500 h 3261360"/>
              <a:gd name="connsiteX47" fmla="*/ 7788850 w 8604150"/>
              <a:gd name="connsiteY47" fmla="*/ 2425700 h 3261360"/>
              <a:gd name="connsiteX48" fmla="*/ 7877750 w 8604150"/>
              <a:gd name="connsiteY48" fmla="*/ 1866900 h 3261360"/>
              <a:gd name="connsiteX49" fmla="*/ 8157150 w 8604150"/>
              <a:gd name="connsiteY49" fmla="*/ 1155700 h 3261360"/>
              <a:gd name="connsiteX50" fmla="*/ 8296850 w 8604150"/>
              <a:gd name="connsiteY50" fmla="*/ 2070100 h 3261360"/>
              <a:gd name="connsiteX51" fmla="*/ 8451751 w 8604150"/>
              <a:gd name="connsiteY51" fmla="*/ 1427480 h 3261360"/>
              <a:gd name="connsiteX52" fmla="*/ 8604150 w 8604150"/>
              <a:gd name="connsiteY52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203147 w 8604150"/>
              <a:gd name="connsiteY21" fmla="*/ 2488692 h 3261360"/>
              <a:gd name="connsiteX22" fmla="*/ 3445999 w 8604150"/>
              <a:gd name="connsiteY22" fmla="*/ 1790700 h 3261360"/>
              <a:gd name="connsiteX23" fmla="*/ 3600549 w 8604150"/>
              <a:gd name="connsiteY23" fmla="*/ 2324100 h 3261360"/>
              <a:gd name="connsiteX24" fmla="*/ 3775650 w 8604150"/>
              <a:gd name="connsiteY24" fmla="*/ 2146300 h 3261360"/>
              <a:gd name="connsiteX25" fmla="*/ 3957593 w 8604150"/>
              <a:gd name="connsiteY25" fmla="*/ 0 h 3261360"/>
              <a:gd name="connsiteX26" fmla="*/ 4202450 w 8604150"/>
              <a:gd name="connsiteY26" fmla="*/ 1085850 h 3261360"/>
              <a:gd name="connsiteX27" fmla="*/ 4381850 w 8604150"/>
              <a:gd name="connsiteY27" fmla="*/ 3261360 h 3261360"/>
              <a:gd name="connsiteX28" fmla="*/ 4625300 w 8604150"/>
              <a:gd name="connsiteY28" fmla="*/ 1206500 h 3261360"/>
              <a:gd name="connsiteX29" fmla="*/ 4861577 w 8604150"/>
              <a:gd name="connsiteY29" fmla="*/ 823913 h 3261360"/>
              <a:gd name="connsiteX30" fmla="*/ 4957013 w 8604150"/>
              <a:gd name="connsiteY30" fmla="*/ 2379663 h 3261360"/>
              <a:gd name="connsiteX31" fmla="*/ 5137752 w 8604150"/>
              <a:gd name="connsiteY31" fmla="*/ 1730375 h 3261360"/>
              <a:gd name="connsiteX32" fmla="*/ 5424851 w 8604150"/>
              <a:gd name="connsiteY32" fmla="*/ 958850 h 3261360"/>
              <a:gd name="connsiteX33" fmla="*/ 5528250 w 8604150"/>
              <a:gd name="connsiteY33" fmla="*/ 2400300 h 3261360"/>
              <a:gd name="connsiteX34" fmla="*/ 5604450 w 8604150"/>
              <a:gd name="connsiteY34" fmla="*/ 2133600 h 3261360"/>
              <a:gd name="connsiteX35" fmla="*/ 5858450 w 8604150"/>
              <a:gd name="connsiteY35" fmla="*/ 1574800 h 3261360"/>
              <a:gd name="connsiteX36" fmla="*/ 6010850 w 8604150"/>
              <a:gd name="connsiteY36" fmla="*/ 2070100 h 3261360"/>
              <a:gd name="connsiteX37" fmla="*/ 6096670 w 8604150"/>
              <a:gd name="connsiteY37" fmla="*/ 1518920 h 3261360"/>
              <a:gd name="connsiteX38" fmla="*/ 6239831 w 8604150"/>
              <a:gd name="connsiteY38" fmla="*/ 1224280 h 3261360"/>
              <a:gd name="connsiteX39" fmla="*/ 6404550 w 8604150"/>
              <a:gd name="connsiteY39" fmla="*/ 2540000 h 3261360"/>
              <a:gd name="connsiteX40" fmla="*/ 6582350 w 8604150"/>
              <a:gd name="connsiteY40" fmla="*/ 2705100 h 3261360"/>
              <a:gd name="connsiteX41" fmla="*/ 6803406 w 8604150"/>
              <a:gd name="connsiteY41" fmla="*/ 177800 h 3261360"/>
              <a:gd name="connsiteX42" fmla="*/ 6960695 w 8604150"/>
              <a:gd name="connsiteY42" fmla="*/ 675386 h 3261360"/>
              <a:gd name="connsiteX43" fmla="*/ 7217350 w 8604150"/>
              <a:gd name="connsiteY43" fmla="*/ 2590800 h 3261360"/>
              <a:gd name="connsiteX44" fmla="*/ 7369750 w 8604150"/>
              <a:gd name="connsiteY44" fmla="*/ 1511300 h 3261360"/>
              <a:gd name="connsiteX45" fmla="*/ 7611050 w 8604150"/>
              <a:gd name="connsiteY45" fmla="*/ 1155700 h 3261360"/>
              <a:gd name="connsiteX46" fmla="*/ 7674550 w 8604150"/>
              <a:gd name="connsiteY46" fmla="*/ 2095500 h 3261360"/>
              <a:gd name="connsiteX47" fmla="*/ 7788850 w 8604150"/>
              <a:gd name="connsiteY47" fmla="*/ 2425700 h 3261360"/>
              <a:gd name="connsiteX48" fmla="*/ 7877750 w 8604150"/>
              <a:gd name="connsiteY48" fmla="*/ 1866900 h 3261360"/>
              <a:gd name="connsiteX49" fmla="*/ 8157150 w 8604150"/>
              <a:gd name="connsiteY49" fmla="*/ 1155700 h 3261360"/>
              <a:gd name="connsiteX50" fmla="*/ 8296850 w 8604150"/>
              <a:gd name="connsiteY50" fmla="*/ 2070100 h 3261360"/>
              <a:gd name="connsiteX51" fmla="*/ 8451751 w 8604150"/>
              <a:gd name="connsiteY51" fmla="*/ 1427480 h 3261360"/>
              <a:gd name="connsiteX52" fmla="*/ 8604150 w 8604150"/>
              <a:gd name="connsiteY52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203147 w 8604150"/>
              <a:gd name="connsiteY21" fmla="*/ 2488692 h 3261360"/>
              <a:gd name="connsiteX22" fmla="*/ 3445999 w 8604150"/>
              <a:gd name="connsiteY22" fmla="*/ 1790700 h 3261360"/>
              <a:gd name="connsiteX23" fmla="*/ 3600549 w 8604150"/>
              <a:gd name="connsiteY23" fmla="*/ 2324100 h 3261360"/>
              <a:gd name="connsiteX24" fmla="*/ 3710550 w 8604150"/>
              <a:gd name="connsiteY24" fmla="*/ 2089150 h 3261360"/>
              <a:gd name="connsiteX25" fmla="*/ 3957593 w 8604150"/>
              <a:gd name="connsiteY25" fmla="*/ 0 h 3261360"/>
              <a:gd name="connsiteX26" fmla="*/ 4202450 w 8604150"/>
              <a:gd name="connsiteY26" fmla="*/ 1085850 h 3261360"/>
              <a:gd name="connsiteX27" fmla="*/ 4381850 w 8604150"/>
              <a:gd name="connsiteY27" fmla="*/ 3261360 h 3261360"/>
              <a:gd name="connsiteX28" fmla="*/ 4625300 w 8604150"/>
              <a:gd name="connsiteY28" fmla="*/ 1206500 h 3261360"/>
              <a:gd name="connsiteX29" fmla="*/ 4861577 w 8604150"/>
              <a:gd name="connsiteY29" fmla="*/ 823913 h 3261360"/>
              <a:gd name="connsiteX30" fmla="*/ 4957013 w 8604150"/>
              <a:gd name="connsiteY30" fmla="*/ 2379663 h 3261360"/>
              <a:gd name="connsiteX31" fmla="*/ 5137752 w 8604150"/>
              <a:gd name="connsiteY31" fmla="*/ 1730375 h 3261360"/>
              <a:gd name="connsiteX32" fmla="*/ 5424851 w 8604150"/>
              <a:gd name="connsiteY32" fmla="*/ 958850 h 3261360"/>
              <a:gd name="connsiteX33" fmla="*/ 5528250 w 8604150"/>
              <a:gd name="connsiteY33" fmla="*/ 2400300 h 3261360"/>
              <a:gd name="connsiteX34" fmla="*/ 5604450 w 8604150"/>
              <a:gd name="connsiteY34" fmla="*/ 2133600 h 3261360"/>
              <a:gd name="connsiteX35" fmla="*/ 5858450 w 8604150"/>
              <a:gd name="connsiteY35" fmla="*/ 1574800 h 3261360"/>
              <a:gd name="connsiteX36" fmla="*/ 6010850 w 8604150"/>
              <a:gd name="connsiteY36" fmla="*/ 2070100 h 3261360"/>
              <a:gd name="connsiteX37" fmla="*/ 6096670 w 8604150"/>
              <a:gd name="connsiteY37" fmla="*/ 1518920 h 3261360"/>
              <a:gd name="connsiteX38" fmla="*/ 6239831 w 8604150"/>
              <a:gd name="connsiteY38" fmla="*/ 1224280 h 3261360"/>
              <a:gd name="connsiteX39" fmla="*/ 6404550 w 8604150"/>
              <a:gd name="connsiteY39" fmla="*/ 2540000 h 3261360"/>
              <a:gd name="connsiteX40" fmla="*/ 6582350 w 8604150"/>
              <a:gd name="connsiteY40" fmla="*/ 2705100 h 3261360"/>
              <a:gd name="connsiteX41" fmla="*/ 6803406 w 8604150"/>
              <a:gd name="connsiteY41" fmla="*/ 177800 h 3261360"/>
              <a:gd name="connsiteX42" fmla="*/ 6960695 w 8604150"/>
              <a:gd name="connsiteY42" fmla="*/ 675386 h 3261360"/>
              <a:gd name="connsiteX43" fmla="*/ 7217350 w 8604150"/>
              <a:gd name="connsiteY43" fmla="*/ 2590800 h 3261360"/>
              <a:gd name="connsiteX44" fmla="*/ 7369750 w 8604150"/>
              <a:gd name="connsiteY44" fmla="*/ 1511300 h 3261360"/>
              <a:gd name="connsiteX45" fmla="*/ 7611050 w 8604150"/>
              <a:gd name="connsiteY45" fmla="*/ 1155700 h 3261360"/>
              <a:gd name="connsiteX46" fmla="*/ 7674550 w 8604150"/>
              <a:gd name="connsiteY46" fmla="*/ 2095500 h 3261360"/>
              <a:gd name="connsiteX47" fmla="*/ 7788850 w 8604150"/>
              <a:gd name="connsiteY47" fmla="*/ 2425700 h 3261360"/>
              <a:gd name="connsiteX48" fmla="*/ 7877750 w 8604150"/>
              <a:gd name="connsiteY48" fmla="*/ 1866900 h 3261360"/>
              <a:gd name="connsiteX49" fmla="*/ 8157150 w 8604150"/>
              <a:gd name="connsiteY49" fmla="*/ 1155700 h 3261360"/>
              <a:gd name="connsiteX50" fmla="*/ 8296850 w 8604150"/>
              <a:gd name="connsiteY50" fmla="*/ 2070100 h 3261360"/>
              <a:gd name="connsiteX51" fmla="*/ 8451751 w 8604150"/>
              <a:gd name="connsiteY51" fmla="*/ 1427480 h 3261360"/>
              <a:gd name="connsiteX52" fmla="*/ 8604150 w 8604150"/>
              <a:gd name="connsiteY52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203147 w 8604150"/>
              <a:gd name="connsiteY21" fmla="*/ 2488692 h 3261360"/>
              <a:gd name="connsiteX22" fmla="*/ 3445999 w 8604150"/>
              <a:gd name="connsiteY22" fmla="*/ 1790700 h 3261360"/>
              <a:gd name="connsiteX23" fmla="*/ 3600549 w 8604150"/>
              <a:gd name="connsiteY23" fmla="*/ 2324100 h 3261360"/>
              <a:gd name="connsiteX24" fmla="*/ 3710550 w 8604150"/>
              <a:gd name="connsiteY24" fmla="*/ 2089150 h 3261360"/>
              <a:gd name="connsiteX25" fmla="*/ 3971543 w 8604150"/>
              <a:gd name="connsiteY25" fmla="*/ 0 h 3261360"/>
              <a:gd name="connsiteX26" fmla="*/ 4202450 w 8604150"/>
              <a:gd name="connsiteY26" fmla="*/ 1085850 h 3261360"/>
              <a:gd name="connsiteX27" fmla="*/ 4381850 w 8604150"/>
              <a:gd name="connsiteY27" fmla="*/ 3261360 h 3261360"/>
              <a:gd name="connsiteX28" fmla="*/ 4625300 w 8604150"/>
              <a:gd name="connsiteY28" fmla="*/ 1206500 h 3261360"/>
              <a:gd name="connsiteX29" fmla="*/ 4861577 w 8604150"/>
              <a:gd name="connsiteY29" fmla="*/ 823913 h 3261360"/>
              <a:gd name="connsiteX30" fmla="*/ 4957013 w 8604150"/>
              <a:gd name="connsiteY30" fmla="*/ 2379663 h 3261360"/>
              <a:gd name="connsiteX31" fmla="*/ 5137752 w 8604150"/>
              <a:gd name="connsiteY31" fmla="*/ 1730375 h 3261360"/>
              <a:gd name="connsiteX32" fmla="*/ 5424851 w 8604150"/>
              <a:gd name="connsiteY32" fmla="*/ 958850 h 3261360"/>
              <a:gd name="connsiteX33" fmla="*/ 5528250 w 8604150"/>
              <a:gd name="connsiteY33" fmla="*/ 2400300 h 3261360"/>
              <a:gd name="connsiteX34" fmla="*/ 5604450 w 8604150"/>
              <a:gd name="connsiteY34" fmla="*/ 2133600 h 3261360"/>
              <a:gd name="connsiteX35" fmla="*/ 5858450 w 8604150"/>
              <a:gd name="connsiteY35" fmla="*/ 1574800 h 3261360"/>
              <a:gd name="connsiteX36" fmla="*/ 6010850 w 8604150"/>
              <a:gd name="connsiteY36" fmla="*/ 2070100 h 3261360"/>
              <a:gd name="connsiteX37" fmla="*/ 6096670 w 8604150"/>
              <a:gd name="connsiteY37" fmla="*/ 1518920 h 3261360"/>
              <a:gd name="connsiteX38" fmla="*/ 6239831 w 8604150"/>
              <a:gd name="connsiteY38" fmla="*/ 1224280 h 3261360"/>
              <a:gd name="connsiteX39" fmla="*/ 6404550 w 8604150"/>
              <a:gd name="connsiteY39" fmla="*/ 2540000 h 3261360"/>
              <a:gd name="connsiteX40" fmla="*/ 6582350 w 8604150"/>
              <a:gd name="connsiteY40" fmla="*/ 2705100 h 3261360"/>
              <a:gd name="connsiteX41" fmla="*/ 6803406 w 8604150"/>
              <a:gd name="connsiteY41" fmla="*/ 177800 h 3261360"/>
              <a:gd name="connsiteX42" fmla="*/ 6960695 w 8604150"/>
              <a:gd name="connsiteY42" fmla="*/ 675386 h 3261360"/>
              <a:gd name="connsiteX43" fmla="*/ 7217350 w 8604150"/>
              <a:gd name="connsiteY43" fmla="*/ 2590800 h 3261360"/>
              <a:gd name="connsiteX44" fmla="*/ 7369750 w 8604150"/>
              <a:gd name="connsiteY44" fmla="*/ 1511300 h 3261360"/>
              <a:gd name="connsiteX45" fmla="*/ 7611050 w 8604150"/>
              <a:gd name="connsiteY45" fmla="*/ 1155700 h 3261360"/>
              <a:gd name="connsiteX46" fmla="*/ 7674550 w 8604150"/>
              <a:gd name="connsiteY46" fmla="*/ 2095500 h 3261360"/>
              <a:gd name="connsiteX47" fmla="*/ 7788850 w 8604150"/>
              <a:gd name="connsiteY47" fmla="*/ 2425700 h 3261360"/>
              <a:gd name="connsiteX48" fmla="*/ 7877750 w 8604150"/>
              <a:gd name="connsiteY48" fmla="*/ 1866900 h 3261360"/>
              <a:gd name="connsiteX49" fmla="*/ 8157150 w 8604150"/>
              <a:gd name="connsiteY49" fmla="*/ 1155700 h 3261360"/>
              <a:gd name="connsiteX50" fmla="*/ 8296850 w 8604150"/>
              <a:gd name="connsiteY50" fmla="*/ 2070100 h 3261360"/>
              <a:gd name="connsiteX51" fmla="*/ 8451751 w 8604150"/>
              <a:gd name="connsiteY51" fmla="*/ 1427480 h 3261360"/>
              <a:gd name="connsiteX52" fmla="*/ 8604150 w 8604150"/>
              <a:gd name="connsiteY52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203147 w 8604150"/>
              <a:gd name="connsiteY21" fmla="*/ 2488692 h 3261360"/>
              <a:gd name="connsiteX22" fmla="*/ 3445999 w 8604150"/>
              <a:gd name="connsiteY22" fmla="*/ 1790700 h 3261360"/>
              <a:gd name="connsiteX23" fmla="*/ 3563349 w 8604150"/>
              <a:gd name="connsiteY23" fmla="*/ 2324100 h 3261360"/>
              <a:gd name="connsiteX24" fmla="*/ 3710550 w 8604150"/>
              <a:gd name="connsiteY24" fmla="*/ 2089150 h 3261360"/>
              <a:gd name="connsiteX25" fmla="*/ 3971543 w 8604150"/>
              <a:gd name="connsiteY25" fmla="*/ 0 h 3261360"/>
              <a:gd name="connsiteX26" fmla="*/ 4202450 w 8604150"/>
              <a:gd name="connsiteY26" fmla="*/ 1085850 h 3261360"/>
              <a:gd name="connsiteX27" fmla="*/ 4381850 w 8604150"/>
              <a:gd name="connsiteY27" fmla="*/ 3261360 h 3261360"/>
              <a:gd name="connsiteX28" fmla="*/ 4625300 w 8604150"/>
              <a:gd name="connsiteY28" fmla="*/ 1206500 h 3261360"/>
              <a:gd name="connsiteX29" fmla="*/ 4861577 w 8604150"/>
              <a:gd name="connsiteY29" fmla="*/ 823913 h 3261360"/>
              <a:gd name="connsiteX30" fmla="*/ 4957013 w 8604150"/>
              <a:gd name="connsiteY30" fmla="*/ 2379663 h 3261360"/>
              <a:gd name="connsiteX31" fmla="*/ 5137752 w 8604150"/>
              <a:gd name="connsiteY31" fmla="*/ 1730375 h 3261360"/>
              <a:gd name="connsiteX32" fmla="*/ 5424851 w 8604150"/>
              <a:gd name="connsiteY32" fmla="*/ 958850 h 3261360"/>
              <a:gd name="connsiteX33" fmla="*/ 5528250 w 8604150"/>
              <a:gd name="connsiteY33" fmla="*/ 2400300 h 3261360"/>
              <a:gd name="connsiteX34" fmla="*/ 5604450 w 8604150"/>
              <a:gd name="connsiteY34" fmla="*/ 2133600 h 3261360"/>
              <a:gd name="connsiteX35" fmla="*/ 5858450 w 8604150"/>
              <a:gd name="connsiteY35" fmla="*/ 1574800 h 3261360"/>
              <a:gd name="connsiteX36" fmla="*/ 6010850 w 8604150"/>
              <a:gd name="connsiteY36" fmla="*/ 2070100 h 3261360"/>
              <a:gd name="connsiteX37" fmla="*/ 6096670 w 8604150"/>
              <a:gd name="connsiteY37" fmla="*/ 1518920 h 3261360"/>
              <a:gd name="connsiteX38" fmla="*/ 6239831 w 8604150"/>
              <a:gd name="connsiteY38" fmla="*/ 1224280 h 3261360"/>
              <a:gd name="connsiteX39" fmla="*/ 6404550 w 8604150"/>
              <a:gd name="connsiteY39" fmla="*/ 2540000 h 3261360"/>
              <a:gd name="connsiteX40" fmla="*/ 6582350 w 8604150"/>
              <a:gd name="connsiteY40" fmla="*/ 2705100 h 3261360"/>
              <a:gd name="connsiteX41" fmla="*/ 6803406 w 8604150"/>
              <a:gd name="connsiteY41" fmla="*/ 177800 h 3261360"/>
              <a:gd name="connsiteX42" fmla="*/ 6960695 w 8604150"/>
              <a:gd name="connsiteY42" fmla="*/ 675386 h 3261360"/>
              <a:gd name="connsiteX43" fmla="*/ 7217350 w 8604150"/>
              <a:gd name="connsiteY43" fmla="*/ 2590800 h 3261360"/>
              <a:gd name="connsiteX44" fmla="*/ 7369750 w 8604150"/>
              <a:gd name="connsiteY44" fmla="*/ 1511300 h 3261360"/>
              <a:gd name="connsiteX45" fmla="*/ 7611050 w 8604150"/>
              <a:gd name="connsiteY45" fmla="*/ 1155700 h 3261360"/>
              <a:gd name="connsiteX46" fmla="*/ 7674550 w 8604150"/>
              <a:gd name="connsiteY46" fmla="*/ 2095500 h 3261360"/>
              <a:gd name="connsiteX47" fmla="*/ 7788850 w 8604150"/>
              <a:gd name="connsiteY47" fmla="*/ 2425700 h 3261360"/>
              <a:gd name="connsiteX48" fmla="*/ 7877750 w 8604150"/>
              <a:gd name="connsiteY48" fmla="*/ 1866900 h 3261360"/>
              <a:gd name="connsiteX49" fmla="*/ 8157150 w 8604150"/>
              <a:gd name="connsiteY49" fmla="*/ 1155700 h 3261360"/>
              <a:gd name="connsiteX50" fmla="*/ 8296850 w 8604150"/>
              <a:gd name="connsiteY50" fmla="*/ 2070100 h 3261360"/>
              <a:gd name="connsiteX51" fmla="*/ 8451751 w 8604150"/>
              <a:gd name="connsiteY51" fmla="*/ 1427480 h 3261360"/>
              <a:gd name="connsiteX52" fmla="*/ 8604150 w 8604150"/>
              <a:gd name="connsiteY52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203147 w 8604150"/>
              <a:gd name="connsiteY21" fmla="*/ 2488692 h 3261360"/>
              <a:gd name="connsiteX22" fmla="*/ 3445999 w 8604150"/>
              <a:gd name="connsiteY22" fmla="*/ 1790700 h 3261360"/>
              <a:gd name="connsiteX23" fmla="*/ 3563349 w 8604150"/>
              <a:gd name="connsiteY23" fmla="*/ 2324100 h 3261360"/>
              <a:gd name="connsiteX24" fmla="*/ 3654750 w 8604150"/>
              <a:gd name="connsiteY24" fmla="*/ 2120900 h 3261360"/>
              <a:gd name="connsiteX25" fmla="*/ 3971543 w 8604150"/>
              <a:gd name="connsiteY25" fmla="*/ 0 h 3261360"/>
              <a:gd name="connsiteX26" fmla="*/ 4202450 w 8604150"/>
              <a:gd name="connsiteY26" fmla="*/ 1085850 h 3261360"/>
              <a:gd name="connsiteX27" fmla="*/ 4381850 w 8604150"/>
              <a:gd name="connsiteY27" fmla="*/ 3261360 h 3261360"/>
              <a:gd name="connsiteX28" fmla="*/ 4625300 w 8604150"/>
              <a:gd name="connsiteY28" fmla="*/ 1206500 h 3261360"/>
              <a:gd name="connsiteX29" fmla="*/ 4861577 w 8604150"/>
              <a:gd name="connsiteY29" fmla="*/ 823913 h 3261360"/>
              <a:gd name="connsiteX30" fmla="*/ 4957013 w 8604150"/>
              <a:gd name="connsiteY30" fmla="*/ 2379663 h 3261360"/>
              <a:gd name="connsiteX31" fmla="*/ 5137752 w 8604150"/>
              <a:gd name="connsiteY31" fmla="*/ 1730375 h 3261360"/>
              <a:gd name="connsiteX32" fmla="*/ 5424851 w 8604150"/>
              <a:gd name="connsiteY32" fmla="*/ 958850 h 3261360"/>
              <a:gd name="connsiteX33" fmla="*/ 5528250 w 8604150"/>
              <a:gd name="connsiteY33" fmla="*/ 2400300 h 3261360"/>
              <a:gd name="connsiteX34" fmla="*/ 5604450 w 8604150"/>
              <a:gd name="connsiteY34" fmla="*/ 2133600 h 3261360"/>
              <a:gd name="connsiteX35" fmla="*/ 5858450 w 8604150"/>
              <a:gd name="connsiteY35" fmla="*/ 1574800 h 3261360"/>
              <a:gd name="connsiteX36" fmla="*/ 6010850 w 8604150"/>
              <a:gd name="connsiteY36" fmla="*/ 2070100 h 3261360"/>
              <a:gd name="connsiteX37" fmla="*/ 6096670 w 8604150"/>
              <a:gd name="connsiteY37" fmla="*/ 1518920 h 3261360"/>
              <a:gd name="connsiteX38" fmla="*/ 6239831 w 8604150"/>
              <a:gd name="connsiteY38" fmla="*/ 1224280 h 3261360"/>
              <a:gd name="connsiteX39" fmla="*/ 6404550 w 8604150"/>
              <a:gd name="connsiteY39" fmla="*/ 2540000 h 3261360"/>
              <a:gd name="connsiteX40" fmla="*/ 6582350 w 8604150"/>
              <a:gd name="connsiteY40" fmla="*/ 2705100 h 3261360"/>
              <a:gd name="connsiteX41" fmla="*/ 6803406 w 8604150"/>
              <a:gd name="connsiteY41" fmla="*/ 177800 h 3261360"/>
              <a:gd name="connsiteX42" fmla="*/ 6960695 w 8604150"/>
              <a:gd name="connsiteY42" fmla="*/ 675386 h 3261360"/>
              <a:gd name="connsiteX43" fmla="*/ 7217350 w 8604150"/>
              <a:gd name="connsiteY43" fmla="*/ 2590800 h 3261360"/>
              <a:gd name="connsiteX44" fmla="*/ 7369750 w 8604150"/>
              <a:gd name="connsiteY44" fmla="*/ 1511300 h 3261360"/>
              <a:gd name="connsiteX45" fmla="*/ 7611050 w 8604150"/>
              <a:gd name="connsiteY45" fmla="*/ 1155700 h 3261360"/>
              <a:gd name="connsiteX46" fmla="*/ 7674550 w 8604150"/>
              <a:gd name="connsiteY46" fmla="*/ 2095500 h 3261360"/>
              <a:gd name="connsiteX47" fmla="*/ 7788850 w 8604150"/>
              <a:gd name="connsiteY47" fmla="*/ 2425700 h 3261360"/>
              <a:gd name="connsiteX48" fmla="*/ 7877750 w 8604150"/>
              <a:gd name="connsiteY48" fmla="*/ 1866900 h 3261360"/>
              <a:gd name="connsiteX49" fmla="*/ 8157150 w 8604150"/>
              <a:gd name="connsiteY49" fmla="*/ 1155700 h 3261360"/>
              <a:gd name="connsiteX50" fmla="*/ 8296850 w 8604150"/>
              <a:gd name="connsiteY50" fmla="*/ 2070100 h 3261360"/>
              <a:gd name="connsiteX51" fmla="*/ 8451751 w 8604150"/>
              <a:gd name="connsiteY51" fmla="*/ 1427480 h 3261360"/>
              <a:gd name="connsiteX52" fmla="*/ 8604150 w 8604150"/>
              <a:gd name="connsiteY52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203147 w 8604150"/>
              <a:gd name="connsiteY21" fmla="*/ 2488692 h 3261360"/>
              <a:gd name="connsiteX22" fmla="*/ 3445999 w 8604150"/>
              <a:gd name="connsiteY22" fmla="*/ 1790700 h 3261360"/>
              <a:gd name="connsiteX23" fmla="*/ 3563349 w 8604150"/>
              <a:gd name="connsiteY23" fmla="*/ 2324100 h 3261360"/>
              <a:gd name="connsiteX24" fmla="*/ 3654750 w 8604150"/>
              <a:gd name="connsiteY24" fmla="*/ 2120900 h 3261360"/>
              <a:gd name="connsiteX25" fmla="*/ 3980843 w 8604150"/>
              <a:gd name="connsiteY25" fmla="*/ 0 h 3261360"/>
              <a:gd name="connsiteX26" fmla="*/ 4202450 w 8604150"/>
              <a:gd name="connsiteY26" fmla="*/ 1085850 h 3261360"/>
              <a:gd name="connsiteX27" fmla="*/ 4381850 w 8604150"/>
              <a:gd name="connsiteY27" fmla="*/ 3261360 h 3261360"/>
              <a:gd name="connsiteX28" fmla="*/ 4625300 w 8604150"/>
              <a:gd name="connsiteY28" fmla="*/ 1206500 h 3261360"/>
              <a:gd name="connsiteX29" fmla="*/ 4861577 w 8604150"/>
              <a:gd name="connsiteY29" fmla="*/ 823913 h 3261360"/>
              <a:gd name="connsiteX30" fmla="*/ 4957013 w 8604150"/>
              <a:gd name="connsiteY30" fmla="*/ 2379663 h 3261360"/>
              <a:gd name="connsiteX31" fmla="*/ 5137752 w 8604150"/>
              <a:gd name="connsiteY31" fmla="*/ 1730375 h 3261360"/>
              <a:gd name="connsiteX32" fmla="*/ 5424851 w 8604150"/>
              <a:gd name="connsiteY32" fmla="*/ 958850 h 3261360"/>
              <a:gd name="connsiteX33" fmla="*/ 5528250 w 8604150"/>
              <a:gd name="connsiteY33" fmla="*/ 2400300 h 3261360"/>
              <a:gd name="connsiteX34" fmla="*/ 5604450 w 8604150"/>
              <a:gd name="connsiteY34" fmla="*/ 2133600 h 3261360"/>
              <a:gd name="connsiteX35" fmla="*/ 5858450 w 8604150"/>
              <a:gd name="connsiteY35" fmla="*/ 1574800 h 3261360"/>
              <a:gd name="connsiteX36" fmla="*/ 6010850 w 8604150"/>
              <a:gd name="connsiteY36" fmla="*/ 2070100 h 3261360"/>
              <a:gd name="connsiteX37" fmla="*/ 6096670 w 8604150"/>
              <a:gd name="connsiteY37" fmla="*/ 1518920 h 3261360"/>
              <a:gd name="connsiteX38" fmla="*/ 6239831 w 8604150"/>
              <a:gd name="connsiteY38" fmla="*/ 1224280 h 3261360"/>
              <a:gd name="connsiteX39" fmla="*/ 6404550 w 8604150"/>
              <a:gd name="connsiteY39" fmla="*/ 2540000 h 3261360"/>
              <a:gd name="connsiteX40" fmla="*/ 6582350 w 8604150"/>
              <a:gd name="connsiteY40" fmla="*/ 2705100 h 3261360"/>
              <a:gd name="connsiteX41" fmla="*/ 6803406 w 8604150"/>
              <a:gd name="connsiteY41" fmla="*/ 177800 h 3261360"/>
              <a:gd name="connsiteX42" fmla="*/ 6960695 w 8604150"/>
              <a:gd name="connsiteY42" fmla="*/ 675386 h 3261360"/>
              <a:gd name="connsiteX43" fmla="*/ 7217350 w 8604150"/>
              <a:gd name="connsiteY43" fmla="*/ 2590800 h 3261360"/>
              <a:gd name="connsiteX44" fmla="*/ 7369750 w 8604150"/>
              <a:gd name="connsiteY44" fmla="*/ 1511300 h 3261360"/>
              <a:gd name="connsiteX45" fmla="*/ 7611050 w 8604150"/>
              <a:gd name="connsiteY45" fmla="*/ 1155700 h 3261360"/>
              <a:gd name="connsiteX46" fmla="*/ 7674550 w 8604150"/>
              <a:gd name="connsiteY46" fmla="*/ 2095500 h 3261360"/>
              <a:gd name="connsiteX47" fmla="*/ 7788850 w 8604150"/>
              <a:gd name="connsiteY47" fmla="*/ 2425700 h 3261360"/>
              <a:gd name="connsiteX48" fmla="*/ 7877750 w 8604150"/>
              <a:gd name="connsiteY48" fmla="*/ 1866900 h 3261360"/>
              <a:gd name="connsiteX49" fmla="*/ 8157150 w 8604150"/>
              <a:gd name="connsiteY49" fmla="*/ 1155700 h 3261360"/>
              <a:gd name="connsiteX50" fmla="*/ 8296850 w 8604150"/>
              <a:gd name="connsiteY50" fmla="*/ 2070100 h 3261360"/>
              <a:gd name="connsiteX51" fmla="*/ 8451751 w 8604150"/>
              <a:gd name="connsiteY51" fmla="*/ 1427480 h 3261360"/>
              <a:gd name="connsiteX52" fmla="*/ 8604150 w 8604150"/>
              <a:gd name="connsiteY52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203147 w 8604150"/>
              <a:gd name="connsiteY21" fmla="*/ 2488692 h 3261360"/>
              <a:gd name="connsiteX22" fmla="*/ 3267439 w 8604150"/>
              <a:gd name="connsiteY22" fmla="*/ 2317750 h 3261360"/>
              <a:gd name="connsiteX23" fmla="*/ 3445999 w 8604150"/>
              <a:gd name="connsiteY23" fmla="*/ 1790700 h 3261360"/>
              <a:gd name="connsiteX24" fmla="*/ 3563349 w 8604150"/>
              <a:gd name="connsiteY24" fmla="*/ 2324100 h 3261360"/>
              <a:gd name="connsiteX25" fmla="*/ 3654750 w 8604150"/>
              <a:gd name="connsiteY25" fmla="*/ 2120900 h 3261360"/>
              <a:gd name="connsiteX26" fmla="*/ 3980843 w 8604150"/>
              <a:gd name="connsiteY26" fmla="*/ 0 h 3261360"/>
              <a:gd name="connsiteX27" fmla="*/ 4202450 w 8604150"/>
              <a:gd name="connsiteY27" fmla="*/ 1085850 h 3261360"/>
              <a:gd name="connsiteX28" fmla="*/ 4381850 w 8604150"/>
              <a:gd name="connsiteY28" fmla="*/ 3261360 h 3261360"/>
              <a:gd name="connsiteX29" fmla="*/ 4625300 w 8604150"/>
              <a:gd name="connsiteY29" fmla="*/ 1206500 h 3261360"/>
              <a:gd name="connsiteX30" fmla="*/ 4861577 w 8604150"/>
              <a:gd name="connsiteY30" fmla="*/ 823913 h 3261360"/>
              <a:gd name="connsiteX31" fmla="*/ 4957013 w 8604150"/>
              <a:gd name="connsiteY31" fmla="*/ 2379663 h 3261360"/>
              <a:gd name="connsiteX32" fmla="*/ 5137752 w 8604150"/>
              <a:gd name="connsiteY32" fmla="*/ 1730375 h 3261360"/>
              <a:gd name="connsiteX33" fmla="*/ 5424851 w 8604150"/>
              <a:gd name="connsiteY33" fmla="*/ 958850 h 3261360"/>
              <a:gd name="connsiteX34" fmla="*/ 5528250 w 8604150"/>
              <a:gd name="connsiteY34" fmla="*/ 2400300 h 3261360"/>
              <a:gd name="connsiteX35" fmla="*/ 5604450 w 8604150"/>
              <a:gd name="connsiteY35" fmla="*/ 2133600 h 3261360"/>
              <a:gd name="connsiteX36" fmla="*/ 5858450 w 8604150"/>
              <a:gd name="connsiteY36" fmla="*/ 1574800 h 3261360"/>
              <a:gd name="connsiteX37" fmla="*/ 6010850 w 8604150"/>
              <a:gd name="connsiteY37" fmla="*/ 2070100 h 3261360"/>
              <a:gd name="connsiteX38" fmla="*/ 6096670 w 8604150"/>
              <a:gd name="connsiteY38" fmla="*/ 1518920 h 3261360"/>
              <a:gd name="connsiteX39" fmla="*/ 6239831 w 8604150"/>
              <a:gd name="connsiteY39" fmla="*/ 1224280 h 3261360"/>
              <a:gd name="connsiteX40" fmla="*/ 6404550 w 8604150"/>
              <a:gd name="connsiteY40" fmla="*/ 2540000 h 3261360"/>
              <a:gd name="connsiteX41" fmla="*/ 6582350 w 8604150"/>
              <a:gd name="connsiteY41" fmla="*/ 2705100 h 3261360"/>
              <a:gd name="connsiteX42" fmla="*/ 6803406 w 8604150"/>
              <a:gd name="connsiteY42" fmla="*/ 177800 h 3261360"/>
              <a:gd name="connsiteX43" fmla="*/ 6960695 w 8604150"/>
              <a:gd name="connsiteY43" fmla="*/ 675386 h 3261360"/>
              <a:gd name="connsiteX44" fmla="*/ 7217350 w 8604150"/>
              <a:gd name="connsiteY44" fmla="*/ 2590800 h 3261360"/>
              <a:gd name="connsiteX45" fmla="*/ 7369750 w 8604150"/>
              <a:gd name="connsiteY45" fmla="*/ 1511300 h 3261360"/>
              <a:gd name="connsiteX46" fmla="*/ 7611050 w 8604150"/>
              <a:gd name="connsiteY46" fmla="*/ 1155700 h 3261360"/>
              <a:gd name="connsiteX47" fmla="*/ 7674550 w 8604150"/>
              <a:gd name="connsiteY47" fmla="*/ 2095500 h 3261360"/>
              <a:gd name="connsiteX48" fmla="*/ 7788850 w 8604150"/>
              <a:gd name="connsiteY48" fmla="*/ 2425700 h 3261360"/>
              <a:gd name="connsiteX49" fmla="*/ 7877750 w 8604150"/>
              <a:gd name="connsiteY49" fmla="*/ 1866900 h 3261360"/>
              <a:gd name="connsiteX50" fmla="*/ 8157150 w 8604150"/>
              <a:gd name="connsiteY50" fmla="*/ 1155700 h 3261360"/>
              <a:gd name="connsiteX51" fmla="*/ 8296850 w 8604150"/>
              <a:gd name="connsiteY51" fmla="*/ 2070100 h 3261360"/>
              <a:gd name="connsiteX52" fmla="*/ 8451751 w 8604150"/>
              <a:gd name="connsiteY52" fmla="*/ 1427480 h 3261360"/>
              <a:gd name="connsiteX53" fmla="*/ 8604150 w 8604150"/>
              <a:gd name="connsiteY53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203147 w 8604150"/>
              <a:gd name="connsiteY21" fmla="*/ 2488692 h 3261360"/>
              <a:gd name="connsiteX22" fmla="*/ 3262789 w 8604150"/>
              <a:gd name="connsiteY22" fmla="*/ 2413000 h 3261360"/>
              <a:gd name="connsiteX23" fmla="*/ 3445999 w 8604150"/>
              <a:gd name="connsiteY23" fmla="*/ 1790700 h 3261360"/>
              <a:gd name="connsiteX24" fmla="*/ 3563349 w 8604150"/>
              <a:gd name="connsiteY24" fmla="*/ 2324100 h 3261360"/>
              <a:gd name="connsiteX25" fmla="*/ 3654750 w 8604150"/>
              <a:gd name="connsiteY25" fmla="*/ 2120900 h 3261360"/>
              <a:gd name="connsiteX26" fmla="*/ 3980843 w 8604150"/>
              <a:gd name="connsiteY26" fmla="*/ 0 h 3261360"/>
              <a:gd name="connsiteX27" fmla="*/ 4202450 w 8604150"/>
              <a:gd name="connsiteY27" fmla="*/ 1085850 h 3261360"/>
              <a:gd name="connsiteX28" fmla="*/ 4381850 w 8604150"/>
              <a:gd name="connsiteY28" fmla="*/ 3261360 h 3261360"/>
              <a:gd name="connsiteX29" fmla="*/ 4625300 w 8604150"/>
              <a:gd name="connsiteY29" fmla="*/ 1206500 h 3261360"/>
              <a:gd name="connsiteX30" fmla="*/ 4861577 w 8604150"/>
              <a:gd name="connsiteY30" fmla="*/ 823913 h 3261360"/>
              <a:gd name="connsiteX31" fmla="*/ 4957013 w 8604150"/>
              <a:gd name="connsiteY31" fmla="*/ 2379663 h 3261360"/>
              <a:gd name="connsiteX32" fmla="*/ 5137752 w 8604150"/>
              <a:gd name="connsiteY32" fmla="*/ 1730375 h 3261360"/>
              <a:gd name="connsiteX33" fmla="*/ 5424851 w 8604150"/>
              <a:gd name="connsiteY33" fmla="*/ 958850 h 3261360"/>
              <a:gd name="connsiteX34" fmla="*/ 5528250 w 8604150"/>
              <a:gd name="connsiteY34" fmla="*/ 2400300 h 3261360"/>
              <a:gd name="connsiteX35" fmla="*/ 5604450 w 8604150"/>
              <a:gd name="connsiteY35" fmla="*/ 2133600 h 3261360"/>
              <a:gd name="connsiteX36" fmla="*/ 5858450 w 8604150"/>
              <a:gd name="connsiteY36" fmla="*/ 1574800 h 3261360"/>
              <a:gd name="connsiteX37" fmla="*/ 6010850 w 8604150"/>
              <a:gd name="connsiteY37" fmla="*/ 2070100 h 3261360"/>
              <a:gd name="connsiteX38" fmla="*/ 6096670 w 8604150"/>
              <a:gd name="connsiteY38" fmla="*/ 1518920 h 3261360"/>
              <a:gd name="connsiteX39" fmla="*/ 6239831 w 8604150"/>
              <a:gd name="connsiteY39" fmla="*/ 1224280 h 3261360"/>
              <a:gd name="connsiteX40" fmla="*/ 6404550 w 8604150"/>
              <a:gd name="connsiteY40" fmla="*/ 2540000 h 3261360"/>
              <a:gd name="connsiteX41" fmla="*/ 6582350 w 8604150"/>
              <a:gd name="connsiteY41" fmla="*/ 2705100 h 3261360"/>
              <a:gd name="connsiteX42" fmla="*/ 6803406 w 8604150"/>
              <a:gd name="connsiteY42" fmla="*/ 177800 h 3261360"/>
              <a:gd name="connsiteX43" fmla="*/ 6960695 w 8604150"/>
              <a:gd name="connsiteY43" fmla="*/ 675386 h 3261360"/>
              <a:gd name="connsiteX44" fmla="*/ 7217350 w 8604150"/>
              <a:gd name="connsiteY44" fmla="*/ 2590800 h 3261360"/>
              <a:gd name="connsiteX45" fmla="*/ 7369750 w 8604150"/>
              <a:gd name="connsiteY45" fmla="*/ 1511300 h 3261360"/>
              <a:gd name="connsiteX46" fmla="*/ 7611050 w 8604150"/>
              <a:gd name="connsiteY46" fmla="*/ 1155700 h 3261360"/>
              <a:gd name="connsiteX47" fmla="*/ 7674550 w 8604150"/>
              <a:gd name="connsiteY47" fmla="*/ 2095500 h 3261360"/>
              <a:gd name="connsiteX48" fmla="*/ 7788850 w 8604150"/>
              <a:gd name="connsiteY48" fmla="*/ 2425700 h 3261360"/>
              <a:gd name="connsiteX49" fmla="*/ 7877750 w 8604150"/>
              <a:gd name="connsiteY49" fmla="*/ 1866900 h 3261360"/>
              <a:gd name="connsiteX50" fmla="*/ 8157150 w 8604150"/>
              <a:gd name="connsiteY50" fmla="*/ 1155700 h 3261360"/>
              <a:gd name="connsiteX51" fmla="*/ 8296850 w 8604150"/>
              <a:gd name="connsiteY51" fmla="*/ 2070100 h 3261360"/>
              <a:gd name="connsiteX52" fmla="*/ 8451751 w 8604150"/>
              <a:gd name="connsiteY52" fmla="*/ 1427480 h 3261360"/>
              <a:gd name="connsiteX53" fmla="*/ 8604150 w 8604150"/>
              <a:gd name="connsiteY53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203147 w 8604150"/>
              <a:gd name="connsiteY21" fmla="*/ 2488692 h 3261360"/>
              <a:gd name="connsiteX22" fmla="*/ 3281390 w 8604150"/>
              <a:gd name="connsiteY22" fmla="*/ 2463800 h 3261360"/>
              <a:gd name="connsiteX23" fmla="*/ 3445999 w 8604150"/>
              <a:gd name="connsiteY23" fmla="*/ 1790700 h 3261360"/>
              <a:gd name="connsiteX24" fmla="*/ 3563349 w 8604150"/>
              <a:gd name="connsiteY24" fmla="*/ 2324100 h 3261360"/>
              <a:gd name="connsiteX25" fmla="*/ 3654750 w 8604150"/>
              <a:gd name="connsiteY25" fmla="*/ 2120900 h 3261360"/>
              <a:gd name="connsiteX26" fmla="*/ 3980843 w 8604150"/>
              <a:gd name="connsiteY26" fmla="*/ 0 h 3261360"/>
              <a:gd name="connsiteX27" fmla="*/ 4202450 w 8604150"/>
              <a:gd name="connsiteY27" fmla="*/ 1085850 h 3261360"/>
              <a:gd name="connsiteX28" fmla="*/ 4381850 w 8604150"/>
              <a:gd name="connsiteY28" fmla="*/ 3261360 h 3261360"/>
              <a:gd name="connsiteX29" fmla="*/ 4625300 w 8604150"/>
              <a:gd name="connsiteY29" fmla="*/ 1206500 h 3261360"/>
              <a:gd name="connsiteX30" fmla="*/ 4861577 w 8604150"/>
              <a:gd name="connsiteY30" fmla="*/ 823913 h 3261360"/>
              <a:gd name="connsiteX31" fmla="*/ 4957013 w 8604150"/>
              <a:gd name="connsiteY31" fmla="*/ 2379663 h 3261360"/>
              <a:gd name="connsiteX32" fmla="*/ 5137752 w 8604150"/>
              <a:gd name="connsiteY32" fmla="*/ 1730375 h 3261360"/>
              <a:gd name="connsiteX33" fmla="*/ 5424851 w 8604150"/>
              <a:gd name="connsiteY33" fmla="*/ 958850 h 3261360"/>
              <a:gd name="connsiteX34" fmla="*/ 5528250 w 8604150"/>
              <a:gd name="connsiteY34" fmla="*/ 2400300 h 3261360"/>
              <a:gd name="connsiteX35" fmla="*/ 5604450 w 8604150"/>
              <a:gd name="connsiteY35" fmla="*/ 2133600 h 3261360"/>
              <a:gd name="connsiteX36" fmla="*/ 5858450 w 8604150"/>
              <a:gd name="connsiteY36" fmla="*/ 1574800 h 3261360"/>
              <a:gd name="connsiteX37" fmla="*/ 6010850 w 8604150"/>
              <a:gd name="connsiteY37" fmla="*/ 2070100 h 3261360"/>
              <a:gd name="connsiteX38" fmla="*/ 6096670 w 8604150"/>
              <a:gd name="connsiteY38" fmla="*/ 1518920 h 3261360"/>
              <a:gd name="connsiteX39" fmla="*/ 6239831 w 8604150"/>
              <a:gd name="connsiteY39" fmla="*/ 1224280 h 3261360"/>
              <a:gd name="connsiteX40" fmla="*/ 6404550 w 8604150"/>
              <a:gd name="connsiteY40" fmla="*/ 2540000 h 3261360"/>
              <a:gd name="connsiteX41" fmla="*/ 6582350 w 8604150"/>
              <a:gd name="connsiteY41" fmla="*/ 2705100 h 3261360"/>
              <a:gd name="connsiteX42" fmla="*/ 6803406 w 8604150"/>
              <a:gd name="connsiteY42" fmla="*/ 177800 h 3261360"/>
              <a:gd name="connsiteX43" fmla="*/ 6960695 w 8604150"/>
              <a:gd name="connsiteY43" fmla="*/ 675386 h 3261360"/>
              <a:gd name="connsiteX44" fmla="*/ 7217350 w 8604150"/>
              <a:gd name="connsiteY44" fmla="*/ 2590800 h 3261360"/>
              <a:gd name="connsiteX45" fmla="*/ 7369750 w 8604150"/>
              <a:gd name="connsiteY45" fmla="*/ 1511300 h 3261360"/>
              <a:gd name="connsiteX46" fmla="*/ 7611050 w 8604150"/>
              <a:gd name="connsiteY46" fmla="*/ 1155700 h 3261360"/>
              <a:gd name="connsiteX47" fmla="*/ 7674550 w 8604150"/>
              <a:gd name="connsiteY47" fmla="*/ 2095500 h 3261360"/>
              <a:gd name="connsiteX48" fmla="*/ 7788850 w 8604150"/>
              <a:gd name="connsiteY48" fmla="*/ 2425700 h 3261360"/>
              <a:gd name="connsiteX49" fmla="*/ 7877750 w 8604150"/>
              <a:gd name="connsiteY49" fmla="*/ 1866900 h 3261360"/>
              <a:gd name="connsiteX50" fmla="*/ 8157150 w 8604150"/>
              <a:gd name="connsiteY50" fmla="*/ 1155700 h 3261360"/>
              <a:gd name="connsiteX51" fmla="*/ 8296850 w 8604150"/>
              <a:gd name="connsiteY51" fmla="*/ 2070100 h 3261360"/>
              <a:gd name="connsiteX52" fmla="*/ 8451751 w 8604150"/>
              <a:gd name="connsiteY52" fmla="*/ 1427480 h 3261360"/>
              <a:gd name="connsiteX53" fmla="*/ 8604150 w 8604150"/>
              <a:gd name="connsiteY53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189197 w 8604150"/>
              <a:gd name="connsiteY21" fmla="*/ 2475992 h 3261360"/>
              <a:gd name="connsiteX22" fmla="*/ 3281390 w 8604150"/>
              <a:gd name="connsiteY22" fmla="*/ 2463800 h 3261360"/>
              <a:gd name="connsiteX23" fmla="*/ 3445999 w 8604150"/>
              <a:gd name="connsiteY23" fmla="*/ 1790700 h 3261360"/>
              <a:gd name="connsiteX24" fmla="*/ 3563349 w 8604150"/>
              <a:gd name="connsiteY24" fmla="*/ 2324100 h 3261360"/>
              <a:gd name="connsiteX25" fmla="*/ 3654750 w 8604150"/>
              <a:gd name="connsiteY25" fmla="*/ 2120900 h 3261360"/>
              <a:gd name="connsiteX26" fmla="*/ 3980843 w 8604150"/>
              <a:gd name="connsiteY26" fmla="*/ 0 h 3261360"/>
              <a:gd name="connsiteX27" fmla="*/ 4202450 w 8604150"/>
              <a:gd name="connsiteY27" fmla="*/ 1085850 h 3261360"/>
              <a:gd name="connsiteX28" fmla="*/ 4381850 w 8604150"/>
              <a:gd name="connsiteY28" fmla="*/ 3261360 h 3261360"/>
              <a:gd name="connsiteX29" fmla="*/ 4625300 w 8604150"/>
              <a:gd name="connsiteY29" fmla="*/ 1206500 h 3261360"/>
              <a:gd name="connsiteX30" fmla="*/ 4861577 w 8604150"/>
              <a:gd name="connsiteY30" fmla="*/ 823913 h 3261360"/>
              <a:gd name="connsiteX31" fmla="*/ 4957013 w 8604150"/>
              <a:gd name="connsiteY31" fmla="*/ 2379663 h 3261360"/>
              <a:gd name="connsiteX32" fmla="*/ 5137752 w 8604150"/>
              <a:gd name="connsiteY32" fmla="*/ 1730375 h 3261360"/>
              <a:gd name="connsiteX33" fmla="*/ 5424851 w 8604150"/>
              <a:gd name="connsiteY33" fmla="*/ 958850 h 3261360"/>
              <a:gd name="connsiteX34" fmla="*/ 5528250 w 8604150"/>
              <a:gd name="connsiteY34" fmla="*/ 2400300 h 3261360"/>
              <a:gd name="connsiteX35" fmla="*/ 5604450 w 8604150"/>
              <a:gd name="connsiteY35" fmla="*/ 2133600 h 3261360"/>
              <a:gd name="connsiteX36" fmla="*/ 5858450 w 8604150"/>
              <a:gd name="connsiteY36" fmla="*/ 1574800 h 3261360"/>
              <a:gd name="connsiteX37" fmla="*/ 6010850 w 8604150"/>
              <a:gd name="connsiteY37" fmla="*/ 2070100 h 3261360"/>
              <a:gd name="connsiteX38" fmla="*/ 6096670 w 8604150"/>
              <a:gd name="connsiteY38" fmla="*/ 1518920 h 3261360"/>
              <a:gd name="connsiteX39" fmla="*/ 6239831 w 8604150"/>
              <a:gd name="connsiteY39" fmla="*/ 1224280 h 3261360"/>
              <a:gd name="connsiteX40" fmla="*/ 6404550 w 8604150"/>
              <a:gd name="connsiteY40" fmla="*/ 2540000 h 3261360"/>
              <a:gd name="connsiteX41" fmla="*/ 6582350 w 8604150"/>
              <a:gd name="connsiteY41" fmla="*/ 2705100 h 3261360"/>
              <a:gd name="connsiteX42" fmla="*/ 6803406 w 8604150"/>
              <a:gd name="connsiteY42" fmla="*/ 177800 h 3261360"/>
              <a:gd name="connsiteX43" fmla="*/ 6960695 w 8604150"/>
              <a:gd name="connsiteY43" fmla="*/ 675386 h 3261360"/>
              <a:gd name="connsiteX44" fmla="*/ 7217350 w 8604150"/>
              <a:gd name="connsiteY44" fmla="*/ 2590800 h 3261360"/>
              <a:gd name="connsiteX45" fmla="*/ 7369750 w 8604150"/>
              <a:gd name="connsiteY45" fmla="*/ 1511300 h 3261360"/>
              <a:gd name="connsiteX46" fmla="*/ 7611050 w 8604150"/>
              <a:gd name="connsiteY46" fmla="*/ 1155700 h 3261360"/>
              <a:gd name="connsiteX47" fmla="*/ 7674550 w 8604150"/>
              <a:gd name="connsiteY47" fmla="*/ 2095500 h 3261360"/>
              <a:gd name="connsiteX48" fmla="*/ 7788850 w 8604150"/>
              <a:gd name="connsiteY48" fmla="*/ 2425700 h 3261360"/>
              <a:gd name="connsiteX49" fmla="*/ 7877750 w 8604150"/>
              <a:gd name="connsiteY49" fmla="*/ 1866900 h 3261360"/>
              <a:gd name="connsiteX50" fmla="*/ 8157150 w 8604150"/>
              <a:gd name="connsiteY50" fmla="*/ 1155700 h 3261360"/>
              <a:gd name="connsiteX51" fmla="*/ 8296850 w 8604150"/>
              <a:gd name="connsiteY51" fmla="*/ 2070100 h 3261360"/>
              <a:gd name="connsiteX52" fmla="*/ 8451751 w 8604150"/>
              <a:gd name="connsiteY52" fmla="*/ 1427480 h 3261360"/>
              <a:gd name="connsiteX53" fmla="*/ 8604150 w 8604150"/>
              <a:gd name="connsiteY53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189197 w 8604150"/>
              <a:gd name="connsiteY21" fmla="*/ 2475992 h 3261360"/>
              <a:gd name="connsiteX22" fmla="*/ 3309291 w 8604150"/>
              <a:gd name="connsiteY22" fmla="*/ 2476500 h 3261360"/>
              <a:gd name="connsiteX23" fmla="*/ 3445999 w 8604150"/>
              <a:gd name="connsiteY23" fmla="*/ 1790700 h 3261360"/>
              <a:gd name="connsiteX24" fmla="*/ 3563349 w 8604150"/>
              <a:gd name="connsiteY24" fmla="*/ 2324100 h 3261360"/>
              <a:gd name="connsiteX25" fmla="*/ 3654750 w 8604150"/>
              <a:gd name="connsiteY25" fmla="*/ 2120900 h 3261360"/>
              <a:gd name="connsiteX26" fmla="*/ 3980843 w 8604150"/>
              <a:gd name="connsiteY26" fmla="*/ 0 h 3261360"/>
              <a:gd name="connsiteX27" fmla="*/ 4202450 w 8604150"/>
              <a:gd name="connsiteY27" fmla="*/ 1085850 h 3261360"/>
              <a:gd name="connsiteX28" fmla="*/ 4381850 w 8604150"/>
              <a:gd name="connsiteY28" fmla="*/ 3261360 h 3261360"/>
              <a:gd name="connsiteX29" fmla="*/ 4625300 w 8604150"/>
              <a:gd name="connsiteY29" fmla="*/ 1206500 h 3261360"/>
              <a:gd name="connsiteX30" fmla="*/ 4861577 w 8604150"/>
              <a:gd name="connsiteY30" fmla="*/ 823913 h 3261360"/>
              <a:gd name="connsiteX31" fmla="*/ 4957013 w 8604150"/>
              <a:gd name="connsiteY31" fmla="*/ 2379663 h 3261360"/>
              <a:gd name="connsiteX32" fmla="*/ 5137752 w 8604150"/>
              <a:gd name="connsiteY32" fmla="*/ 1730375 h 3261360"/>
              <a:gd name="connsiteX33" fmla="*/ 5424851 w 8604150"/>
              <a:gd name="connsiteY33" fmla="*/ 958850 h 3261360"/>
              <a:gd name="connsiteX34" fmla="*/ 5528250 w 8604150"/>
              <a:gd name="connsiteY34" fmla="*/ 2400300 h 3261360"/>
              <a:gd name="connsiteX35" fmla="*/ 5604450 w 8604150"/>
              <a:gd name="connsiteY35" fmla="*/ 2133600 h 3261360"/>
              <a:gd name="connsiteX36" fmla="*/ 5858450 w 8604150"/>
              <a:gd name="connsiteY36" fmla="*/ 1574800 h 3261360"/>
              <a:gd name="connsiteX37" fmla="*/ 6010850 w 8604150"/>
              <a:gd name="connsiteY37" fmla="*/ 2070100 h 3261360"/>
              <a:gd name="connsiteX38" fmla="*/ 6096670 w 8604150"/>
              <a:gd name="connsiteY38" fmla="*/ 1518920 h 3261360"/>
              <a:gd name="connsiteX39" fmla="*/ 6239831 w 8604150"/>
              <a:gd name="connsiteY39" fmla="*/ 1224280 h 3261360"/>
              <a:gd name="connsiteX40" fmla="*/ 6404550 w 8604150"/>
              <a:gd name="connsiteY40" fmla="*/ 2540000 h 3261360"/>
              <a:gd name="connsiteX41" fmla="*/ 6582350 w 8604150"/>
              <a:gd name="connsiteY41" fmla="*/ 2705100 h 3261360"/>
              <a:gd name="connsiteX42" fmla="*/ 6803406 w 8604150"/>
              <a:gd name="connsiteY42" fmla="*/ 177800 h 3261360"/>
              <a:gd name="connsiteX43" fmla="*/ 6960695 w 8604150"/>
              <a:gd name="connsiteY43" fmla="*/ 675386 h 3261360"/>
              <a:gd name="connsiteX44" fmla="*/ 7217350 w 8604150"/>
              <a:gd name="connsiteY44" fmla="*/ 2590800 h 3261360"/>
              <a:gd name="connsiteX45" fmla="*/ 7369750 w 8604150"/>
              <a:gd name="connsiteY45" fmla="*/ 1511300 h 3261360"/>
              <a:gd name="connsiteX46" fmla="*/ 7611050 w 8604150"/>
              <a:gd name="connsiteY46" fmla="*/ 1155700 h 3261360"/>
              <a:gd name="connsiteX47" fmla="*/ 7674550 w 8604150"/>
              <a:gd name="connsiteY47" fmla="*/ 2095500 h 3261360"/>
              <a:gd name="connsiteX48" fmla="*/ 7788850 w 8604150"/>
              <a:gd name="connsiteY48" fmla="*/ 2425700 h 3261360"/>
              <a:gd name="connsiteX49" fmla="*/ 7877750 w 8604150"/>
              <a:gd name="connsiteY49" fmla="*/ 1866900 h 3261360"/>
              <a:gd name="connsiteX50" fmla="*/ 8157150 w 8604150"/>
              <a:gd name="connsiteY50" fmla="*/ 1155700 h 3261360"/>
              <a:gd name="connsiteX51" fmla="*/ 8296850 w 8604150"/>
              <a:gd name="connsiteY51" fmla="*/ 2070100 h 3261360"/>
              <a:gd name="connsiteX52" fmla="*/ 8451751 w 8604150"/>
              <a:gd name="connsiteY52" fmla="*/ 1427480 h 3261360"/>
              <a:gd name="connsiteX53" fmla="*/ 8604150 w 8604150"/>
              <a:gd name="connsiteY53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189197 w 8604150"/>
              <a:gd name="connsiteY21" fmla="*/ 2475992 h 3261360"/>
              <a:gd name="connsiteX22" fmla="*/ 3309291 w 8604150"/>
              <a:gd name="connsiteY22" fmla="*/ 2476500 h 3261360"/>
              <a:gd name="connsiteX23" fmla="*/ 3529700 w 8604150"/>
              <a:gd name="connsiteY23" fmla="*/ 1816100 h 3261360"/>
              <a:gd name="connsiteX24" fmla="*/ 3563349 w 8604150"/>
              <a:gd name="connsiteY24" fmla="*/ 2324100 h 3261360"/>
              <a:gd name="connsiteX25" fmla="*/ 3654750 w 8604150"/>
              <a:gd name="connsiteY25" fmla="*/ 2120900 h 3261360"/>
              <a:gd name="connsiteX26" fmla="*/ 3980843 w 8604150"/>
              <a:gd name="connsiteY26" fmla="*/ 0 h 3261360"/>
              <a:gd name="connsiteX27" fmla="*/ 4202450 w 8604150"/>
              <a:gd name="connsiteY27" fmla="*/ 1085850 h 3261360"/>
              <a:gd name="connsiteX28" fmla="*/ 4381850 w 8604150"/>
              <a:gd name="connsiteY28" fmla="*/ 3261360 h 3261360"/>
              <a:gd name="connsiteX29" fmla="*/ 4625300 w 8604150"/>
              <a:gd name="connsiteY29" fmla="*/ 1206500 h 3261360"/>
              <a:gd name="connsiteX30" fmla="*/ 4861577 w 8604150"/>
              <a:gd name="connsiteY30" fmla="*/ 823913 h 3261360"/>
              <a:gd name="connsiteX31" fmla="*/ 4957013 w 8604150"/>
              <a:gd name="connsiteY31" fmla="*/ 2379663 h 3261360"/>
              <a:gd name="connsiteX32" fmla="*/ 5137752 w 8604150"/>
              <a:gd name="connsiteY32" fmla="*/ 1730375 h 3261360"/>
              <a:gd name="connsiteX33" fmla="*/ 5424851 w 8604150"/>
              <a:gd name="connsiteY33" fmla="*/ 958850 h 3261360"/>
              <a:gd name="connsiteX34" fmla="*/ 5528250 w 8604150"/>
              <a:gd name="connsiteY34" fmla="*/ 2400300 h 3261360"/>
              <a:gd name="connsiteX35" fmla="*/ 5604450 w 8604150"/>
              <a:gd name="connsiteY35" fmla="*/ 2133600 h 3261360"/>
              <a:gd name="connsiteX36" fmla="*/ 5858450 w 8604150"/>
              <a:gd name="connsiteY36" fmla="*/ 1574800 h 3261360"/>
              <a:gd name="connsiteX37" fmla="*/ 6010850 w 8604150"/>
              <a:gd name="connsiteY37" fmla="*/ 2070100 h 3261360"/>
              <a:gd name="connsiteX38" fmla="*/ 6096670 w 8604150"/>
              <a:gd name="connsiteY38" fmla="*/ 1518920 h 3261360"/>
              <a:gd name="connsiteX39" fmla="*/ 6239831 w 8604150"/>
              <a:gd name="connsiteY39" fmla="*/ 1224280 h 3261360"/>
              <a:gd name="connsiteX40" fmla="*/ 6404550 w 8604150"/>
              <a:gd name="connsiteY40" fmla="*/ 2540000 h 3261360"/>
              <a:gd name="connsiteX41" fmla="*/ 6582350 w 8604150"/>
              <a:gd name="connsiteY41" fmla="*/ 2705100 h 3261360"/>
              <a:gd name="connsiteX42" fmla="*/ 6803406 w 8604150"/>
              <a:gd name="connsiteY42" fmla="*/ 177800 h 3261360"/>
              <a:gd name="connsiteX43" fmla="*/ 6960695 w 8604150"/>
              <a:gd name="connsiteY43" fmla="*/ 675386 h 3261360"/>
              <a:gd name="connsiteX44" fmla="*/ 7217350 w 8604150"/>
              <a:gd name="connsiteY44" fmla="*/ 2590800 h 3261360"/>
              <a:gd name="connsiteX45" fmla="*/ 7369750 w 8604150"/>
              <a:gd name="connsiteY45" fmla="*/ 1511300 h 3261360"/>
              <a:gd name="connsiteX46" fmla="*/ 7611050 w 8604150"/>
              <a:gd name="connsiteY46" fmla="*/ 1155700 h 3261360"/>
              <a:gd name="connsiteX47" fmla="*/ 7674550 w 8604150"/>
              <a:gd name="connsiteY47" fmla="*/ 2095500 h 3261360"/>
              <a:gd name="connsiteX48" fmla="*/ 7788850 w 8604150"/>
              <a:gd name="connsiteY48" fmla="*/ 2425700 h 3261360"/>
              <a:gd name="connsiteX49" fmla="*/ 7877750 w 8604150"/>
              <a:gd name="connsiteY49" fmla="*/ 1866900 h 3261360"/>
              <a:gd name="connsiteX50" fmla="*/ 8157150 w 8604150"/>
              <a:gd name="connsiteY50" fmla="*/ 1155700 h 3261360"/>
              <a:gd name="connsiteX51" fmla="*/ 8296850 w 8604150"/>
              <a:gd name="connsiteY51" fmla="*/ 2070100 h 3261360"/>
              <a:gd name="connsiteX52" fmla="*/ 8451751 w 8604150"/>
              <a:gd name="connsiteY52" fmla="*/ 1427480 h 3261360"/>
              <a:gd name="connsiteX53" fmla="*/ 8604150 w 8604150"/>
              <a:gd name="connsiteY53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189197 w 8604150"/>
              <a:gd name="connsiteY21" fmla="*/ 2475992 h 3261360"/>
              <a:gd name="connsiteX22" fmla="*/ 3309291 w 8604150"/>
              <a:gd name="connsiteY22" fmla="*/ 2476500 h 3261360"/>
              <a:gd name="connsiteX23" fmla="*/ 3529700 w 8604150"/>
              <a:gd name="connsiteY23" fmla="*/ 1816100 h 3261360"/>
              <a:gd name="connsiteX24" fmla="*/ 3614500 w 8604150"/>
              <a:gd name="connsiteY24" fmla="*/ 2387600 h 3261360"/>
              <a:gd name="connsiteX25" fmla="*/ 3654750 w 8604150"/>
              <a:gd name="connsiteY25" fmla="*/ 2120900 h 3261360"/>
              <a:gd name="connsiteX26" fmla="*/ 3980843 w 8604150"/>
              <a:gd name="connsiteY26" fmla="*/ 0 h 3261360"/>
              <a:gd name="connsiteX27" fmla="*/ 4202450 w 8604150"/>
              <a:gd name="connsiteY27" fmla="*/ 1085850 h 3261360"/>
              <a:gd name="connsiteX28" fmla="*/ 4381850 w 8604150"/>
              <a:gd name="connsiteY28" fmla="*/ 3261360 h 3261360"/>
              <a:gd name="connsiteX29" fmla="*/ 4625300 w 8604150"/>
              <a:gd name="connsiteY29" fmla="*/ 1206500 h 3261360"/>
              <a:gd name="connsiteX30" fmla="*/ 4861577 w 8604150"/>
              <a:gd name="connsiteY30" fmla="*/ 823913 h 3261360"/>
              <a:gd name="connsiteX31" fmla="*/ 4957013 w 8604150"/>
              <a:gd name="connsiteY31" fmla="*/ 2379663 h 3261360"/>
              <a:gd name="connsiteX32" fmla="*/ 5137752 w 8604150"/>
              <a:gd name="connsiteY32" fmla="*/ 1730375 h 3261360"/>
              <a:gd name="connsiteX33" fmla="*/ 5424851 w 8604150"/>
              <a:gd name="connsiteY33" fmla="*/ 958850 h 3261360"/>
              <a:gd name="connsiteX34" fmla="*/ 5528250 w 8604150"/>
              <a:gd name="connsiteY34" fmla="*/ 2400300 h 3261360"/>
              <a:gd name="connsiteX35" fmla="*/ 5604450 w 8604150"/>
              <a:gd name="connsiteY35" fmla="*/ 2133600 h 3261360"/>
              <a:gd name="connsiteX36" fmla="*/ 5858450 w 8604150"/>
              <a:gd name="connsiteY36" fmla="*/ 1574800 h 3261360"/>
              <a:gd name="connsiteX37" fmla="*/ 6010850 w 8604150"/>
              <a:gd name="connsiteY37" fmla="*/ 2070100 h 3261360"/>
              <a:gd name="connsiteX38" fmla="*/ 6096670 w 8604150"/>
              <a:gd name="connsiteY38" fmla="*/ 1518920 h 3261360"/>
              <a:gd name="connsiteX39" fmla="*/ 6239831 w 8604150"/>
              <a:gd name="connsiteY39" fmla="*/ 1224280 h 3261360"/>
              <a:gd name="connsiteX40" fmla="*/ 6404550 w 8604150"/>
              <a:gd name="connsiteY40" fmla="*/ 2540000 h 3261360"/>
              <a:gd name="connsiteX41" fmla="*/ 6582350 w 8604150"/>
              <a:gd name="connsiteY41" fmla="*/ 2705100 h 3261360"/>
              <a:gd name="connsiteX42" fmla="*/ 6803406 w 8604150"/>
              <a:gd name="connsiteY42" fmla="*/ 177800 h 3261360"/>
              <a:gd name="connsiteX43" fmla="*/ 6960695 w 8604150"/>
              <a:gd name="connsiteY43" fmla="*/ 675386 h 3261360"/>
              <a:gd name="connsiteX44" fmla="*/ 7217350 w 8604150"/>
              <a:gd name="connsiteY44" fmla="*/ 2590800 h 3261360"/>
              <a:gd name="connsiteX45" fmla="*/ 7369750 w 8604150"/>
              <a:gd name="connsiteY45" fmla="*/ 1511300 h 3261360"/>
              <a:gd name="connsiteX46" fmla="*/ 7611050 w 8604150"/>
              <a:gd name="connsiteY46" fmla="*/ 1155700 h 3261360"/>
              <a:gd name="connsiteX47" fmla="*/ 7674550 w 8604150"/>
              <a:gd name="connsiteY47" fmla="*/ 2095500 h 3261360"/>
              <a:gd name="connsiteX48" fmla="*/ 7788850 w 8604150"/>
              <a:gd name="connsiteY48" fmla="*/ 2425700 h 3261360"/>
              <a:gd name="connsiteX49" fmla="*/ 7877750 w 8604150"/>
              <a:gd name="connsiteY49" fmla="*/ 1866900 h 3261360"/>
              <a:gd name="connsiteX50" fmla="*/ 8157150 w 8604150"/>
              <a:gd name="connsiteY50" fmla="*/ 1155700 h 3261360"/>
              <a:gd name="connsiteX51" fmla="*/ 8296850 w 8604150"/>
              <a:gd name="connsiteY51" fmla="*/ 2070100 h 3261360"/>
              <a:gd name="connsiteX52" fmla="*/ 8451751 w 8604150"/>
              <a:gd name="connsiteY52" fmla="*/ 1427480 h 3261360"/>
              <a:gd name="connsiteX53" fmla="*/ 8604150 w 8604150"/>
              <a:gd name="connsiteY53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189197 w 8604150"/>
              <a:gd name="connsiteY21" fmla="*/ 2475992 h 3261360"/>
              <a:gd name="connsiteX22" fmla="*/ 3309291 w 8604150"/>
              <a:gd name="connsiteY22" fmla="*/ 2476500 h 3261360"/>
              <a:gd name="connsiteX23" fmla="*/ 3529700 w 8604150"/>
              <a:gd name="connsiteY23" fmla="*/ 1816100 h 3261360"/>
              <a:gd name="connsiteX24" fmla="*/ 3614500 w 8604150"/>
              <a:gd name="connsiteY24" fmla="*/ 2387600 h 3261360"/>
              <a:gd name="connsiteX25" fmla="*/ 3747751 w 8604150"/>
              <a:gd name="connsiteY25" fmla="*/ 2139950 h 3261360"/>
              <a:gd name="connsiteX26" fmla="*/ 3980843 w 8604150"/>
              <a:gd name="connsiteY26" fmla="*/ 0 h 3261360"/>
              <a:gd name="connsiteX27" fmla="*/ 4202450 w 8604150"/>
              <a:gd name="connsiteY27" fmla="*/ 1085850 h 3261360"/>
              <a:gd name="connsiteX28" fmla="*/ 4381850 w 8604150"/>
              <a:gd name="connsiteY28" fmla="*/ 3261360 h 3261360"/>
              <a:gd name="connsiteX29" fmla="*/ 4625300 w 8604150"/>
              <a:gd name="connsiteY29" fmla="*/ 1206500 h 3261360"/>
              <a:gd name="connsiteX30" fmla="*/ 4861577 w 8604150"/>
              <a:gd name="connsiteY30" fmla="*/ 823913 h 3261360"/>
              <a:gd name="connsiteX31" fmla="*/ 4957013 w 8604150"/>
              <a:gd name="connsiteY31" fmla="*/ 2379663 h 3261360"/>
              <a:gd name="connsiteX32" fmla="*/ 5137752 w 8604150"/>
              <a:gd name="connsiteY32" fmla="*/ 1730375 h 3261360"/>
              <a:gd name="connsiteX33" fmla="*/ 5424851 w 8604150"/>
              <a:gd name="connsiteY33" fmla="*/ 958850 h 3261360"/>
              <a:gd name="connsiteX34" fmla="*/ 5528250 w 8604150"/>
              <a:gd name="connsiteY34" fmla="*/ 2400300 h 3261360"/>
              <a:gd name="connsiteX35" fmla="*/ 5604450 w 8604150"/>
              <a:gd name="connsiteY35" fmla="*/ 2133600 h 3261360"/>
              <a:gd name="connsiteX36" fmla="*/ 5858450 w 8604150"/>
              <a:gd name="connsiteY36" fmla="*/ 1574800 h 3261360"/>
              <a:gd name="connsiteX37" fmla="*/ 6010850 w 8604150"/>
              <a:gd name="connsiteY37" fmla="*/ 2070100 h 3261360"/>
              <a:gd name="connsiteX38" fmla="*/ 6096670 w 8604150"/>
              <a:gd name="connsiteY38" fmla="*/ 1518920 h 3261360"/>
              <a:gd name="connsiteX39" fmla="*/ 6239831 w 8604150"/>
              <a:gd name="connsiteY39" fmla="*/ 1224280 h 3261360"/>
              <a:gd name="connsiteX40" fmla="*/ 6404550 w 8604150"/>
              <a:gd name="connsiteY40" fmla="*/ 2540000 h 3261360"/>
              <a:gd name="connsiteX41" fmla="*/ 6582350 w 8604150"/>
              <a:gd name="connsiteY41" fmla="*/ 2705100 h 3261360"/>
              <a:gd name="connsiteX42" fmla="*/ 6803406 w 8604150"/>
              <a:gd name="connsiteY42" fmla="*/ 177800 h 3261360"/>
              <a:gd name="connsiteX43" fmla="*/ 6960695 w 8604150"/>
              <a:gd name="connsiteY43" fmla="*/ 675386 h 3261360"/>
              <a:gd name="connsiteX44" fmla="*/ 7217350 w 8604150"/>
              <a:gd name="connsiteY44" fmla="*/ 2590800 h 3261360"/>
              <a:gd name="connsiteX45" fmla="*/ 7369750 w 8604150"/>
              <a:gd name="connsiteY45" fmla="*/ 1511300 h 3261360"/>
              <a:gd name="connsiteX46" fmla="*/ 7611050 w 8604150"/>
              <a:gd name="connsiteY46" fmla="*/ 1155700 h 3261360"/>
              <a:gd name="connsiteX47" fmla="*/ 7674550 w 8604150"/>
              <a:gd name="connsiteY47" fmla="*/ 2095500 h 3261360"/>
              <a:gd name="connsiteX48" fmla="*/ 7788850 w 8604150"/>
              <a:gd name="connsiteY48" fmla="*/ 2425700 h 3261360"/>
              <a:gd name="connsiteX49" fmla="*/ 7877750 w 8604150"/>
              <a:gd name="connsiteY49" fmla="*/ 1866900 h 3261360"/>
              <a:gd name="connsiteX50" fmla="*/ 8157150 w 8604150"/>
              <a:gd name="connsiteY50" fmla="*/ 1155700 h 3261360"/>
              <a:gd name="connsiteX51" fmla="*/ 8296850 w 8604150"/>
              <a:gd name="connsiteY51" fmla="*/ 2070100 h 3261360"/>
              <a:gd name="connsiteX52" fmla="*/ 8451751 w 8604150"/>
              <a:gd name="connsiteY52" fmla="*/ 1427480 h 3261360"/>
              <a:gd name="connsiteX53" fmla="*/ 8604150 w 8604150"/>
              <a:gd name="connsiteY53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189197 w 8604150"/>
              <a:gd name="connsiteY21" fmla="*/ 2475992 h 3261360"/>
              <a:gd name="connsiteX22" fmla="*/ 3309291 w 8604150"/>
              <a:gd name="connsiteY22" fmla="*/ 2476500 h 3261360"/>
              <a:gd name="connsiteX23" fmla="*/ 3529700 w 8604150"/>
              <a:gd name="connsiteY23" fmla="*/ 1816100 h 3261360"/>
              <a:gd name="connsiteX24" fmla="*/ 3614500 w 8604150"/>
              <a:gd name="connsiteY24" fmla="*/ 2387600 h 3261360"/>
              <a:gd name="connsiteX25" fmla="*/ 3673351 w 8604150"/>
              <a:gd name="connsiteY25" fmla="*/ 2051050 h 3261360"/>
              <a:gd name="connsiteX26" fmla="*/ 3980843 w 8604150"/>
              <a:gd name="connsiteY26" fmla="*/ 0 h 3261360"/>
              <a:gd name="connsiteX27" fmla="*/ 4202450 w 8604150"/>
              <a:gd name="connsiteY27" fmla="*/ 1085850 h 3261360"/>
              <a:gd name="connsiteX28" fmla="*/ 4381850 w 8604150"/>
              <a:gd name="connsiteY28" fmla="*/ 3261360 h 3261360"/>
              <a:gd name="connsiteX29" fmla="*/ 4625300 w 8604150"/>
              <a:gd name="connsiteY29" fmla="*/ 1206500 h 3261360"/>
              <a:gd name="connsiteX30" fmla="*/ 4861577 w 8604150"/>
              <a:gd name="connsiteY30" fmla="*/ 823913 h 3261360"/>
              <a:gd name="connsiteX31" fmla="*/ 4957013 w 8604150"/>
              <a:gd name="connsiteY31" fmla="*/ 2379663 h 3261360"/>
              <a:gd name="connsiteX32" fmla="*/ 5137752 w 8604150"/>
              <a:gd name="connsiteY32" fmla="*/ 1730375 h 3261360"/>
              <a:gd name="connsiteX33" fmla="*/ 5424851 w 8604150"/>
              <a:gd name="connsiteY33" fmla="*/ 958850 h 3261360"/>
              <a:gd name="connsiteX34" fmla="*/ 5528250 w 8604150"/>
              <a:gd name="connsiteY34" fmla="*/ 2400300 h 3261360"/>
              <a:gd name="connsiteX35" fmla="*/ 5604450 w 8604150"/>
              <a:gd name="connsiteY35" fmla="*/ 2133600 h 3261360"/>
              <a:gd name="connsiteX36" fmla="*/ 5858450 w 8604150"/>
              <a:gd name="connsiteY36" fmla="*/ 1574800 h 3261360"/>
              <a:gd name="connsiteX37" fmla="*/ 6010850 w 8604150"/>
              <a:gd name="connsiteY37" fmla="*/ 2070100 h 3261360"/>
              <a:gd name="connsiteX38" fmla="*/ 6096670 w 8604150"/>
              <a:gd name="connsiteY38" fmla="*/ 1518920 h 3261360"/>
              <a:gd name="connsiteX39" fmla="*/ 6239831 w 8604150"/>
              <a:gd name="connsiteY39" fmla="*/ 1224280 h 3261360"/>
              <a:gd name="connsiteX40" fmla="*/ 6404550 w 8604150"/>
              <a:gd name="connsiteY40" fmla="*/ 2540000 h 3261360"/>
              <a:gd name="connsiteX41" fmla="*/ 6582350 w 8604150"/>
              <a:gd name="connsiteY41" fmla="*/ 2705100 h 3261360"/>
              <a:gd name="connsiteX42" fmla="*/ 6803406 w 8604150"/>
              <a:gd name="connsiteY42" fmla="*/ 177800 h 3261360"/>
              <a:gd name="connsiteX43" fmla="*/ 6960695 w 8604150"/>
              <a:gd name="connsiteY43" fmla="*/ 675386 h 3261360"/>
              <a:gd name="connsiteX44" fmla="*/ 7217350 w 8604150"/>
              <a:gd name="connsiteY44" fmla="*/ 2590800 h 3261360"/>
              <a:gd name="connsiteX45" fmla="*/ 7369750 w 8604150"/>
              <a:gd name="connsiteY45" fmla="*/ 1511300 h 3261360"/>
              <a:gd name="connsiteX46" fmla="*/ 7611050 w 8604150"/>
              <a:gd name="connsiteY46" fmla="*/ 1155700 h 3261360"/>
              <a:gd name="connsiteX47" fmla="*/ 7674550 w 8604150"/>
              <a:gd name="connsiteY47" fmla="*/ 2095500 h 3261360"/>
              <a:gd name="connsiteX48" fmla="*/ 7788850 w 8604150"/>
              <a:gd name="connsiteY48" fmla="*/ 2425700 h 3261360"/>
              <a:gd name="connsiteX49" fmla="*/ 7877750 w 8604150"/>
              <a:gd name="connsiteY49" fmla="*/ 1866900 h 3261360"/>
              <a:gd name="connsiteX50" fmla="*/ 8157150 w 8604150"/>
              <a:gd name="connsiteY50" fmla="*/ 1155700 h 3261360"/>
              <a:gd name="connsiteX51" fmla="*/ 8296850 w 8604150"/>
              <a:gd name="connsiteY51" fmla="*/ 2070100 h 3261360"/>
              <a:gd name="connsiteX52" fmla="*/ 8451751 w 8604150"/>
              <a:gd name="connsiteY52" fmla="*/ 1427480 h 3261360"/>
              <a:gd name="connsiteX53" fmla="*/ 8604150 w 8604150"/>
              <a:gd name="connsiteY53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189197 w 8604150"/>
              <a:gd name="connsiteY21" fmla="*/ 2475992 h 3261360"/>
              <a:gd name="connsiteX22" fmla="*/ 3309291 w 8604150"/>
              <a:gd name="connsiteY22" fmla="*/ 2476500 h 3261360"/>
              <a:gd name="connsiteX23" fmla="*/ 3445999 w 8604150"/>
              <a:gd name="connsiteY23" fmla="*/ 1854200 h 3261360"/>
              <a:gd name="connsiteX24" fmla="*/ 3614500 w 8604150"/>
              <a:gd name="connsiteY24" fmla="*/ 2387600 h 3261360"/>
              <a:gd name="connsiteX25" fmla="*/ 3673351 w 8604150"/>
              <a:gd name="connsiteY25" fmla="*/ 2051050 h 3261360"/>
              <a:gd name="connsiteX26" fmla="*/ 3980843 w 8604150"/>
              <a:gd name="connsiteY26" fmla="*/ 0 h 3261360"/>
              <a:gd name="connsiteX27" fmla="*/ 4202450 w 8604150"/>
              <a:gd name="connsiteY27" fmla="*/ 1085850 h 3261360"/>
              <a:gd name="connsiteX28" fmla="*/ 4381850 w 8604150"/>
              <a:gd name="connsiteY28" fmla="*/ 3261360 h 3261360"/>
              <a:gd name="connsiteX29" fmla="*/ 4625300 w 8604150"/>
              <a:gd name="connsiteY29" fmla="*/ 1206500 h 3261360"/>
              <a:gd name="connsiteX30" fmla="*/ 4861577 w 8604150"/>
              <a:gd name="connsiteY30" fmla="*/ 823913 h 3261360"/>
              <a:gd name="connsiteX31" fmla="*/ 4957013 w 8604150"/>
              <a:gd name="connsiteY31" fmla="*/ 2379663 h 3261360"/>
              <a:gd name="connsiteX32" fmla="*/ 5137752 w 8604150"/>
              <a:gd name="connsiteY32" fmla="*/ 1730375 h 3261360"/>
              <a:gd name="connsiteX33" fmla="*/ 5424851 w 8604150"/>
              <a:gd name="connsiteY33" fmla="*/ 958850 h 3261360"/>
              <a:gd name="connsiteX34" fmla="*/ 5528250 w 8604150"/>
              <a:gd name="connsiteY34" fmla="*/ 2400300 h 3261360"/>
              <a:gd name="connsiteX35" fmla="*/ 5604450 w 8604150"/>
              <a:gd name="connsiteY35" fmla="*/ 2133600 h 3261360"/>
              <a:gd name="connsiteX36" fmla="*/ 5858450 w 8604150"/>
              <a:gd name="connsiteY36" fmla="*/ 1574800 h 3261360"/>
              <a:gd name="connsiteX37" fmla="*/ 6010850 w 8604150"/>
              <a:gd name="connsiteY37" fmla="*/ 2070100 h 3261360"/>
              <a:gd name="connsiteX38" fmla="*/ 6096670 w 8604150"/>
              <a:gd name="connsiteY38" fmla="*/ 1518920 h 3261360"/>
              <a:gd name="connsiteX39" fmla="*/ 6239831 w 8604150"/>
              <a:gd name="connsiteY39" fmla="*/ 1224280 h 3261360"/>
              <a:gd name="connsiteX40" fmla="*/ 6404550 w 8604150"/>
              <a:gd name="connsiteY40" fmla="*/ 2540000 h 3261360"/>
              <a:gd name="connsiteX41" fmla="*/ 6582350 w 8604150"/>
              <a:gd name="connsiteY41" fmla="*/ 2705100 h 3261360"/>
              <a:gd name="connsiteX42" fmla="*/ 6803406 w 8604150"/>
              <a:gd name="connsiteY42" fmla="*/ 177800 h 3261360"/>
              <a:gd name="connsiteX43" fmla="*/ 6960695 w 8604150"/>
              <a:gd name="connsiteY43" fmla="*/ 675386 h 3261360"/>
              <a:gd name="connsiteX44" fmla="*/ 7217350 w 8604150"/>
              <a:gd name="connsiteY44" fmla="*/ 2590800 h 3261360"/>
              <a:gd name="connsiteX45" fmla="*/ 7369750 w 8604150"/>
              <a:gd name="connsiteY45" fmla="*/ 1511300 h 3261360"/>
              <a:gd name="connsiteX46" fmla="*/ 7611050 w 8604150"/>
              <a:gd name="connsiteY46" fmla="*/ 1155700 h 3261360"/>
              <a:gd name="connsiteX47" fmla="*/ 7674550 w 8604150"/>
              <a:gd name="connsiteY47" fmla="*/ 2095500 h 3261360"/>
              <a:gd name="connsiteX48" fmla="*/ 7788850 w 8604150"/>
              <a:gd name="connsiteY48" fmla="*/ 2425700 h 3261360"/>
              <a:gd name="connsiteX49" fmla="*/ 7877750 w 8604150"/>
              <a:gd name="connsiteY49" fmla="*/ 1866900 h 3261360"/>
              <a:gd name="connsiteX50" fmla="*/ 8157150 w 8604150"/>
              <a:gd name="connsiteY50" fmla="*/ 1155700 h 3261360"/>
              <a:gd name="connsiteX51" fmla="*/ 8296850 w 8604150"/>
              <a:gd name="connsiteY51" fmla="*/ 2070100 h 3261360"/>
              <a:gd name="connsiteX52" fmla="*/ 8451751 w 8604150"/>
              <a:gd name="connsiteY52" fmla="*/ 1427480 h 3261360"/>
              <a:gd name="connsiteX53" fmla="*/ 8604150 w 8604150"/>
              <a:gd name="connsiteY53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189197 w 8604150"/>
              <a:gd name="connsiteY21" fmla="*/ 2475992 h 3261360"/>
              <a:gd name="connsiteX22" fmla="*/ 3309291 w 8604150"/>
              <a:gd name="connsiteY22" fmla="*/ 2476500 h 3261360"/>
              <a:gd name="connsiteX23" fmla="*/ 3445999 w 8604150"/>
              <a:gd name="connsiteY23" fmla="*/ 1854200 h 3261360"/>
              <a:gd name="connsiteX24" fmla="*/ 3549399 w 8604150"/>
              <a:gd name="connsiteY24" fmla="*/ 2381250 h 3261360"/>
              <a:gd name="connsiteX25" fmla="*/ 3673351 w 8604150"/>
              <a:gd name="connsiteY25" fmla="*/ 2051050 h 3261360"/>
              <a:gd name="connsiteX26" fmla="*/ 3980843 w 8604150"/>
              <a:gd name="connsiteY26" fmla="*/ 0 h 3261360"/>
              <a:gd name="connsiteX27" fmla="*/ 4202450 w 8604150"/>
              <a:gd name="connsiteY27" fmla="*/ 1085850 h 3261360"/>
              <a:gd name="connsiteX28" fmla="*/ 4381850 w 8604150"/>
              <a:gd name="connsiteY28" fmla="*/ 3261360 h 3261360"/>
              <a:gd name="connsiteX29" fmla="*/ 4625300 w 8604150"/>
              <a:gd name="connsiteY29" fmla="*/ 1206500 h 3261360"/>
              <a:gd name="connsiteX30" fmla="*/ 4861577 w 8604150"/>
              <a:gd name="connsiteY30" fmla="*/ 823913 h 3261360"/>
              <a:gd name="connsiteX31" fmla="*/ 4957013 w 8604150"/>
              <a:gd name="connsiteY31" fmla="*/ 2379663 h 3261360"/>
              <a:gd name="connsiteX32" fmla="*/ 5137752 w 8604150"/>
              <a:gd name="connsiteY32" fmla="*/ 1730375 h 3261360"/>
              <a:gd name="connsiteX33" fmla="*/ 5424851 w 8604150"/>
              <a:gd name="connsiteY33" fmla="*/ 958850 h 3261360"/>
              <a:gd name="connsiteX34" fmla="*/ 5528250 w 8604150"/>
              <a:gd name="connsiteY34" fmla="*/ 2400300 h 3261360"/>
              <a:gd name="connsiteX35" fmla="*/ 5604450 w 8604150"/>
              <a:gd name="connsiteY35" fmla="*/ 2133600 h 3261360"/>
              <a:gd name="connsiteX36" fmla="*/ 5858450 w 8604150"/>
              <a:gd name="connsiteY36" fmla="*/ 1574800 h 3261360"/>
              <a:gd name="connsiteX37" fmla="*/ 6010850 w 8604150"/>
              <a:gd name="connsiteY37" fmla="*/ 2070100 h 3261360"/>
              <a:gd name="connsiteX38" fmla="*/ 6096670 w 8604150"/>
              <a:gd name="connsiteY38" fmla="*/ 1518920 h 3261360"/>
              <a:gd name="connsiteX39" fmla="*/ 6239831 w 8604150"/>
              <a:gd name="connsiteY39" fmla="*/ 1224280 h 3261360"/>
              <a:gd name="connsiteX40" fmla="*/ 6404550 w 8604150"/>
              <a:gd name="connsiteY40" fmla="*/ 2540000 h 3261360"/>
              <a:gd name="connsiteX41" fmla="*/ 6582350 w 8604150"/>
              <a:gd name="connsiteY41" fmla="*/ 2705100 h 3261360"/>
              <a:gd name="connsiteX42" fmla="*/ 6803406 w 8604150"/>
              <a:gd name="connsiteY42" fmla="*/ 177800 h 3261360"/>
              <a:gd name="connsiteX43" fmla="*/ 6960695 w 8604150"/>
              <a:gd name="connsiteY43" fmla="*/ 675386 h 3261360"/>
              <a:gd name="connsiteX44" fmla="*/ 7217350 w 8604150"/>
              <a:gd name="connsiteY44" fmla="*/ 2590800 h 3261360"/>
              <a:gd name="connsiteX45" fmla="*/ 7369750 w 8604150"/>
              <a:gd name="connsiteY45" fmla="*/ 1511300 h 3261360"/>
              <a:gd name="connsiteX46" fmla="*/ 7611050 w 8604150"/>
              <a:gd name="connsiteY46" fmla="*/ 1155700 h 3261360"/>
              <a:gd name="connsiteX47" fmla="*/ 7674550 w 8604150"/>
              <a:gd name="connsiteY47" fmla="*/ 2095500 h 3261360"/>
              <a:gd name="connsiteX48" fmla="*/ 7788850 w 8604150"/>
              <a:gd name="connsiteY48" fmla="*/ 2425700 h 3261360"/>
              <a:gd name="connsiteX49" fmla="*/ 7877750 w 8604150"/>
              <a:gd name="connsiteY49" fmla="*/ 1866900 h 3261360"/>
              <a:gd name="connsiteX50" fmla="*/ 8157150 w 8604150"/>
              <a:gd name="connsiteY50" fmla="*/ 1155700 h 3261360"/>
              <a:gd name="connsiteX51" fmla="*/ 8296850 w 8604150"/>
              <a:gd name="connsiteY51" fmla="*/ 2070100 h 3261360"/>
              <a:gd name="connsiteX52" fmla="*/ 8451751 w 8604150"/>
              <a:gd name="connsiteY52" fmla="*/ 1427480 h 3261360"/>
              <a:gd name="connsiteX53" fmla="*/ 8604150 w 8604150"/>
              <a:gd name="connsiteY53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189197 w 8604150"/>
              <a:gd name="connsiteY21" fmla="*/ 2475992 h 3261360"/>
              <a:gd name="connsiteX22" fmla="*/ 3309291 w 8604150"/>
              <a:gd name="connsiteY22" fmla="*/ 2476500 h 3261360"/>
              <a:gd name="connsiteX23" fmla="*/ 3445999 w 8604150"/>
              <a:gd name="connsiteY23" fmla="*/ 1854200 h 3261360"/>
              <a:gd name="connsiteX24" fmla="*/ 3549399 w 8604150"/>
              <a:gd name="connsiteY24" fmla="*/ 2381250 h 3261360"/>
              <a:gd name="connsiteX25" fmla="*/ 3659401 w 8604150"/>
              <a:gd name="connsiteY25" fmla="*/ 2086768 h 3261360"/>
              <a:gd name="connsiteX26" fmla="*/ 3980843 w 8604150"/>
              <a:gd name="connsiteY26" fmla="*/ 0 h 3261360"/>
              <a:gd name="connsiteX27" fmla="*/ 4202450 w 8604150"/>
              <a:gd name="connsiteY27" fmla="*/ 1085850 h 3261360"/>
              <a:gd name="connsiteX28" fmla="*/ 4381850 w 8604150"/>
              <a:gd name="connsiteY28" fmla="*/ 3261360 h 3261360"/>
              <a:gd name="connsiteX29" fmla="*/ 4625300 w 8604150"/>
              <a:gd name="connsiteY29" fmla="*/ 1206500 h 3261360"/>
              <a:gd name="connsiteX30" fmla="*/ 4861577 w 8604150"/>
              <a:gd name="connsiteY30" fmla="*/ 823913 h 3261360"/>
              <a:gd name="connsiteX31" fmla="*/ 4957013 w 8604150"/>
              <a:gd name="connsiteY31" fmla="*/ 2379663 h 3261360"/>
              <a:gd name="connsiteX32" fmla="*/ 5137752 w 8604150"/>
              <a:gd name="connsiteY32" fmla="*/ 1730375 h 3261360"/>
              <a:gd name="connsiteX33" fmla="*/ 5424851 w 8604150"/>
              <a:gd name="connsiteY33" fmla="*/ 958850 h 3261360"/>
              <a:gd name="connsiteX34" fmla="*/ 5528250 w 8604150"/>
              <a:gd name="connsiteY34" fmla="*/ 2400300 h 3261360"/>
              <a:gd name="connsiteX35" fmla="*/ 5604450 w 8604150"/>
              <a:gd name="connsiteY35" fmla="*/ 2133600 h 3261360"/>
              <a:gd name="connsiteX36" fmla="*/ 5858450 w 8604150"/>
              <a:gd name="connsiteY36" fmla="*/ 1574800 h 3261360"/>
              <a:gd name="connsiteX37" fmla="*/ 6010850 w 8604150"/>
              <a:gd name="connsiteY37" fmla="*/ 2070100 h 3261360"/>
              <a:gd name="connsiteX38" fmla="*/ 6096670 w 8604150"/>
              <a:gd name="connsiteY38" fmla="*/ 1518920 h 3261360"/>
              <a:gd name="connsiteX39" fmla="*/ 6239831 w 8604150"/>
              <a:gd name="connsiteY39" fmla="*/ 1224280 h 3261360"/>
              <a:gd name="connsiteX40" fmla="*/ 6404550 w 8604150"/>
              <a:gd name="connsiteY40" fmla="*/ 2540000 h 3261360"/>
              <a:gd name="connsiteX41" fmla="*/ 6582350 w 8604150"/>
              <a:gd name="connsiteY41" fmla="*/ 2705100 h 3261360"/>
              <a:gd name="connsiteX42" fmla="*/ 6803406 w 8604150"/>
              <a:gd name="connsiteY42" fmla="*/ 177800 h 3261360"/>
              <a:gd name="connsiteX43" fmla="*/ 6960695 w 8604150"/>
              <a:gd name="connsiteY43" fmla="*/ 675386 h 3261360"/>
              <a:gd name="connsiteX44" fmla="*/ 7217350 w 8604150"/>
              <a:gd name="connsiteY44" fmla="*/ 2590800 h 3261360"/>
              <a:gd name="connsiteX45" fmla="*/ 7369750 w 8604150"/>
              <a:gd name="connsiteY45" fmla="*/ 1511300 h 3261360"/>
              <a:gd name="connsiteX46" fmla="*/ 7611050 w 8604150"/>
              <a:gd name="connsiteY46" fmla="*/ 1155700 h 3261360"/>
              <a:gd name="connsiteX47" fmla="*/ 7674550 w 8604150"/>
              <a:gd name="connsiteY47" fmla="*/ 2095500 h 3261360"/>
              <a:gd name="connsiteX48" fmla="*/ 7788850 w 8604150"/>
              <a:gd name="connsiteY48" fmla="*/ 2425700 h 3261360"/>
              <a:gd name="connsiteX49" fmla="*/ 7877750 w 8604150"/>
              <a:gd name="connsiteY49" fmla="*/ 1866900 h 3261360"/>
              <a:gd name="connsiteX50" fmla="*/ 8157150 w 8604150"/>
              <a:gd name="connsiteY50" fmla="*/ 1155700 h 3261360"/>
              <a:gd name="connsiteX51" fmla="*/ 8296850 w 8604150"/>
              <a:gd name="connsiteY51" fmla="*/ 2070100 h 3261360"/>
              <a:gd name="connsiteX52" fmla="*/ 8451751 w 8604150"/>
              <a:gd name="connsiteY52" fmla="*/ 1427480 h 3261360"/>
              <a:gd name="connsiteX53" fmla="*/ 8604150 w 8604150"/>
              <a:gd name="connsiteY53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189197 w 8604150"/>
              <a:gd name="connsiteY21" fmla="*/ 2475992 h 3261360"/>
              <a:gd name="connsiteX22" fmla="*/ 3309291 w 8604150"/>
              <a:gd name="connsiteY22" fmla="*/ 2476500 h 3261360"/>
              <a:gd name="connsiteX23" fmla="*/ 3445999 w 8604150"/>
              <a:gd name="connsiteY23" fmla="*/ 1854200 h 3261360"/>
              <a:gd name="connsiteX24" fmla="*/ 3549399 w 8604150"/>
              <a:gd name="connsiteY24" fmla="*/ 2381250 h 3261360"/>
              <a:gd name="connsiteX25" fmla="*/ 3662888 w 8604150"/>
              <a:gd name="connsiteY25" fmla="*/ 2079625 h 3261360"/>
              <a:gd name="connsiteX26" fmla="*/ 3980843 w 8604150"/>
              <a:gd name="connsiteY26" fmla="*/ 0 h 3261360"/>
              <a:gd name="connsiteX27" fmla="*/ 4202450 w 8604150"/>
              <a:gd name="connsiteY27" fmla="*/ 1085850 h 3261360"/>
              <a:gd name="connsiteX28" fmla="*/ 4381850 w 8604150"/>
              <a:gd name="connsiteY28" fmla="*/ 3261360 h 3261360"/>
              <a:gd name="connsiteX29" fmla="*/ 4625300 w 8604150"/>
              <a:gd name="connsiteY29" fmla="*/ 1206500 h 3261360"/>
              <a:gd name="connsiteX30" fmla="*/ 4861577 w 8604150"/>
              <a:gd name="connsiteY30" fmla="*/ 823913 h 3261360"/>
              <a:gd name="connsiteX31" fmla="*/ 4957013 w 8604150"/>
              <a:gd name="connsiteY31" fmla="*/ 2379663 h 3261360"/>
              <a:gd name="connsiteX32" fmla="*/ 5137752 w 8604150"/>
              <a:gd name="connsiteY32" fmla="*/ 1730375 h 3261360"/>
              <a:gd name="connsiteX33" fmla="*/ 5424851 w 8604150"/>
              <a:gd name="connsiteY33" fmla="*/ 958850 h 3261360"/>
              <a:gd name="connsiteX34" fmla="*/ 5528250 w 8604150"/>
              <a:gd name="connsiteY34" fmla="*/ 2400300 h 3261360"/>
              <a:gd name="connsiteX35" fmla="*/ 5604450 w 8604150"/>
              <a:gd name="connsiteY35" fmla="*/ 2133600 h 3261360"/>
              <a:gd name="connsiteX36" fmla="*/ 5858450 w 8604150"/>
              <a:gd name="connsiteY36" fmla="*/ 1574800 h 3261360"/>
              <a:gd name="connsiteX37" fmla="*/ 6010850 w 8604150"/>
              <a:gd name="connsiteY37" fmla="*/ 2070100 h 3261360"/>
              <a:gd name="connsiteX38" fmla="*/ 6096670 w 8604150"/>
              <a:gd name="connsiteY38" fmla="*/ 1518920 h 3261360"/>
              <a:gd name="connsiteX39" fmla="*/ 6239831 w 8604150"/>
              <a:gd name="connsiteY39" fmla="*/ 1224280 h 3261360"/>
              <a:gd name="connsiteX40" fmla="*/ 6404550 w 8604150"/>
              <a:gd name="connsiteY40" fmla="*/ 2540000 h 3261360"/>
              <a:gd name="connsiteX41" fmla="*/ 6582350 w 8604150"/>
              <a:gd name="connsiteY41" fmla="*/ 2705100 h 3261360"/>
              <a:gd name="connsiteX42" fmla="*/ 6803406 w 8604150"/>
              <a:gd name="connsiteY42" fmla="*/ 177800 h 3261360"/>
              <a:gd name="connsiteX43" fmla="*/ 6960695 w 8604150"/>
              <a:gd name="connsiteY43" fmla="*/ 675386 h 3261360"/>
              <a:gd name="connsiteX44" fmla="*/ 7217350 w 8604150"/>
              <a:gd name="connsiteY44" fmla="*/ 2590800 h 3261360"/>
              <a:gd name="connsiteX45" fmla="*/ 7369750 w 8604150"/>
              <a:gd name="connsiteY45" fmla="*/ 1511300 h 3261360"/>
              <a:gd name="connsiteX46" fmla="*/ 7611050 w 8604150"/>
              <a:gd name="connsiteY46" fmla="*/ 1155700 h 3261360"/>
              <a:gd name="connsiteX47" fmla="*/ 7674550 w 8604150"/>
              <a:gd name="connsiteY47" fmla="*/ 2095500 h 3261360"/>
              <a:gd name="connsiteX48" fmla="*/ 7788850 w 8604150"/>
              <a:gd name="connsiteY48" fmla="*/ 2425700 h 3261360"/>
              <a:gd name="connsiteX49" fmla="*/ 7877750 w 8604150"/>
              <a:gd name="connsiteY49" fmla="*/ 1866900 h 3261360"/>
              <a:gd name="connsiteX50" fmla="*/ 8157150 w 8604150"/>
              <a:gd name="connsiteY50" fmla="*/ 1155700 h 3261360"/>
              <a:gd name="connsiteX51" fmla="*/ 8296850 w 8604150"/>
              <a:gd name="connsiteY51" fmla="*/ 2070100 h 3261360"/>
              <a:gd name="connsiteX52" fmla="*/ 8451751 w 8604150"/>
              <a:gd name="connsiteY52" fmla="*/ 1427480 h 3261360"/>
              <a:gd name="connsiteX53" fmla="*/ 8604150 w 8604150"/>
              <a:gd name="connsiteY53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189197 w 8604150"/>
              <a:gd name="connsiteY21" fmla="*/ 2475992 h 3261360"/>
              <a:gd name="connsiteX22" fmla="*/ 3445999 w 8604150"/>
              <a:gd name="connsiteY22" fmla="*/ 1854200 h 3261360"/>
              <a:gd name="connsiteX23" fmla="*/ 3549399 w 8604150"/>
              <a:gd name="connsiteY23" fmla="*/ 2381250 h 3261360"/>
              <a:gd name="connsiteX24" fmla="*/ 3662888 w 8604150"/>
              <a:gd name="connsiteY24" fmla="*/ 2079625 h 3261360"/>
              <a:gd name="connsiteX25" fmla="*/ 3980843 w 8604150"/>
              <a:gd name="connsiteY25" fmla="*/ 0 h 3261360"/>
              <a:gd name="connsiteX26" fmla="*/ 4202450 w 8604150"/>
              <a:gd name="connsiteY26" fmla="*/ 1085850 h 3261360"/>
              <a:gd name="connsiteX27" fmla="*/ 4381850 w 8604150"/>
              <a:gd name="connsiteY27" fmla="*/ 3261360 h 3261360"/>
              <a:gd name="connsiteX28" fmla="*/ 4625300 w 8604150"/>
              <a:gd name="connsiteY28" fmla="*/ 1206500 h 3261360"/>
              <a:gd name="connsiteX29" fmla="*/ 4861577 w 8604150"/>
              <a:gd name="connsiteY29" fmla="*/ 823913 h 3261360"/>
              <a:gd name="connsiteX30" fmla="*/ 4957013 w 8604150"/>
              <a:gd name="connsiteY30" fmla="*/ 2379663 h 3261360"/>
              <a:gd name="connsiteX31" fmla="*/ 5137752 w 8604150"/>
              <a:gd name="connsiteY31" fmla="*/ 1730375 h 3261360"/>
              <a:gd name="connsiteX32" fmla="*/ 5424851 w 8604150"/>
              <a:gd name="connsiteY32" fmla="*/ 958850 h 3261360"/>
              <a:gd name="connsiteX33" fmla="*/ 5528250 w 8604150"/>
              <a:gd name="connsiteY33" fmla="*/ 2400300 h 3261360"/>
              <a:gd name="connsiteX34" fmla="*/ 5604450 w 8604150"/>
              <a:gd name="connsiteY34" fmla="*/ 2133600 h 3261360"/>
              <a:gd name="connsiteX35" fmla="*/ 5858450 w 8604150"/>
              <a:gd name="connsiteY35" fmla="*/ 1574800 h 3261360"/>
              <a:gd name="connsiteX36" fmla="*/ 6010850 w 8604150"/>
              <a:gd name="connsiteY36" fmla="*/ 2070100 h 3261360"/>
              <a:gd name="connsiteX37" fmla="*/ 6096670 w 8604150"/>
              <a:gd name="connsiteY37" fmla="*/ 1518920 h 3261360"/>
              <a:gd name="connsiteX38" fmla="*/ 6239831 w 8604150"/>
              <a:gd name="connsiteY38" fmla="*/ 1224280 h 3261360"/>
              <a:gd name="connsiteX39" fmla="*/ 6404550 w 8604150"/>
              <a:gd name="connsiteY39" fmla="*/ 2540000 h 3261360"/>
              <a:gd name="connsiteX40" fmla="*/ 6582350 w 8604150"/>
              <a:gd name="connsiteY40" fmla="*/ 2705100 h 3261360"/>
              <a:gd name="connsiteX41" fmla="*/ 6803406 w 8604150"/>
              <a:gd name="connsiteY41" fmla="*/ 177800 h 3261360"/>
              <a:gd name="connsiteX42" fmla="*/ 6960695 w 8604150"/>
              <a:gd name="connsiteY42" fmla="*/ 675386 h 3261360"/>
              <a:gd name="connsiteX43" fmla="*/ 7217350 w 8604150"/>
              <a:gd name="connsiteY43" fmla="*/ 2590800 h 3261360"/>
              <a:gd name="connsiteX44" fmla="*/ 7369750 w 8604150"/>
              <a:gd name="connsiteY44" fmla="*/ 1511300 h 3261360"/>
              <a:gd name="connsiteX45" fmla="*/ 7611050 w 8604150"/>
              <a:gd name="connsiteY45" fmla="*/ 1155700 h 3261360"/>
              <a:gd name="connsiteX46" fmla="*/ 7674550 w 8604150"/>
              <a:gd name="connsiteY46" fmla="*/ 2095500 h 3261360"/>
              <a:gd name="connsiteX47" fmla="*/ 7788850 w 8604150"/>
              <a:gd name="connsiteY47" fmla="*/ 2425700 h 3261360"/>
              <a:gd name="connsiteX48" fmla="*/ 7877750 w 8604150"/>
              <a:gd name="connsiteY48" fmla="*/ 1866900 h 3261360"/>
              <a:gd name="connsiteX49" fmla="*/ 8157150 w 8604150"/>
              <a:gd name="connsiteY49" fmla="*/ 1155700 h 3261360"/>
              <a:gd name="connsiteX50" fmla="*/ 8296850 w 8604150"/>
              <a:gd name="connsiteY50" fmla="*/ 2070100 h 3261360"/>
              <a:gd name="connsiteX51" fmla="*/ 8451751 w 8604150"/>
              <a:gd name="connsiteY51" fmla="*/ 1427480 h 3261360"/>
              <a:gd name="connsiteX52" fmla="*/ 8604150 w 8604150"/>
              <a:gd name="connsiteY52" fmla="*/ 1238432 h 3261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8604150" h="3261360">
                <a:moveTo>
                  <a:pt x="0" y="1149350"/>
                </a:moveTo>
                <a:lnTo>
                  <a:pt x="130750" y="1346200"/>
                </a:lnTo>
                <a:lnTo>
                  <a:pt x="194250" y="2019300"/>
                </a:lnTo>
                <a:lnTo>
                  <a:pt x="386671" y="1000760"/>
                </a:lnTo>
                <a:lnTo>
                  <a:pt x="473650" y="2743200"/>
                </a:lnTo>
                <a:lnTo>
                  <a:pt x="575250" y="2133600"/>
                </a:lnTo>
                <a:lnTo>
                  <a:pt x="918150" y="1511300"/>
                </a:lnTo>
                <a:lnTo>
                  <a:pt x="1033990" y="2458720"/>
                </a:lnTo>
                <a:lnTo>
                  <a:pt x="1286450" y="927100"/>
                </a:lnTo>
                <a:lnTo>
                  <a:pt x="1349950" y="457200"/>
                </a:lnTo>
                <a:lnTo>
                  <a:pt x="1515050" y="1143000"/>
                </a:lnTo>
                <a:lnTo>
                  <a:pt x="1578550" y="1689100"/>
                </a:lnTo>
                <a:lnTo>
                  <a:pt x="1756350" y="2755900"/>
                </a:lnTo>
                <a:lnTo>
                  <a:pt x="1883350" y="1511300"/>
                </a:lnTo>
                <a:lnTo>
                  <a:pt x="2124650" y="1130300"/>
                </a:lnTo>
                <a:lnTo>
                  <a:pt x="2188150" y="1600200"/>
                </a:lnTo>
                <a:lnTo>
                  <a:pt x="2327850" y="2425700"/>
                </a:lnTo>
                <a:lnTo>
                  <a:pt x="2442150" y="2006600"/>
                </a:lnTo>
                <a:lnTo>
                  <a:pt x="2708850" y="863600"/>
                </a:lnTo>
                <a:lnTo>
                  <a:pt x="2830695" y="2384552"/>
                </a:lnTo>
                <a:lnTo>
                  <a:pt x="3070991" y="1858264"/>
                </a:lnTo>
                <a:lnTo>
                  <a:pt x="3189197" y="2475992"/>
                </a:lnTo>
                <a:lnTo>
                  <a:pt x="3445999" y="1854200"/>
                </a:lnTo>
                <a:lnTo>
                  <a:pt x="3549399" y="2381250"/>
                </a:lnTo>
                <a:lnTo>
                  <a:pt x="3662888" y="2079625"/>
                </a:lnTo>
                <a:lnTo>
                  <a:pt x="3980843" y="0"/>
                </a:lnTo>
                <a:lnTo>
                  <a:pt x="4202450" y="1085850"/>
                </a:lnTo>
                <a:lnTo>
                  <a:pt x="4381850" y="3261360"/>
                </a:lnTo>
                <a:lnTo>
                  <a:pt x="4625300" y="1206500"/>
                </a:lnTo>
                <a:lnTo>
                  <a:pt x="4861577" y="823913"/>
                </a:lnTo>
                <a:lnTo>
                  <a:pt x="4957013" y="2379663"/>
                </a:lnTo>
                <a:lnTo>
                  <a:pt x="5137752" y="1730375"/>
                </a:lnTo>
                <a:lnTo>
                  <a:pt x="5424851" y="958850"/>
                </a:lnTo>
                <a:lnTo>
                  <a:pt x="5528250" y="2400300"/>
                </a:lnTo>
                <a:lnTo>
                  <a:pt x="5604450" y="2133600"/>
                </a:lnTo>
                <a:lnTo>
                  <a:pt x="5858450" y="1574800"/>
                </a:lnTo>
                <a:lnTo>
                  <a:pt x="6010850" y="2070100"/>
                </a:lnTo>
                <a:lnTo>
                  <a:pt x="6096670" y="1518920"/>
                </a:lnTo>
                <a:lnTo>
                  <a:pt x="6239831" y="1224280"/>
                </a:lnTo>
                <a:lnTo>
                  <a:pt x="6404550" y="2540000"/>
                </a:lnTo>
                <a:lnTo>
                  <a:pt x="6582350" y="2705100"/>
                </a:lnTo>
                <a:lnTo>
                  <a:pt x="6803406" y="177800"/>
                </a:lnTo>
                <a:lnTo>
                  <a:pt x="6960695" y="675386"/>
                </a:lnTo>
                <a:lnTo>
                  <a:pt x="7217350" y="2590800"/>
                </a:lnTo>
                <a:lnTo>
                  <a:pt x="7369750" y="1511300"/>
                </a:lnTo>
                <a:lnTo>
                  <a:pt x="7611050" y="1155700"/>
                </a:lnTo>
                <a:lnTo>
                  <a:pt x="7674550" y="2095500"/>
                </a:lnTo>
                <a:lnTo>
                  <a:pt x="7788850" y="2425700"/>
                </a:lnTo>
                <a:lnTo>
                  <a:pt x="7877750" y="1866900"/>
                </a:lnTo>
                <a:lnTo>
                  <a:pt x="8157150" y="1155700"/>
                </a:lnTo>
                <a:lnTo>
                  <a:pt x="8296850" y="2070100"/>
                </a:lnTo>
                <a:lnTo>
                  <a:pt x="8451751" y="1427480"/>
                </a:lnTo>
                <a:lnTo>
                  <a:pt x="8604150" y="1238432"/>
                </a:lnTo>
              </a:path>
            </a:pathLst>
          </a:custGeom>
          <a:noFill/>
          <a:ln>
            <a:solidFill>
              <a:schemeClr val="bg1">
                <a:lumMod val="85000"/>
                <a:alpha val="1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8" name="直接连接符 27"/>
          <p:cNvCxnSpPr/>
          <p:nvPr/>
        </p:nvCxnSpPr>
        <p:spPr>
          <a:xfrm>
            <a:off x="4976146" y="2019617"/>
            <a:ext cx="1113765" cy="0"/>
          </a:xfrm>
          <a:prstGeom prst="line">
            <a:avLst/>
          </a:prstGeom>
          <a:ln w="508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 flipV="1">
            <a:off x="4965471" y="550355"/>
            <a:ext cx="632699" cy="1469261"/>
          </a:xfrm>
          <a:prstGeom prst="line">
            <a:avLst/>
          </a:prstGeom>
          <a:ln w="508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/>
        </p:nvCxnSpPr>
        <p:spPr>
          <a:xfrm>
            <a:off x="5610091" y="540305"/>
            <a:ext cx="1782394" cy="0"/>
          </a:xfrm>
          <a:prstGeom prst="line">
            <a:avLst/>
          </a:prstGeom>
          <a:ln w="508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组合 37"/>
          <p:cNvGrpSpPr/>
          <p:nvPr/>
        </p:nvGrpSpPr>
        <p:grpSpPr>
          <a:xfrm>
            <a:off x="4639423" y="2016564"/>
            <a:ext cx="2895524" cy="2891746"/>
            <a:chOff x="2193216" y="1887355"/>
            <a:chExt cx="2895524" cy="2891746"/>
          </a:xfrm>
        </p:grpSpPr>
        <p:sp>
          <p:nvSpPr>
            <p:cNvPr id="27" name="弧形 26"/>
            <p:cNvSpPr/>
            <p:nvPr/>
          </p:nvSpPr>
          <p:spPr>
            <a:xfrm>
              <a:off x="2193216" y="1890408"/>
              <a:ext cx="2888694" cy="2888693"/>
            </a:xfrm>
            <a:prstGeom prst="arc">
              <a:avLst>
                <a:gd name="adj1" fmla="val 16163728"/>
                <a:gd name="adj2" fmla="val 11286828"/>
              </a:avLst>
            </a:prstGeom>
            <a:noFill/>
            <a:ln w="5080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弧形 30"/>
            <p:cNvSpPr>
              <a:spLocks noChangeAspect="1"/>
            </p:cNvSpPr>
            <p:nvPr/>
          </p:nvSpPr>
          <p:spPr>
            <a:xfrm rot="16200000">
              <a:off x="2201540" y="1887355"/>
              <a:ext cx="2887200" cy="2887200"/>
            </a:xfrm>
            <a:prstGeom prst="arc">
              <a:avLst>
                <a:gd name="adj1" fmla="val 17087058"/>
                <a:gd name="adj2" fmla="val 18168388"/>
              </a:avLst>
            </a:prstGeom>
            <a:ln w="50800" cap="rnd">
              <a:solidFill>
                <a:srgbClr val="55E1DB"/>
              </a:solidFill>
              <a:prstDash val="sysDot"/>
              <a:round/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5081170" y="2461363"/>
            <a:ext cx="2011988" cy="2009443"/>
            <a:chOff x="2634963" y="2332154"/>
            <a:chExt cx="2011988" cy="2009443"/>
          </a:xfrm>
        </p:grpSpPr>
        <p:sp>
          <p:nvSpPr>
            <p:cNvPr id="32" name="弧形 31"/>
            <p:cNvSpPr>
              <a:spLocks noChangeAspect="1"/>
            </p:cNvSpPr>
            <p:nvPr/>
          </p:nvSpPr>
          <p:spPr>
            <a:xfrm>
              <a:off x="2634963" y="2332154"/>
              <a:ext cx="2005200" cy="2005200"/>
            </a:xfrm>
            <a:prstGeom prst="arc">
              <a:avLst>
                <a:gd name="adj1" fmla="val 7384090"/>
                <a:gd name="adj2" fmla="val 18257392"/>
              </a:avLst>
            </a:prstGeom>
            <a:ln w="25400">
              <a:solidFill>
                <a:srgbClr val="E837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弧形 32"/>
            <p:cNvSpPr>
              <a:spLocks noChangeAspect="1"/>
            </p:cNvSpPr>
            <p:nvPr/>
          </p:nvSpPr>
          <p:spPr>
            <a:xfrm>
              <a:off x="2641751" y="2336397"/>
              <a:ext cx="2005200" cy="2005200"/>
            </a:xfrm>
            <a:prstGeom prst="arc">
              <a:avLst>
                <a:gd name="adj1" fmla="val 18543935"/>
                <a:gd name="adj2" fmla="val 7243196"/>
              </a:avLst>
            </a:prstGeom>
            <a:ln>
              <a:solidFill>
                <a:srgbClr val="55E1DB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5" name="空心弧 34"/>
          <p:cNvSpPr>
            <a:spLocks noChangeAspect="1"/>
          </p:cNvSpPr>
          <p:nvPr/>
        </p:nvSpPr>
        <p:spPr>
          <a:xfrm>
            <a:off x="4375744" y="1747522"/>
            <a:ext cx="3441368" cy="3441368"/>
          </a:xfrm>
          <a:prstGeom prst="blockArc">
            <a:avLst>
              <a:gd name="adj1" fmla="val 16346755"/>
              <a:gd name="adj2" fmla="val 7459949"/>
              <a:gd name="adj3" fmla="val 1746"/>
            </a:avLst>
          </a:prstGeom>
          <a:noFill/>
          <a:ln w="6350">
            <a:solidFill>
              <a:srgbClr val="55E1DB"/>
            </a:solidFill>
          </a:ln>
          <a:effectLst>
            <a:glow rad="127000">
              <a:srgbClr val="55E1DB">
                <a:alpha val="7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36" name="直接箭头连接符 35"/>
          <p:cNvCxnSpPr/>
          <p:nvPr/>
        </p:nvCxnSpPr>
        <p:spPr>
          <a:xfrm>
            <a:off x="5279895" y="1773861"/>
            <a:ext cx="758532" cy="0"/>
          </a:xfrm>
          <a:prstGeom prst="straightConnector1">
            <a:avLst/>
          </a:prstGeom>
          <a:ln w="15875">
            <a:solidFill>
              <a:schemeClr val="bg1"/>
            </a:solidFill>
            <a:headEnd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十字形 36"/>
          <p:cNvSpPr/>
          <p:nvPr/>
        </p:nvSpPr>
        <p:spPr>
          <a:xfrm rot="2700000">
            <a:off x="6065478" y="1741446"/>
            <a:ext cx="70644" cy="70644"/>
          </a:xfrm>
          <a:prstGeom prst="plus">
            <a:avLst>
              <a:gd name="adj" fmla="val 34102"/>
            </a:avLst>
          </a:prstGeom>
          <a:noFill/>
          <a:ln w="6350">
            <a:solidFill>
              <a:srgbClr val="55E1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弧形 46"/>
          <p:cNvSpPr/>
          <p:nvPr/>
        </p:nvSpPr>
        <p:spPr>
          <a:xfrm>
            <a:off x="4137473" y="1497710"/>
            <a:ext cx="3917054" cy="3917054"/>
          </a:xfrm>
          <a:prstGeom prst="arc">
            <a:avLst>
              <a:gd name="adj1" fmla="val 18467765"/>
              <a:gd name="adj2" fmla="val 8156963"/>
            </a:avLst>
          </a:prstGeom>
          <a:noFill/>
          <a:ln w="31750" cap="rnd">
            <a:solidFill>
              <a:srgbClr val="E83766"/>
            </a:solidFill>
            <a:round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0" name="组合 49"/>
          <p:cNvGrpSpPr/>
          <p:nvPr/>
        </p:nvGrpSpPr>
        <p:grpSpPr>
          <a:xfrm>
            <a:off x="6635042" y="2610227"/>
            <a:ext cx="100800" cy="100800"/>
            <a:chOff x="4188835" y="2481018"/>
            <a:chExt cx="100800" cy="100800"/>
          </a:xfrm>
        </p:grpSpPr>
        <p:sp>
          <p:nvSpPr>
            <p:cNvPr id="34" name="椭圆 33"/>
            <p:cNvSpPr>
              <a:spLocks noChangeAspect="1"/>
            </p:cNvSpPr>
            <p:nvPr/>
          </p:nvSpPr>
          <p:spPr>
            <a:xfrm flipH="1">
              <a:off x="4215835" y="2508018"/>
              <a:ext cx="46800" cy="46800"/>
            </a:xfrm>
            <a:prstGeom prst="ellipse">
              <a:avLst/>
            </a:prstGeom>
            <a:solidFill>
              <a:srgbClr val="E837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椭圆 48"/>
            <p:cNvSpPr>
              <a:spLocks noChangeAspect="1"/>
            </p:cNvSpPr>
            <p:nvPr/>
          </p:nvSpPr>
          <p:spPr>
            <a:xfrm flipV="1">
              <a:off x="4188835" y="2481018"/>
              <a:ext cx="100800" cy="100800"/>
            </a:xfrm>
            <a:prstGeom prst="ellipse">
              <a:avLst/>
            </a:prstGeom>
            <a:noFill/>
            <a:ln>
              <a:solidFill>
                <a:srgbClr val="E837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1" name="组合 50"/>
          <p:cNvGrpSpPr/>
          <p:nvPr/>
        </p:nvGrpSpPr>
        <p:grpSpPr>
          <a:xfrm>
            <a:off x="4963594" y="5036123"/>
            <a:ext cx="100800" cy="100800"/>
            <a:chOff x="4188835" y="2481018"/>
            <a:chExt cx="100800" cy="100800"/>
          </a:xfrm>
        </p:grpSpPr>
        <p:sp>
          <p:nvSpPr>
            <p:cNvPr id="52" name="椭圆 51"/>
            <p:cNvSpPr>
              <a:spLocks noChangeAspect="1"/>
            </p:cNvSpPr>
            <p:nvPr/>
          </p:nvSpPr>
          <p:spPr>
            <a:xfrm flipH="1">
              <a:off x="4215835" y="2508018"/>
              <a:ext cx="46800" cy="46800"/>
            </a:xfrm>
            <a:prstGeom prst="ellipse">
              <a:avLst/>
            </a:prstGeom>
            <a:solidFill>
              <a:srgbClr val="55E1DB"/>
            </a:solidFill>
            <a:ln>
              <a:solidFill>
                <a:srgbClr val="55E1D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椭圆 52"/>
            <p:cNvSpPr>
              <a:spLocks noChangeAspect="1"/>
            </p:cNvSpPr>
            <p:nvPr/>
          </p:nvSpPr>
          <p:spPr>
            <a:xfrm flipV="1">
              <a:off x="4188835" y="2481018"/>
              <a:ext cx="100800" cy="100800"/>
            </a:xfrm>
            <a:prstGeom prst="ellipse">
              <a:avLst/>
            </a:prstGeom>
            <a:noFill/>
            <a:ln>
              <a:solidFill>
                <a:srgbClr val="55E1D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48" name="组合 147"/>
          <p:cNvGrpSpPr/>
          <p:nvPr/>
        </p:nvGrpSpPr>
        <p:grpSpPr>
          <a:xfrm>
            <a:off x="4801309" y="1141661"/>
            <a:ext cx="235557" cy="765724"/>
            <a:chOff x="4801309" y="1141661"/>
            <a:chExt cx="235557" cy="765724"/>
          </a:xfrm>
        </p:grpSpPr>
        <p:sp>
          <p:nvSpPr>
            <p:cNvPr id="66" name="矩形 65"/>
            <p:cNvSpPr/>
            <p:nvPr/>
          </p:nvSpPr>
          <p:spPr>
            <a:xfrm rot="17599304">
              <a:off x="4670742" y="1441537"/>
              <a:ext cx="666000" cy="66248"/>
            </a:xfrm>
            <a:prstGeom prst="rect">
              <a:avLst/>
            </a:prstGeom>
            <a:noFill/>
            <a:ln>
              <a:solidFill>
                <a:srgbClr val="55E1D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等腰三角形 66"/>
            <p:cNvSpPr/>
            <p:nvPr/>
          </p:nvSpPr>
          <p:spPr>
            <a:xfrm rot="12204707">
              <a:off x="4801309" y="1846271"/>
              <a:ext cx="70894" cy="61114"/>
            </a:xfrm>
            <a:prstGeom prst="triangle">
              <a:avLst/>
            </a:prstGeom>
            <a:noFill/>
            <a:ln w="12700">
              <a:solidFill>
                <a:srgbClr val="55E1D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68" name="直接连接符 67"/>
          <p:cNvCxnSpPr/>
          <p:nvPr/>
        </p:nvCxnSpPr>
        <p:spPr>
          <a:xfrm>
            <a:off x="4945567" y="2168704"/>
            <a:ext cx="1155233" cy="0"/>
          </a:xfrm>
          <a:prstGeom prst="line">
            <a:avLst/>
          </a:prstGeom>
          <a:ln w="12700" cap="rnd">
            <a:solidFill>
              <a:schemeClr val="bg1"/>
            </a:solidFill>
            <a:prstDash val="dash"/>
            <a:round/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7" name="组合 146"/>
          <p:cNvGrpSpPr/>
          <p:nvPr/>
        </p:nvGrpSpPr>
        <p:grpSpPr>
          <a:xfrm>
            <a:off x="3788298" y="2098781"/>
            <a:ext cx="3206019" cy="2888693"/>
            <a:chOff x="3788298" y="2098781"/>
            <a:chExt cx="3206019" cy="2888693"/>
          </a:xfrm>
        </p:grpSpPr>
        <p:sp>
          <p:nvSpPr>
            <p:cNvPr id="81" name="弧形 80"/>
            <p:cNvSpPr/>
            <p:nvPr/>
          </p:nvSpPr>
          <p:spPr>
            <a:xfrm>
              <a:off x="4105623" y="2098781"/>
              <a:ext cx="2888694" cy="2888693"/>
            </a:xfrm>
            <a:prstGeom prst="arc">
              <a:avLst>
                <a:gd name="adj1" fmla="val 8728549"/>
                <a:gd name="adj2" fmla="val 12885525"/>
              </a:avLst>
            </a:prstGeom>
            <a:noFill/>
            <a:ln w="1270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46" name="组合 145"/>
            <p:cNvGrpSpPr/>
            <p:nvPr/>
          </p:nvGrpSpPr>
          <p:grpSpPr>
            <a:xfrm>
              <a:off x="4016854" y="3461985"/>
              <a:ext cx="171318" cy="152466"/>
              <a:chOff x="4016854" y="3461985"/>
              <a:chExt cx="171318" cy="152466"/>
            </a:xfrm>
          </p:grpSpPr>
          <p:sp>
            <p:nvSpPr>
              <p:cNvPr id="86" name="椭圆 85"/>
              <p:cNvSpPr>
                <a:spLocks noChangeAspect="1"/>
              </p:cNvSpPr>
              <p:nvPr/>
            </p:nvSpPr>
            <p:spPr>
              <a:xfrm flipH="1">
                <a:off x="4070229" y="3502824"/>
                <a:ext cx="70788" cy="7078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7" name="椭圆 86"/>
              <p:cNvSpPr>
                <a:spLocks noChangeAspect="1"/>
              </p:cNvSpPr>
              <p:nvPr/>
            </p:nvSpPr>
            <p:spPr>
              <a:xfrm flipV="1">
                <a:off x="4016854" y="3461985"/>
                <a:ext cx="171318" cy="152466"/>
              </a:xfrm>
              <a:prstGeom prst="ellipse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89" name="直接箭头连接符 88"/>
            <p:cNvCxnSpPr/>
            <p:nvPr/>
          </p:nvCxnSpPr>
          <p:spPr>
            <a:xfrm flipH="1">
              <a:off x="3788298" y="3535678"/>
              <a:ext cx="815452" cy="0"/>
            </a:xfrm>
            <a:prstGeom prst="straightConnector1">
              <a:avLst/>
            </a:prstGeom>
            <a:ln>
              <a:solidFill>
                <a:schemeClr val="bg1"/>
              </a:solidFill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矩形 3"/>
          <p:cNvSpPr/>
          <p:nvPr/>
        </p:nvSpPr>
        <p:spPr>
          <a:xfrm>
            <a:off x="-18097500" y="-8001000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/>
          <p:cNvSpPr/>
          <p:nvPr/>
        </p:nvSpPr>
        <p:spPr>
          <a:xfrm>
            <a:off x="-18097500" y="13944600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/>
        </p:nvSpPr>
        <p:spPr>
          <a:xfrm>
            <a:off x="28994100" y="13944600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28994100" y="-7581900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5163955" y="364331"/>
            <a:ext cx="2201251" cy="728411"/>
            <a:chOff x="5163955" y="364331"/>
            <a:chExt cx="2201251" cy="728411"/>
          </a:xfrm>
        </p:grpSpPr>
        <p:cxnSp>
          <p:nvCxnSpPr>
            <p:cNvPr id="62" name="直接连接符 61"/>
            <p:cNvCxnSpPr/>
            <p:nvPr/>
          </p:nvCxnSpPr>
          <p:spPr>
            <a:xfrm flipV="1">
              <a:off x="5163955" y="364331"/>
              <a:ext cx="313672" cy="728411"/>
            </a:xfrm>
            <a:prstGeom prst="line">
              <a:avLst/>
            </a:prstGeom>
            <a:ln w="19050" cap="rnd">
              <a:solidFill>
                <a:schemeClr val="bg1"/>
              </a:solidFill>
              <a:round/>
              <a:head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55"/>
            <p:cNvCxnSpPr/>
            <p:nvPr/>
          </p:nvCxnSpPr>
          <p:spPr>
            <a:xfrm>
              <a:off x="5479256" y="365045"/>
              <a:ext cx="1885950" cy="0"/>
            </a:xfrm>
            <a:prstGeom prst="line">
              <a:avLst/>
            </a:prstGeom>
            <a:ln w="19050" cap="rnd">
              <a:solidFill>
                <a:schemeClr val="bg1"/>
              </a:solidFill>
              <a:round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文本框 12"/>
          <p:cNvSpPr txBox="1"/>
          <p:nvPr/>
        </p:nvSpPr>
        <p:spPr>
          <a:xfrm>
            <a:off x="5086350" y="2828835"/>
            <a:ext cx="20193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dirty="0" smtClean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201</a:t>
            </a:r>
            <a:endParaRPr lang="zh-CN" altLang="en-US" sz="7200" dirty="0">
              <a:solidFill>
                <a:schemeClr val="bg1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grpSp>
        <p:nvGrpSpPr>
          <p:cNvPr id="142" name="组合 141"/>
          <p:cNvGrpSpPr/>
          <p:nvPr/>
        </p:nvGrpSpPr>
        <p:grpSpPr>
          <a:xfrm>
            <a:off x="202787" y="1836961"/>
            <a:ext cx="11778738" cy="1561364"/>
            <a:chOff x="202787" y="1836961"/>
            <a:chExt cx="11778738" cy="1561364"/>
          </a:xfrm>
        </p:grpSpPr>
        <p:sp>
          <p:nvSpPr>
            <p:cNvPr id="17" name="椭圆 16"/>
            <p:cNvSpPr>
              <a:spLocks noChangeAspect="1"/>
            </p:cNvSpPr>
            <p:nvPr/>
          </p:nvSpPr>
          <p:spPr>
            <a:xfrm>
              <a:off x="202787" y="3002661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椭圆 54"/>
            <p:cNvSpPr>
              <a:spLocks noChangeAspect="1"/>
            </p:cNvSpPr>
            <p:nvPr/>
          </p:nvSpPr>
          <p:spPr>
            <a:xfrm>
              <a:off x="378206" y="3196336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椭圆 62"/>
            <p:cNvSpPr>
              <a:spLocks noChangeAspect="1"/>
            </p:cNvSpPr>
            <p:nvPr/>
          </p:nvSpPr>
          <p:spPr>
            <a:xfrm>
              <a:off x="1444055" y="3350642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椭圆 68"/>
            <p:cNvSpPr>
              <a:spLocks noChangeAspect="1"/>
            </p:cNvSpPr>
            <p:nvPr/>
          </p:nvSpPr>
          <p:spPr>
            <a:xfrm>
              <a:off x="2260030" y="2975992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" name="椭圆 70"/>
            <p:cNvSpPr>
              <a:spLocks noChangeAspect="1"/>
            </p:cNvSpPr>
            <p:nvPr/>
          </p:nvSpPr>
          <p:spPr>
            <a:xfrm>
              <a:off x="2031430" y="2309242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椭圆 72"/>
            <p:cNvSpPr>
              <a:spLocks noChangeAspect="1"/>
            </p:cNvSpPr>
            <p:nvPr/>
          </p:nvSpPr>
          <p:spPr>
            <a:xfrm>
              <a:off x="2768030" y="3344292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椭圆 73"/>
            <p:cNvSpPr>
              <a:spLocks noChangeAspect="1"/>
            </p:cNvSpPr>
            <p:nvPr/>
          </p:nvSpPr>
          <p:spPr>
            <a:xfrm>
              <a:off x="3091880" y="2975992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" name="椭圆 75"/>
            <p:cNvSpPr>
              <a:spLocks noChangeAspect="1"/>
            </p:cNvSpPr>
            <p:nvPr/>
          </p:nvSpPr>
          <p:spPr>
            <a:xfrm>
              <a:off x="3891980" y="2709292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3" name="椭圆 92"/>
            <p:cNvSpPr>
              <a:spLocks noChangeAspect="1"/>
            </p:cNvSpPr>
            <p:nvPr/>
          </p:nvSpPr>
          <p:spPr>
            <a:xfrm>
              <a:off x="5631879" y="1836961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4" name="椭圆 93"/>
            <p:cNvSpPr>
              <a:spLocks noChangeAspect="1"/>
            </p:cNvSpPr>
            <p:nvPr/>
          </p:nvSpPr>
          <p:spPr>
            <a:xfrm>
              <a:off x="5936680" y="2928400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6" name="椭圆 95"/>
            <p:cNvSpPr>
              <a:spLocks noChangeAspect="1"/>
            </p:cNvSpPr>
            <p:nvPr/>
          </p:nvSpPr>
          <p:spPr>
            <a:xfrm>
              <a:off x="6508180" y="3061750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7" name="椭圆 96"/>
            <p:cNvSpPr>
              <a:spLocks noChangeAspect="1"/>
            </p:cNvSpPr>
            <p:nvPr/>
          </p:nvSpPr>
          <p:spPr>
            <a:xfrm>
              <a:off x="6832031" y="2675986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" name="椭圆 99"/>
            <p:cNvSpPr>
              <a:spLocks noChangeAspect="1"/>
            </p:cNvSpPr>
            <p:nvPr/>
          </p:nvSpPr>
          <p:spPr>
            <a:xfrm>
              <a:off x="7598793" y="2822036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5" name="椭圆 104"/>
            <p:cNvSpPr>
              <a:spLocks noChangeAspect="1"/>
            </p:cNvSpPr>
            <p:nvPr/>
          </p:nvSpPr>
          <p:spPr>
            <a:xfrm>
              <a:off x="8519860" y="3362325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6" name="椭圆 105"/>
            <p:cNvSpPr>
              <a:spLocks noChangeAspect="1"/>
            </p:cNvSpPr>
            <p:nvPr/>
          </p:nvSpPr>
          <p:spPr>
            <a:xfrm>
              <a:off x="8716710" y="3067050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9" name="椭圆 108"/>
            <p:cNvSpPr>
              <a:spLocks noChangeAspect="1"/>
            </p:cNvSpPr>
            <p:nvPr/>
          </p:nvSpPr>
          <p:spPr>
            <a:xfrm>
              <a:off x="9484267" y="2016919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0" name="椭圆 109"/>
            <p:cNvSpPr>
              <a:spLocks noChangeAspect="1"/>
            </p:cNvSpPr>
            <p:nvPr/>
          </p:nvSpPr>
          <p:spPr>
            <a:xfrm>
              <a:off x="9700960" y="2524125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4" name="椭圆 113"/>
            <p:cNvSpPr>
              <a:spLocks noChangeAspect="1"/>
            </p:cNvSpPr>
            <p:nvPr/>
          </p:nvSpPr>
          <p:spPr>
            <a:xfrm>
              <a:off x="10257220" y="3348513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7" name="椭圆 116"/>
            <p:cNvSpPr>
              <a:spLocks noChangeAspect="1"/>
            </p:cNvSpPr>
            <p:nvPr/>
          </p:nvSpPr>
          <p:spPr>
            <a:xfrm>
              <a:off x="10590594" y="2974181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2" name="椭圆 121"/>
            <p:cNvSpPr>
              <a:spLocks noChangeAspect="1"/>
            </p:cNvSpPr>
            <p:nvPr/>
          </p:nvSpPr>
          <p:spPr>
            <a:xfrm>
              <a:off x="11333545" y="2990850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3" name="椭圆 122"/>
            <p:cNvSpPr>
              <a:spLocks noChangeAspect="1"/>
            </p:cNvSpPr>
            <p:nvPr/>
          </p:nvSpPr>
          <p:spPr>
            <a:xfrm>
              <a:off x="11738357" y="3274219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6" name="椭圆 125"/>
            <p:cNvSpPr>
              <a:spLocks noChangeAspect="1"/>
            </p:cNvSpPr>
            <p:nvPr/>
          </p:nvSpPr>
          <p:spPr>
            <a:xfrm>
              <a:off x="11945525" y="3083719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7" name="椭圆 126"/>
            <p:cNvSpPr>
              <a:spLocks noChangeAspect="1"/>
            </p:cNvSpPr>
            <p:nvPr/>
          </p:nvSpPr>
          <p:spPr>
            <a:xfrm>
              <a:off x="724281" y="2828036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41" name="组合 140"/>
          <p:cNvGrpSpPr/>
          <p:nvPr/>
        </p:nvGrpSpPr>
        <p:grpSpPr>
          <a:xfrm>
            <a:off x="460756" y="3429000"/>
            <a:ext cx="11101669" cy="1719958"/>
            <a:chOff x="460756" y="3429000"/>
            <a:chExt cx="11101669" cy="1719958"/>
          </a:xfrm>
        </p:grpSpPr>
        <p:sp>
          <p:nvSpPr>
            <p:cNvPr id="57" name="椭圆 56"/>
            <p:cNvSpPr>
              <a:spLocks noChangeAspect="1"/>
            </p:cNvSpPr>
            <p:nvPr/>
          </p:nvSpPr>
          <p:spPr>
            <a:xfrm>
              <a:off x="460756" y="3869436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椭圆 58"/>
            <p:cNvSpPr>
              <a:spLocks noChangeAspect="1"/>
            </p:cNvSpPr>
            <p:nvPr/>
          </p:nvSpPr>
          <p:spPr>
            <a:xfrm>
              <a:off x="841756" y="4580636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椭圆 59"/>
            <p:cNvSpPr>
              <a:spLocks noChangeAspect="1"/>
            </p:cNvSpPr>
            <p:nvPr/>
          </p:nvSpPr>
          <p:spPr>
            <a:xfrm>
              <a:off x="975106" y="3983736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椭圆 64"/>
            <p:cNvSpPr>
              <a:spLocks noChangeAspect="1"/>
            </p:cNvSpPr>
            <p:nvPr/>
          </p:nvSpPr>
          <p:spPr>
            <a:xfrm>
              <a:off x="1605980" y="4307904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椭圆 69"/>
            <p:cNvSpPr>
              <a:spLocks noChangeAspect="1"/>
            </p:cNvSpPr>
            <p:nvPr/>
          </p:nvSpPr>
          <p:spPr>
            <a:xfrm>
              <a:off x="2590230" y="4601592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" name="椭圆 74"/>
            <p:cNvSpPr>
              <a:spLocks noChangeAspect="1"/>
            </p:cNvSpPr>
            <p:nvPr/>
          </p:nvSpPr>
          <p:spPr>
            <a:xfrm>
              <a:off x="3371280" y="4265042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" name="椭圆 76"/>
            <p:cNvSpPr>
              <a:spLocks noChangeAspect="1"/>
            </p:cNvSpPr>
            <p:nvPr/>
          </p:nvSpPr>
          <p:spPr>
            <a:xfrm>
              <a:off x="4057080" y="4231705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椭圆 77"/>
            <p:cNvSpPr>
              <a:spLocks noChangeAspect="1"/>
            </p:cNvSpPr>
            <p:nvPr/>
          </p:nvSpPr>
          <p:spPr>
            <a:xfrm>
              <a:off x="4384105" y="3699892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椭圆 78"/>
            <p:cNvSpPr>
              <a:spLocks noChangeAspect="1"/>
            </p:cNvSpPr>
            <p:nvPr/>
          </p:nvSpPr>
          <p:spPr>
            <a:xfrm>
              <a:off x="4549205" y="4322192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5" name="椭圆 84"/>
            <p:cNvSpPr>
              <a:spLocks noChangeAspect="1"/>
            </p:cNvSpPr>
            <p:nvPr/>
          </p:nvSpPr>
          <p:spPr>
            <a:xfrm>
              <a:off x="4902424" y="3696717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1" name="椭圆 90"/>
            <p:cNvSpPr>
              <a:spLocks noChangeAspect="1"/>
            </p:cNvSpPr>
            <p:nvPr/>
          </p:nvSpPr>
          <p:spPr>
            <a:xfrm>
              <a:off x="5044505" y="4220592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2" name="椭圆 91"/>
            <p:cNvSpPr>
              <a:spLocks noChangeAspect="1"/>
            </p:cNvSpPr>
            <p:nvPr/>
          </p:nvSpPr>
          <p:spPr>
            <a:xfrm>
              <a:off x="5200874" y="3924523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5" name="椭圆 94"/>
            <p:cNvSpPr>
              <a:spLocks noChangeAspect="1"/>
            </p:cNvSpPr>
            <p:nvPr/>
          </p:nvSpPr>
          <p:spPr>
            <a:xfrm>
              <a:off x="6180204" y="5112958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8" name="椭圆 97"/>
            <p:cNvSpPr>
              <a:spLocks noChangeAspect="1"/>
            </p:cNvSpPr>
            <p:nvPr/>
          </p:nvSpPr>
          <p:spPr>
            <a:xfrm>
              <a:off x="6965381" y="4228562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9" name="椭圆 98"/>
            <p:cNvSpPr>
              <a:spLocks noChangeAspect="1"/>
            </p:cNvSpPr>
            <p:nvPr/>
          </p:nvSpPr>
          <p:spPr>
            <a:xfrm>
              <a:off x="7203506" y="3595149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1" name="椭圆 100"/>
            <p:cNvSpPr>
              <a:spLocks noChangeAspect="1"/>
            </p:cNvSpPr>
            <p:nvPr/>
          </p:nvSpPr>
          <p:spPr>
            <a:xfrm>
              <a:off x="7744525" y="4246658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2" name="椭圆 101"/>
            <p:cNvSpPr>
              <a:spLocks noChangeAspect="1"/>
            </p:cNvSpPr>
            <p:nvPr/>
          </p:nvSpPr>
          <p:spPr>
            <a:xfrm>
              <a:off x="7851205" y="3972338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3" name="椭圆 102"/>
            <p:cNvSpPr>
              <a:spLocks noChangeAspect="1"/>
            </p:cNvSpPr>
            <p:nvPr/>
          </p:nvSpPr>
          <p:spPr>
            <a:xfrm>
              <a:off x="8194105" y="3429000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" name="椭圆 103"/>
            <p:cNvSpPr>
              <a:spLocks noChangeAspect="1"/>
            </p:cNvSpPr>
            <p:nvPr/>
          </p:nvSpPr>
          <p:spPr>
            <a:xfrm>
              <a:off x="8405560" y="3921125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7" name="椭圆 106"/>
            <p:cNvSpPr>
              <a:spLocks noChangeAspect="1"/>
            </p:cNvSpPr>
            <p:nvPr/>
          </p:nvSpPr>
          <p:spPr>
            <a:xfrm>
              <a:off x="8938960" y="4384675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8" name="椭圆 107"/>
            <p:cNvSpPr>
              <a:spLocks noChangeAspect="1"/>
            </p:cNvSpPr>
            <p:nvPr/>
          </p:nvSpPr>
          <p:spPr>
            <a:xfrm>
              <a:off x="9186610" y="4552950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3" name="椭圆 112"/>
            <p:cNvSpPr>
              <a:spLocks noChangeAspect="1"/>
            </p:cNvSpPr>
            <p:nvPr/>
          </p:nvSpPr>
          <p:spPr>
            <a:xfrm>
              <a:off x="10050051" y="4446270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8" name="椭圆 117"/>
            <p:cNvSpPr>
              <a:spLocks noChangeAspect="1"/>
            </p:cNvSpPr>
            <p:nvPr/>
          </p:nvSpPr>
          <p:spPr>
            <a:xfrm>
              <a:off x="10681082" y="3945731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9" name="椭圆 118"/>
            <p:cNvSpPr>
              <a:spLocks noChangeAspect="1"/>
            </p:cNvSpPr>
            <p:nvPr/>
          </p:nvSpPr>
          <p:spPr>
            <a:xfrm>
              <a:off x="10833482" y="4274344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0" name="椭圆 119"/>
            <p:cNvSpPr>
              <a:spLocks noChangeAspect="1"/>
            </p:cNvSpPr>
            <p:nvPr/>
          </p:nvSpPr>
          <p:spPr>
            <a:xfrm>
              <a:off x="10954926" y="3709988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4" name="椭圆 123"/>
            <p:cNvSpPr>
              <a:spLocks noChangeAspect="1"/>
            </p:cNvSpPr>
            <p:nvPr/>
          </p:nvSpPr>
          <p:spPr>
            <a:xfrm>
              <a:off x="11526425" y="3914775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4557485" y="5731328"/>
            <a:ext cx="30770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Segoe UI" panose="020B0502040204020203" pitchFamily="34" charset="0"/>
              </a:rPr>
              <a:t>LUOJIA DESIGN</a:t>
            </a:r>
            <a:endParaRPr lang="zh-CN" altLang="en-US" sz="16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Segoe UI" panose="020B0502040204020203" pitchFamily="34" charset="0"/>
            </a:endParaRPr>
          </a:p>
        </p:txBody>
      </p:sp>
      <p:cxnSp>
        <p:nvCxnSpPr>
          <p:cNvPr id="24" name="直接连接符 23"/>
          <p:cNvCxnSpPr/>
          <p:nvPr/>
        </p:nvCxnSpPr>
        <p:spPr>
          <a:xfrm>
            <a:off x="5159828" y="6041063"/>
            <a:ext cx="1872343" cy="0"/>
          </a:xfrm>
          <a:prstGeom prst="line">
            <a:avLst/>
          </a:prstGeom>
          <a:ln w="6350" cap="flat">
            <a:gradFill>
              <a:gsLst>
                <a:gs pos="0">
                  <a:schemeClr val="bg1">
                    <a:alpha val="0"/>
                  </a:schemeClr>
                </a:gs>
                <a:gs pos="5000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/>
          <p:cNvSpPr txBox="1"/>
          <p:nvPr/>
        </p:nvSpPr>
        <p:spPr>
          <a:xfrm>
            <a:off x="2035556" y="6106668"/>
            <a:ext cx="8120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00" dirty="0" smtClean="0">
                <a:solidFill>
                  <a:schemeClr val="bg1">
                    <a:lumMod val="7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consectetuer adipiscing elit. Maecenas porttitor congue massa. Fusce posuere, magna sed pulvinar ultricies, purus lectus malesuada libero, sit amet commodo magna eros quis </a:t>
            </a:r>
            <a:r>
              <a:rPr lang="en-US" altLang="zh-CN" sz="900" dirty="0" err="1" smtClean="0">
                <a:solidFill>
                  <a:schemeClr val="bg1">
                    <a:lumMod val="7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urna</a:t>
            </a:r>
            <a:r>
              <a:rPr lang="en-US" altLang="zh-CN" sz="900" dirty="0" smtClean="0">
                <a:solidFill>
                  <a:schemeClr val="bg1">
                    <a:lumMod val="7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.</a:t>
            </a:r>
          </a:p>
        </p:txBody>
      </p:sp>
      <p:cxnSp>
        <p:nvCxnSpPr>
          <p:cNvPr id="43" name="直接连接符 42"/>
          <p:cNvCxnSpPr/>
          <p:nvPr/>
        </p:nvCxnSpPr>
        <p:spPr>
          <a:xfrm flipH="1">
            <a:off x="473893" y="6857373"/>
            <a:ext cx="3348808" cy="4936042"/>
          </a:xfrm>
          <a:prstGeom prst="line">
            <a:avLst/>
          </a:prstGeom>
          <a:ln w="12700">
            <a:solidFill>
              <a:srgbClr val="E837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9238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2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2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2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9" presetClass="entr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2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3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xit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7" dur="2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22" presetClass="entr" presetSubtype="2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600"/>
                            </p:stCondLst>
                            <p:childTnLst>
                              <p:par>
                                <p:cTn id="4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49" presetClass="entr" presetSubtype="0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2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2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2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49" presetClass="entr" presetSubtype="0" decel="10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49" presetClass="entr" presetSubtype="0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49" presetClass="entr" presetSubtype="0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49" presetClass="entr" presetSubtype="0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2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1" dur="3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42" presetClass="path" presetSubtype="0" accel="50000" decel="5000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animMotion origin="layout" path="M 0.13737 -0.35972 L 0.3211 -0.83866 " pathEditMode="relative" rAng="0" ptsTypes="AA">
                                      <p:cBhvr>
                                        <p:cTn id="8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180" y="-23958"/>
                                    </p:animMotion>
                                  </p:childTnLst>
                                </p:cTn>
                              </p:par>
                              <p:par>
                                <p:cTn id="84" presetID="22" presetClass="exit" presetSubtype="1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85" dur="2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49" presetClass="entr" presetSubtype="0" decel="100000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2" presetClass="entr" presetSubtype="2" fill="hold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545"/>
                                  </p:iterate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4" presetID="16" presetClass="entr" presetSubtype="37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18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0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35" grpId="0" animBg="1"/>
      <p:bldP spid="37" grpId="0" animBg="1"/>
      <p:bldP spid="47" grpId="0" animBg="1"/>
      <p:bldP spid="13" grpId="0"/>
      <p:bldP spid="20" grpId="0"/>
      <p:bldP spid="2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图片 6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" b="5000"/>
          <a:stretch/>
        </p:blipFill>
        <p:spPr>
          <a:xfrm>
            <a:off x="0" y="-1"/>
            <a:ext cx="12191998" cy="6857999"/>
          </a:xfrm>
          <a:prstGeom prst="rect">
            <a:avLst/>
          </a:prstGeom>
        </p:spPr>
      </p:pic>
      <p:sp>
        <p:nvSpPr>
          <p:cNvPr id="63" name="矩形 62"/>
          <p:cNvSpPr/>
          <p:nvPr/>
        </p:nvSpPr>
        <p:spPr>
          <a:xfrm>
            <a:off x="1769" y="-7002"/>
            <a:ext cx="12192000" cy="686093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1" name="文本框 50"/>
          <p:cNvSpPr txBox="1"/>
          <p:nvPr/>
        </p:nvSpPr>
        <p:spPr>
          <a:xfrm>
            <a:off x="6263950" y="2249476"/>
            <a:ext cx="275107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 smtClean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NTENTS</a:t>
            </a:r>
            <a:endParaRPr lang="zh-CN" altLang="en-US" sz="4400" dirty="0">
              <a:solidFill>
                <a:schemeClr val="bg1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9802794" y="1126055"/>
            <a:ext cx="914400" cy="914400"/>
            <a:chOff x="1699892" y="1633027"/>
            <a:chExt cx="914400" cy="914400"/>
          </a:xfrm>
        </p:grpSpPr>
        <p:sp>
          <p:nvSpPr>
            <p:cNvPr id="2" name="椭圆 1"/>
            <p:cNvSpPr/>
            <p:nvPr/>
          </p:nvSpPr>
          <p:spPr>
            <a:xfrm>
              <a:off x="1699892" y="1633027"/>
              <a:ext cx="914400" cy="914400"/>
            </a:xfrm>
            <a:prstGeom prst="ellipse">
              <a:avLst/>
            </a:prstGeom>
            <a:noFill/>
            <a:ln w="6350">
              <a:solidFill>
                <a:srgbClr val="55E1DB">
                  <a:alpha val="35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5"/>
            <p:cNvSpPr/>
            <p:nvPr/>
          </p:nvSpPr>
          <p:spPr>
            <a:xfrm>
              <a:off x="1792657" y="1725792"/>
              <a:ext cx="728869" cy="728869"/>
            </a:xfrm>
            <a:prstGeom prst="ellipse">
              <a:avLst/>
            </a:prstGeom>
            <a:noFill/>
            <a:ln w="6350" cap="flat" cmpd="sng" algn="ctr">
              <a:solidFill>
                <a:srgbClr val="55E1DB">
                  <a:alpha val="5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3" name="椭圆 2"/>
            <p:cNvSpPr/>
            <p:nvPr/>
          </p:nvSpPr>
          <p:spPr>
            <a:xfrm>
              <a:off x="1978188" y="1911323"/>
              <a:ext cx="357808" cy="357808"/>
            </a:xfrm>
            <a:prstGeom prst="ellipse">
              <a:avLst/>
            </a:prstGeom>
            <a:noFill/>
            <a:ln w="6350">
              <a:solidFill>
                <a:srgbClr val="55E1D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椭圆 3"/>
            <p:cNvSpPr>
              <a:spLocks noChangeAspect="1"/>
            </p:cNvSpPr>
            <p:nvPr/>
          </p:nvSpPr>
          <p:spPr>
            <a:xfrm>
              <a:off x="2133692" y="2066827"/>
              <a:ext cx="72000" cy="72000"/>
            </a:xfrm>
            <a:prstGeom prst="ellipse">
              <a:avLst/>
            </a:prstGeom>
            <a:solidFill>
              <a:srgbClr val="55E1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弧形 4"/>
            <p:cNvSpPr>
              <a:spLocks noChangeAspect="1"/>
            </p:cNvSpPr>
            <p:nvPr/>
          </p:nvSpPr>
          <p:spPr>
            <a:xfrm>
              <a:off x="1878043" y="1818297"/>
              <a:ext cx="543600" cy="543600"/>
            </a:xfrm>
            <a:prstGeom prst="arc">
              <a:avLst>
                <a:gd name="adj1" fmla="val 17231185"/>
                <a:gd name="adj2" fmla="val 4852063"/>
              </a:avLst>
            </a:prstGeom>
            <a:ln w="6350">
              <a:solidFill>
                <a:srgbClr val="55E1DB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7884215" y="2982673"/>
            <a:ext cx="914400" cy="914400"/>
            <a:chOff x="7166414" y="4376227"/>
            <a:chExt cx="914400" cy="914400"/>
          </a:xfrm>
        </p:grpSpPr>
        <p:sp>
          <p:nvSpPr>
            <p:cNvPr id="24" name="椭圆 23"/>
            <p:cNvSpPr/>
            <p:nvPr/>
          </p:nvSpPr>
          <p:spPr>
            <a:xfrm>
              <a:off x="7166414" y="4376227"/>
              <a:ext cx="914400" cy="914400"/>
            </a:xfrm>
            <a:prstGeom prst="ellipse">
              <a:avLst/>
            </a:prstGeom>
            <a:noFill/>
            <a:ln w="6350">
              <a:solidFill>
                <a:srgbClr val="E83766">
                  <a:alpha val="35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>
              <a:off x="7259179" y="4468992"/>
              <a:ext cx="728869" cy="728869"/>
            </a:xfrm>
            <a:prstGeom prst="ellipse">
              <a:avLst/>
            </a:prstGeom>
            <a:noFill/>
            <a:ln w="6350" cap="flat" cmpd="sng" algn="ctr">
              <a:solidFill>
                <a:srgbClr val="E83766">
                  <a:alpha val="5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31" name="椭圆 30"/>
            <p:cNvSpPr/>
            <p:nvPr/>
          </p:nvSpPr>
          <p:spPr>
            <a:xfrm>
              <a:off x="7444710" y="4654523"/>
              <a:ext cx="357808" cy="357808"/>
            </a:xfrm>
            <a:prstGeom prst="ellipse">
              <a:avLst/>
            </a:prstGeom>
            <a:noFill/>
            <a:ln w="6350">
              <a:solidFill>
                <a:srgbClr val="E837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椭圆 31"/>
            <p:cNvSpPr>
              <a:spLocks noChangeAspect="1"/>
            </p:cNvSpPr>
            <p:nvPr/>
          </p:nvSpPr>
          <p:spPr>
            <a:xfrm>
              <a:off x="7600214" y="4810027"/>
              <a:ext cx="72000" cy="72000"/>
            </a:xfrm>
            <a:prstGeom prst="ellipse">
              <a:avLst/>
            </a:prstGeom>
            <a:solidFill>
              <a:srgbClr val="E837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弧形 32"/>
            <p:cNvSpPr>
              <a:spLocks noChangeAspect="1"/>
            </p:cNvSpPr>
            <p:nvPr/>
          </p:nvSpPr>
          <p:spPr>
            <a:xfrm>
              <a:off x="7344565" y="4561497"/>
              <a:ext cx="543600" cy="543600"/>
            </a:xfrm>
            <a:prstGeom prst="arc">
              <a:avLst>
                <a:gd name="adj1" fmla="val 13995490"/>
                <a:gd name="adj2" fmla="val 3132533"/>
              </a:avLst>
            </a:prstGeom>
            <a:ln w="6350">
              <a:solidFill>
                <a:srgbClr val="E83766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1615440" y="1214536"/>
            <a:ext cx="914400" cy="914400"/>
            <a:chOff x="1758509" y="1214536"/>
            <a:chExt cx="914400" cy="914400"/>
          </a:xfrm>
        </p:grpSpPr>
        <p:sp>
          <p:nvSpPr>
            <p:cNvPr id="35" name="椭圆 34"/>
            <p:cNvSpPr/>
            <p:nvPr/>
          </p:nvSpPr>
          <p:spPr>
            <a:xfrm>
              <a:off x="1758509" y="1214536"/>
              <a:ext cx="914400" cy="914400"/>
            </a:xfrm>
            <a:prstGeom prst="ellipse">
              <a:avLst/>
            </a:prstGeom>
            <a:noFill/>
            <a:ln w="6350">
              <a:solidFill>
                <a:schemeClr val="accent4">
                  <a:alpha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椭圆 36"/>
            <p:cNvSpPr/>
            <p:nvPr/>
          </p:nvSpPr>
          <p:spPr>
            <a:xfrm>
              <a:off x="1851274" y="1307301"/>
              <a:ext cx="728869" cy="728869"/>
            </a:xfrm>
            <a:prstGeom prst="ellipse">
              <a:avLst/>
            </a:prstGeom>
            <a:noFill/>
            <a:ln w="6350" cap="flat" cmpd="sng" algn="ctr">
              <a:solidFill>
                <a:schemeClr val="accent4">
                  <a:alpha val="5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38" name="椭圆 37"/>
            <p:cNvSpPr/>
            <p:nvPr/>
          </p:nvSpPr>
          <p:spPr>
            <a:xfrm>
              <a:off x="2036805" y="1492832"/>
              <a:ext cx="357808" cy="357808"/>
            </a:xfrm>
            <a:prstGeom prst="ellipse">
              <a:avLst/>
            </a:prstGeom>
            <a:noFill/>
            <a:ln w="63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椭圆 39"/>
            <p:cNvSpPr>
              <a:spLocks noChangeAspect="1"/>
            </p:cNvSpPr>
            <p:nvPr/>
          </p:nvSpPr>
          <p:spPr>
            <a:xfrm>
              <a:off x="2192309" y="1648336"/>
              <a:ext cx="72000" cy="72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弧形 40"/>
            <p:cNvSpPr>
              <a:spLocks noChangeAspect="1"/>
            </p:cNvSpPr>
            <p:nvPr/>
          </p:nvSpPr>
          <p:spPr>
            <a:xfrm>
              <a:off x="1936660" y="1399806"/>
              <a:ext cx="543600" cy="543600"/>
            </a:xfrm>
            <a:prstGeom prst="arc">
              <a:avLst>
                <a:gd name="adj1" fmla="val 16295762"/>
                <a:gd name="adj2" fmla="val 11357848"/>
              </a:avLst>
            </a:prstGeom>
            <a:ln w="6350">
              <a:solidFill>
                <a:schemeClr val="accent4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0" name="任意多边形 19"/>
          <p:cNvSpPr/>
          <p:nvPr/>
        </p:nvSpPr>
        <p:spPr>
          <a:xfrm>
            <a:off x="-9939" y="1592911"/>
            <a:ext cx="12225130" cy="1860826"/>
          </a:xfrm>
          <a:custGeom>
            <a:avLst/>
            <a:gdLst>
              <a:gd name="connsiteX0" fmla="*/ 0 w 12225130"/>
              <a:gd name="connsiteY0" fmla="*/ 1759226 h 2216426"/>
              <a:gd name="connsiteX1" fmla="*/ 2246243 w 12225130"/>
              <a:gd name="connsiteY1" fmla="*/ 437322 h 2216426"/>
              <a:gd name="connsiteX2" fmla="*/ 8507896 w 12225130"/>
              <a:gd name="connsiteY2" fmla="*/ 2216426 h 2216426"/>
              <a:gd name="connsiteX3" fmla="*/ 10237304 w 12225130"/>
              <a:gd name="connsiteY3" fmla="*/ 0 h 2216426"/>
              <a:gd name="connsiteX4" fmla="*/ 12225130 w 12225130"/>
              <a:gd name="connsiteY4" fmla="*/ 1789044 h 2216426"/>
              <a:gd name="connsiteX0" fmla="*/ 0 w 12225130"/>
              <a:gd name="connsiteY0" fmla="*/ 1412516 h 1869716"/>
              <a:gd name="connsiteX1" fmla="*/ 2246243 w 12225130"/>
              <a:gd name="connsiteY1" fmla="*/ 90612 h 1869716"/>
              <a:gd name="connsiteX2" fmla="*/ 8507896 w 12225130"/>
              <a:gd name="connsiteY2" fmla="*/ 1869716 h 1869716"/>
              <a:gd name="connsiteX3" fmla="*/ 10244924 w 12225130"/>
              <a:gd name="connsiteY3" fmla="*/ 0 h 1869716"/>
              <a:gd name="connsiteX4" fmla="*/ 12225130 w 12225130"/>
              <a:gd name="connsiteY4" fmla="*/ 1442334 h 1869716"/>
              <a:gd name="connsiteX0" fmla="*/ 0 w 12225130"/>
              <a:gd name="connsiteY0" fmla="*/ 1408706 h 1865906"/>
              <a:gd name="connsiteX1" fmla="*/ 2246243 w 12225130"/>
              <a:gd name="connsiteY1" fmla="*/ 86802 h 1865906"/>
              <a:gd name="connsiteX2" fmla="*/ 8507896 w 12225130"/>
              <a:gd name="connsiteY2" fmla="*/ 1865906 h 1865906"/>
              <a:gd name="connsiteX3" fmla="*/ 10225874 w 12225130"/>
              <a:gd name="connsiteY3" fmla="*/ 0 h 1865906"/>
              <a:gd name="connsiteX4" fmla="*/ 12225130 w 12225130"/>
              <a:gd name="connsiteY4" fmla="*/ 1438524 h 1865906"/>
              <a:gd name="connsiteX0" fmla="*/ 0 w 12225130"/>
              <a:gd name="connsiteY0" fmla="*/ 1408706 h 1865906"/>
              <a:gd name="connsiteX1" fmla="*/ 2246243 w 12225130"/>
              <a:gd name="connsiteY1" fmla="*/ 86802 h 1865906"/>
              <a:gd name="connsiteX2" fmla="*/ 8507896 w 12225130"/>
              <a:gd name="connsiteY2" fmla="*/ 1865906 h 1865906"/>
              <a:gd name="connsiteX3" fmla="*/ 10225874 w 12225130"/>
              <a:gd name="connsiteY3" fmla="*/ 0 h 1865906"/>
              <a:gd name="connsiteX4" fmla="*/ 12225130 w 12225130"/>
              <a:gd name="connsiteY4" fmla="*/ 1438524 h 1865906"/>
              <a:gd name="connsiteX0" fmla="*/ 0 w 12225130"/>
              <a:gd name="connsiteY0" fmla="*/ 1408706 h 1865906"/>
              <a:gd name="connsiteX1" fmla="*/ 2246243 w 12225130"/>
              <a:gd name="connsiteY1" fmla="*/ 86802 h 1865906"/>
              <a:gd name="connsiteX2" fmla="*/ 8507896 w 12225130"/>
              <a:gd name="connsiteY2" fmla="*/ 1865906 h 1865906"/>
              <a:gd name="connsiteX3" fmla="*/ 10233494 w 12225130"/>
              <a:gd name="connsiteY3" fmla="*/ 0 h 1865906"/>
              <a:gd name="connsiteX4" fmla="*/ 12225130 w 12225130"/>
              <a:gd name="connsiteY4" fmla="*/ 1438524 h 1865906"/>
              <a:gd name="connsiteX0" fmla="*/ 0 w 12225130"/>
              <a:gd name="connsiteY0" fmla="*/ 1408706 h 1865906"/>
              <a:gd name="connsiteX1" fmla="*/ 2246243 w 12225130"/>
              <a:gd name="connsiteY1" fmla="*/ 86802 h 1865906"/>
              <a:gd name="connsiteX2" fmla="*/ 8507896 w 12225130"/>
              <a:gd name="connsiteY2" fmla="*/ 1865906 h 1865906"/>
              <a:gd name="connsiteX3" fmla="*/ 10279214 w 12225130"/>
              <a:gd name="connsiteY3" fmla="*/ 0 h 1865906"/>
              <a:gd name="connsiteX4" fmla="*/ 12225130 w 12225130"/>
              <a:gd name="connsiteY4" fmla="*/ 1438524 h 1865906"/>
              <a:gd name="connsiteX0" fmla="*/ 0 w 12225130"/>
              <a:gd name="connsiteY0" fmla="*/ 1408706 h 1860826"/>
              <a:gd name="connsiteX1" fmla="*/ 2246243 w 12225130"/>
              <a:gd name="connsiteY1" fmla="*/ 86802 h 1860826"/>
              <a:gd name="connsiteX2" fmla="*/ 8375816 w 12225130"/>
              <a:gd name="connsiteY2" fmla="*/ 1860826 h 1860826"/>
              <a:gd name="connsiteX3" fmla="*/ 10279214 w 12225130"/>
              <a:gd name="connsiteY3" fmla="*/ 0 h 1860826"/>
              <a:gd name="connsiteX4" fmla="*/ 12225130 w 12225130"/>
              <a:gd name="connsiteY4" fmla="*/ 1438524 h 1860826"/>
              <a:gd name="connsiteX0" fmla="*/ 0 w 12225130"/>
              <a:gd name="connsiteY0" fmla="*/ 1408706 h 1860826"/>
              <a:gd name="connsiteX1" fmla="*/ 2246243 w 12225130"/>
              <a:gd name="connsiteY1" fmla="*/ 86802 h 1860826"/>
              <a:gd name="connsiteX2" fmla="*/ 8360576 w 12225130"/>
              <a:gd name="connsiteY2" fmla="*/ 1860826 h 1860826"/>
              <a:gd name="connsiteX3" fmla="*/ 10279214 w 12225130"/>
              <a:gd name="connsiteY3" fmla="*/ 0 h 1860826"/>
              <a:gd name="connsiteX4" fmla="*/ 12225130 w 12225130"/>
              <a:gd name="connsiteY4" fmla="*/ 1438524 h 1860826"/>
              <a:gd name="connsiteX0" fmla="*/ 0 w 12225130"/>
              <a:gd name="connsiteY0" fmla="*/ 1408706 h 1860826"/>
              <a:gd name="connsiteX1" fmla="*/ 2098923 w 12225130"/>
              <a:gd name="connsiteY1" fmla="*/ 81722 h 1860826"/>
              <a:gd name="connsiteX2" fmla="*/ 8360576 w 12225130"/>
              <a:gd name="connsiteY2" fmla="*/ 1860826 h 1860826"/>
              <a:gd name="connsiteX3" fmla="*/ 10279214 w 12225130"/>
              <a:gd name="connsiteY3" fmla="*/ 0 h 1860826"/>
              <a:gd name="connsiteX4" fmla="*/ 12225130 w 12225130"/>
              <a:gd name="connsiteY4" fmla="*/ 1438524 h 1860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25130" h="1860826">
                <a:moveTo>
                  <a:pt x="0" y="1408706"/>
                </a:moveTo>
                <a:lnTo>
                  <a:pt x="2098923" y="81722"/>
                </a:lnTo>
                <a:lnTo>
                  <a:pt x="8360576" y="1860826"/>
                </a:lnTo>
                <a:lnTo>
                  <a:pt x="10279214" y="0"/>
                </a:lnTo>
                <a:lnTo>
                  <a:pt x="12225130" y="1438524"/>
                </a:lnTo>
              </a:path>
            </a:pathLst>
          </a:custGeom>
          <a:noFill/>
          <a:ln>
            <a:solidFill>
              <a:schemeClr val="bg1">
                <a:lumMod val="75000"/>
                <a:alpha val="6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等腰三角形 20"/>
          <p:cNvSpPr/>
          <p:nvPr/>
        </p:nvSpPr>
        <p:spPr>
          <a:xfrm rot="21209416">
            <a:off x="129118" y="262434"/>
            <a:ext cx="200146" cy="194808"/>
          </a:xfrm>
          <a:prstGeom prst="triangle">
            <a:avLst>
              <a:gd name="adj" fmla="val 50757"/>
            </a:avLst>
          </a:prstGeom>
          <a:solidFill>
            <a:srgbClr val="09152D">
              <a:alpha val="70000"/>
            </a:srgbClr>
          </a:solidFill>
          <a:ln w="9525">
            <a:solidFill>
              <a:srgbClr val="FFC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等腰三角形 45"/>
          <p:cNvSpPr/>
          <p:nvPr/>
        </p:nvSpPr>
        <p:spPr>
          <a:xfrm rot="9040283">
            <a:off x="391901" y="264998"/>
            <a:ext cx="168206" cy="163720"/>
          </a:xfrm>
          <a:prstGeom prst="triangle">
            <a:avLst>
              <a:gd name="adj" fmla="val 50757"/>
            </a:avLst>
          </a:prstGeom>
          <a:solidFill>
            <a:srgbClr val="09152D">
              <a:alpha val="70000"/>
            </a:srgbClr>
          </a:solidFill>
          <a:ln w="9525">
            <a:solidFill>
              <a:srgbClr val="E8376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等腰三角形 46"/>
          <p:cNvSpPr/>
          <p:nvPr/>
        </p:nvSpPr>
        <p:spPr>
          <a:xfrm rot="10800000">
            <a:off x="255660" y="131608"/>
            <a:ext cx="106534" cy="90298"/>
          </a:xfrm>
          <a:prstGeom prst="triangle">
            <a:avLst>
              <a:gd name="adj" fmla="val 50757"/>
            </a:avLst>
          </a:prstGeom>
          <a:solidFill>
            <a:srgbClr val="09152D">
              <a:alpha val="70000"/>
            </a:srgbClr>
          </a:solidFill>
          <a:ln w="9525">
            <a:solidFill>
              <a:srgbClr val="55E1D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矩形 44"/>
          <p:cNvSpPr/>
          <p:nvPr/>
        </p:nvSpPr>
        <p:spPr>
          <a:xfrm>
            <a:off x="-11887200" y="-7376160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矩形 48"/>
          <p:cNvSpPr/>
          <p:nvPr/>
        </p:nvSpPr>
        <p:spPr>
          <a:xfrm>
            <a:off x="23164800" y="-7376160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矩形 49"/>
          <p:cNvSpPr/>
          <p:nvPr/>
        </p:nvSpPr>
        <p:spPr>
          <a:xfrm>
            <a:off x="23164800" y="13837920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>
            <a:off x="-11887200" y="13837920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文本框 59"/>
          <p:cNvSpPr txBox="1"/>
          <p:nvPr/>
        </p:nvSpPr>
        <p:spPr>
          <a:xfrm>
            <a:off x="1527153" y="2175155"/>
            <a:ext cx="11164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PART </a:t>
            </a:r>
            <a:r>
              <a:rPr lang="en-US" altLang="zh-CN" sz="2800" dirty="0" smtClean="0">
                <a:solidFill>
                  <a:schemeClr val="accent4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01</a:t>
            </a:r>
            <a:endParaRPr lang="zh-CN" altLang="en-US" sz="2000" dirty="0">
              <a:solidFill>
                <a:schemeClr val="accent4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737587" y="2633682"/>
            <a:ext cx="26912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 dirty="0" smtClean="0">
                <a:solidFill>
                  <a:schemeClr val="bg1">
                    <a:lumMod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</a:t>
            </a:r>
            <a:r>
              <a:rPr lang="en-US" altLang="zh-CN" sz="1000" dirty="0">
                <a:solidFill>
                  <a:schemeClr val="bg1">
                    <a:lumMod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</a:t>
            </a:r>
            <a:r>
              <a:rPr lang="en-US" altLang="zh-CN" sz="1000" dirty="0" err="1" smtClean="0">
                <a:solidFill>
                  <a:schemeClr val="bg1">
                    <a:lumMod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consectetuer</a:t>
            </a:r>
            <a:r>
              <a:rPr lang="en-US" altLang="zh-CN" sz="1000" dirty="0" smtClean="0">
                <a:solidFill>
                  <a:schemeClr val="bg1">
                    <a:lumMod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adipiscing elit. </a:t>
            </a:r>
            <a:endParaRPr lang="zh-CN" altLang="en-US" sz="1000" dirty="0">
              <a:solidFill>
                <a:schemeClr val="bg1">
                  <a:lumMod val="9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65" name="等腰三角形 64"/>
          <p:cNvSpPr/>
          <p:nvPr/>
        </p:nvSpPr>
        <p:spPr>
          <a:xfrm rot="10800000">
            <a:off x="1948880" y="3168594"/>
            <a:ext cx="233022" cy="200880"/>
          </a:xfrm>
          <a:prstGeom prst="triangle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文本框 65"/>
          <p:cNvSpPr txBox="1"/>
          <p:nvPr/>
        </p:nvSpPr>
        <p:spPr>
          <a:xfrm>
            <a:off x="7818024" y="3954441"/>
            <a:ext cx="11004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PART </a:t>
            </a:r>
            <a:r>
              <a:rPr lang="en-US" altLang="zh-CN" sz="2800" dirty="0" smtClean="0">
                <a:solidFill>
                  <a:srgbClr val="E83766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02</a:t>
            </a:r>
            <a:endParaRPr lang="zh-CN" altLang="en-US" sz="2000" dirty="0">
              <a:solidFill>
                <a:srgbClr val="E83766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7061155" y="4421696"/>
            <a:ext cx="25857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 dirty="0" smtClean="0">
                <a:solidFill>
                  <a:schemeClr val="bg1">
                    <a:lumMod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</a:t>
            </a:r>
            <a:r>
              <a:rPr lang="en-US" altLang="zh-CN" sz="1000" dirty="0">
                <a:solidFill>
                  <a:schemeClr val="bg1">
                    <a:lumMod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</a:t>
            </a:r>
            <a:r>
              <a:rPr lang="en-US" altLang="zh-CN" sz="1000" dirty="0" err="1" smtClean="0">
                <a:solidFill>
                  <a:schemeClr val="bg1">
                    <a:lumMod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consectetuer</a:t>
            </a:r>
            <a:r>
              <a:rPr lang="en-US" altLang="zh-CN" sz="1000" dirty="0" smtClean="0">
                <a:solidFill>
                  <a:schemeClr val="bg1">
                    <a:lumMod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adipiscing elit. </a:t>
            </a:r>
            <a:endParaRPr lang="zh-CN" altLang="en-US" sz="1000" dirty="0">
              <a:solidFill>
                <a:schemeClr val="bg1">
                  <a:lumMod val="9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77" name="等腰三角形 76"/>
          <p:cNvSpPr/>
          <p:nvPr/>
        </p:nvSpPr>
        <p:spPr>
          <a:xfrm rot="10800000">
            <a:off x="8237504" y="4916387"/>
            <a:ext cx="233022" cy="200880"/>
          </a:xfrm>
          <a:prstGeom prst="triangle">
            <a:avLst/>
          </a:prstGeom>
          <a:noFill/>
          <a:ln>
            <a:solidFill>
              <a:srgbClr val="E837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文本框 77"/>
          <p:cNvSpPr txBox="1"/>
          <p:nvPr/>
        </p:nvSpPr>
        <p:spPr>
          <a:xfrm>
            <a:off x="9722379" y="614067"/>
            <a:ext cx="11004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PART </a:t>
            </a:r>
            <a:r>
              <a:rPr lang="en-US" altLang="zh-CN" sz="2800" dirty="0" smtClean="0">
                <a:solidFill>
                  <a:srgbClr val="55E1DB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03</a:t>
            </a:r>
            <a:endParaRPr lang="zh-CN" altLang="en-US" sz="2000" dirty="0">
              <a:solidFill>
                <a:srgbClr val="55E1DB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79" name="文本框 78"/>
          <p:cNvSpPr txBox="1"/>
          <p:nvPr/>
        </p:nvSpPr>
        <p:spPr>
          <a:xfrm>
            <a:off x="9510131" y="2521828"/>
            <a:ext cx="15249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 dirty="0" smtClean="0">
                <a:solidFill>
                  <a:schemeClr val="bg1">
                    <a:lumMod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</a:t>
            </a:r>
            <a:r>
              <a:rPr lang="en-US" altLang="zh-CN" sz="1000" dirty="0">
                <a:solidFill>
                  <a:schemeClr val="bg1">
                    <a:lumMod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</a:t>
            </a:r>
            <a:r>
              <a:rPr lang="en-US" altLang="zh-CN" sz="1000" dirty="0" err="1" smtClean="0">
                <a:solidFill>
                  <a:schemeClr val="bg1">
                    <a:lumMod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consectetuer</a:t>
            </a:r>
            <a:r>
              <a:rPr lang="en-US" altLang="zh-CN" sz="1000" dirty="0" smtClean="0">
                <a:solidFill>
                  <a:schemeClr val="bg1">
                    <a:lumMod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adipiscing elit. </a:t>
            </a:r>
            <a:endParaRPr lang="zh-CN" altLang="en-US" sz="1000" dirty="0">
              <a:solidFill>
                <a:schemeClr val="bg1">
                  <a:lumMod val="9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80" name="等腰三角形 79"/>
          <p:cNvSpPr/>
          <p:nvPr/>
        </p:nvSpPr>
        <p:spPr>
          <a:xfrm rot="10800000">
            <a:off x="10156082" y="3357213"/>
            <a:ext cx="233022" cy="200880"/>
          </a:xfrm>
          <a:prstGeom prst="triangle">
            <a:avLst/>
          </a:prstGeom>
          <a:noFill/>
          <a:ln>
            <a:solidFill>
              <a:srgbClr val="55E1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7" name="组合 106"/>
          <p:cNvGrpSpPr/>
          <p:nvPr/>
        </p:nvGrpSpPr>
        <p:grpSpPr>
          <a:xfrm>
            <a:off x="1298166" y="874033"/>
            <a:ext cx="1156398" cy="865727"/>
            <a:chOff x="1298166" y="874033"/>
            <a:chExt cx="1156398" cy="865727"/>
          </a:xfrm>
        </p:grpSpPr>
        <p:sp>
          <p:nvSpPr>
            <p:cNvPr id="95" name="任意多边形 94"/>
            <p:cNvSpPr/>
            <p:nvPr/>
          </p:nvSpPr>
          <p:spPr>
            <a:xfrm>
              <a:off x="1386841" y="941705"/>
              <a:ext cx="1001395" cy="701675"/>
            </a:xfrm>
            <a:custGeom>
              <a:avLst/>
              <a:gdLst>
                <a:gd name="connsiteX0" fmla="*/ 0 w 1125220"/>
                <a:gd name="connsiteY0" fmla="*/ 711200 h 711200"/>
                <a:gd name="connsiteX1" fmla="*/ 116840 w 1125220"/>
                <a:gd name="connsiteY1" fmla="*/ 218440 h 711200"/>
                <a:gd name="connsiteX2" fmla="*/ 1125220 w 1125220"/>
                <a:gd name="connsiteY2" fmla="*/ 0 h 711200"/>
                <a:gd name="connsiteX0" fmla="*/ 0 w 1098550"/>
                <a:gd name="connsiteY0" fmla="*/ 713105 h 713105"/>
                <a:gd name="connsiteX1" fmla="*/ 90170 w 1098550"/>
                <a:gd name="connsiteY1" fmla="*/ 218440 h 713105"/>
                <a:gd name="connsiteX2" fmla="*/ 1098550 w 1098550"/>
                <a:gd name="connsiteY2" fmla="*/ 0 h 713105"/>
                <a:gd name="connsiteX0" fmla="*/ 0 w 1098550"/>
                <a:gd name="connsiteY0" fmla="*/ 684530 h 684530"/>
                <a:gd name="connsiteX1" fmla="*/ 90170 w 1098550"/>
                <a:gd name="connsiteY1" fmla="*/ 189865 h 684530"/>
                <a:gd name="connsiteX2" fmla="*/ 1098550 w 1098550"/>
                <a:gd name="connsiteY2" fmla="*/ 0 h 684530"/>
                <a:gd name="connsiteX0" fmla="*/ 0 w 1098550"/>
                <a:gd name="connsiteY0" fmla="*/ 680720 h 680720"/>
                <a:gd name="connsiteX1" fmla="*/ 90170 w 1098550"/>
                <a:gd name="connsiteY1" fmla="*/ 186055 h 680720"/>
                <a:gd name="connsiteX2" fmla="*/ 1098550 w 1098550"/>
                <a:gd name="connsiteY2" fmla="*/ 0 h 680720"/>
                <a:gd name="connsiteX0" fmla="*/ 0 w 1096645"/>
                <a:gd name="connsiteY0" fmla="*/ 678815 h 678815"/>
                <a:gd name="connsiteX1" fmla="*/ 88265 w 1096645"/>
                <a:gd name="connsiteY1" fmla="*/ 186055 h 678815"/>
                <a:gd name="connsiteX2" fmla="*/ 1096645 w 1096645"/>
                <a:gd name="connsiteY2" fmla="*/ 0 h 678815"/>
                <a:gd name="connsiteX0" fmla="*/ 0 w 1020445"/>
                <a:gd name="connsiteY0" fmla="*/ 671195 h 671195"/>
                <a:gd name="connsiteX1" fmla="*/ 88265 w 1020445"/>
                <a:gd name="connsiteY1" fmla="*/ 178435 h 671195"/>
                <a:gd name="connsiteX2" fmla="*/ 1020445 w 1020445"/>
                <a:gd name="connsiteY2" fmla="*/ 0 h 671195"/>
                <a:gd name="connsiteX0" fmla="*/ 0 w 1020445"/>
                <a:gd name="connsiteY0" fmla="*/ 671195 h 671195"/>
                <a:gd name="connsiteX1" fmla="*/ 114935 w 1020445"/>
                <a:gd name="connsiteY1" fmla="*/ 172720 h 671195"/>
                <a:gd name="connsiteX2" fmla="*/ 1020445 w 1020445"/>
                <a:gd name="connsiteY2" fmla="*/ 0 h 671195"/>
                <a:gd name="connsiteX0" fmla="*/ 0 w 995680"/>
                <a:gd name="connsiteY0" fmla="*/ 671195 h 671195"/>
                <a:gd name="connsiteX1" fmla="*/ 90170 w 995680"/>
                <a:gd name="connsiteY1" fmla="*/ 172720 h 671195"/>
                <a:gd name="connsiteX2" fmla="*/ 995680 w 995680"/>
                <a:gd name="connsiteY2" fmla="*/ 0 h 671195"/>
                <a:gd name="connsiteX0" fmla="*/ 0 w 1001395"/>
                <a:gd name="connsiteY0" fmla="*/ 701675 h 701675"/>
                <a:gd name="connsiteX1" fmla="*/ 90170 w 1001395"/>
                <a:gd name="connsiteY1" fmla="*/ 203200 h 701675"/>
                <a:gd name="connsiteX2" fmla="*/ 1001395 w 1001395"/>
                <a:gd name="connsiteY2" fmla="*/ 0 h 701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01395" h="701675">
                  <a:moveTo>
                    <a:pt x="0" y="701675"/>
                  </a:moveTo>
                  <a:lnTo>
                    <a:pt x="90170" y="203200"/>
                  </a:lnTo>
                  <a:lnTo>
                    <a:pt x="1001395" y="0"/>
                  </a:lnTo>
                </a:path>
              </a:pathLst>
            </a:custGeom>
            <a:noFill/>
            <a:ln w="9525">
              <a:solidFill>
                <a:schemeClr val="accent4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椭圆 81"/>
            <p:cNvSpPr/>
            <p:nvPr/>
          </p:nvSpPr>
          <p:spPr>
            <a:xfrm>
              <a:off x="1298166" y="1544164"/>
              <a:ext cx="195596" cy="195596"/>
            </a:xfrm>
            <a:prstGeom prst="ellipse">
              <a:avLst/>
            </a:prstGeom>
            <a:solidFill>
              <a:srgbClr val="09152D"/>
            </a:solidFill>
            <a:ln w="63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" name="椭圆 82"/>
            <p:cNvSpPr>
              <a:spLocks noChangeAspect="1"/>
            </p:cNvSpPr>
            <p:nvPr/>
          </p:nvSpPr>
          <p:spPr>
            <a:xfrm flipV="1">
              <a:off x="2310768" y="874033"/>
              <a:ext cx="143796" cy="142756"/>
            </a:xfrm>
            <a:prstGeom prst="ellipse">
              <a:avLst/>
            </a:prstGeom>
            <a:solidFill>
              <a:srgbClr val="09152D"/>
            </a:solidFill>
            <a:ln w="63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97" name="组合 96"/>
            <p:cNvGrpSpPr/>
            <p:nvPr/>
          </p:nvGrpSpPr>
          <p:grpSpPr>
            <a:xfrm>
              <a:off x="1342407" y="1006842"/>
              <a:ext cx="282730" cy="282730"/>
              <a:chOff x="1342407" y="1006842"/>
              <a:chExt cx="282730" cy="282730"/>
            </a:xfrm>
          </p:grpSpPr>
          <p:sp>
            <p:nvSpPr>
              <p:cNvPr id="81" name="椭圆 80"/>
              <p:cNvSpPr/>
              <p:nvPr/>
            </p:nvSpPr>
            <p:spPr>
              <a:xfrm>
                <a:off x="1342407" y="1006842"/>
                <a:ext cx="282730" cy="282730"/>
              </a:xfrm>
              <a:prstGeom prst="ellipse">
                <a:avLst/>
              </a:prstGeom>
              <a:solidFill>
                <a:srgbClr val="09152D"/>
              </a:solidFill>
              <a:ln w="635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4" name="椭圆 83"/>
              <p:cNvSpPr>
                <a:spLocks noChangeAspect="1"/>
              </p:cNvSpPr>
              <p:nvPr/>
            </p:nvSpPr>
            <p:spPr>
              <a:xfrm>
                <a:off x="1460388" y="1124823"/>
                <a:ext cx="46768" cy="46768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8" name="组合 7"/>
          <p:cNvGrpSpPr/>
          <p:nvPr/>
        </p:nvGrpSpPr>
        <p:grpSpPr>
          <a:xfrm>
            <a:off x="7562860" y="3142385"/>
            <a:ext cx="1681408" cy="698026"/>
            <a:chOff x="7562860" y="3142385"/>
            <a:chExt cx="1681408" cy="698026"/>
          </a:xfrm>
        </p:grpSpPr>
        <p:sp>
          <p:nvSpPr>
            <p:cNvPr id="133" name="椭圆 132"/>
            <p:cNvSpPr/>
            <p:nvPr/>
          </p:nvSpPr>
          <p:spPr>
            <a:xfrm rot="10800000" flipV="1">
              <a:off x="7562860" y="3404790"/>
              <a:ext cx="195596" cy="195596"/>
            </a:xfrm>
            <a:prstGeom prst="ellipse">
              <a:avLst/>
            </a:prstGeom>
            <a:solidFill>
              <a:srgbClr val="09152D"/>
            </a:solidFill>
            <a:ln w="6350">
              <a:solidFill>
                <a:srgbClr val="E837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4" name="椭圆 133"/>
            <p:cNvSpPr>
              <a:spLocks noChangeAspect="1"/>
            </p:cNvSpPr>
            <p:nvPr/>
          </p:nvSpPr>
          <p:spPr>
            <a:xfrm rot="10800000">
              <a:off x="8846555" y="3697655"/>
              <a:ext cx="143796" cy="142756"/>
            </a:xfrm>
            <a:prstGeom prst="ellipse">
              <a:avLst/>
            </a:prstGeom>
            <a:solidFill>
              <a:srgbClr val="09152D"/>
            </a:solidFill>
            <a:ln w="6350">
              <a:solidFill>
                <a:srgbClr val="E837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6" name="椭圆 135"/>
            <p:cNvSpPr/>
            <p:nvPr/>
          </p:nvSpPr>
          <p:spPr>
            <a:xfrm rot="10800000" flipV="1">
              <a:off x="8961538" y="3142385"/>
              <a:ext cx="282730" cy="282730"/>
            </a:xfrm>
            <a:prstGeom prst="ellipse">
              <a:avLst/>
            </a:prstGeom>
            <a:solidFill>
              <a:srgbClr val="09152D"/>
            </a:solidFill>
            <a:ln w="6350">
              <a:solidFill>
                <a:srgbClr val="E837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118720" y="4799955"/>
            <a:ext cx="4855565" cy="719341"/>
            <a:chOff x="118720" y="4834680"/>
            <a:chExt cx="4855565" cy="719341"/>
          </a:xfrm>
        </p:grpSpPr>
        <p:sp>
          <p:nvSpPr>
            <p:cNvPr id="147" name="文本框 146"/>
            <p:cNvSpPr txBox="1"/>
            <p:nvPr/>
          </p:nvSpPr>
          <p:spPr>
            <a:xfrm>
              <a:off x="526292" y="4834680"/>
              <a:ext cx="138872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 smtClean="0">
                  <a:solidFill>
                    <a:srgbClr val="E83766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TITLE HERE</a:t>
              </a:r>
              <a:endParaRPr lang="zh-CN" altLang="en-US" sz="1600" dirty="0">
                <a:solidFill>
                  <a:srgbClr val="E83766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  <p:sp>
          <p:nvSpPr>
            <p:cNvPr id="148" name="文本框 147"/>
            <p:cNvSpPr txBox="1"/>
            <p:nvPr/>
          </p:nvSpPr>
          <p:spPr>
            <a:xfrm>
              <a:off x="524521" y="5153911"/>
              <a:ext cx="444976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00" dirty="0" smtClean="0">
                  <a:solidFill>
                    <a:srgbClr val="EB4F78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Lorem ipsum</a:t>
              </a:r>
              <a:r>
                <a:rPr lang="en-US" altLang="zh-CN" sz="1000" dirty="0" smtClean="0">
                  <a:solidFill>
                    <a:srgbClr val="BF09BB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 </a:t>
              </a:r>
              <a:r>
                <a:rPr lang="en-US" altLang="zh-CN" sz="1000" dirty="0" smtClean="0">
                  <a:solidFill>
                    <a:schemeClr val="bg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dolor sit amet, consectetuer adipiscing elit. Maecenas porttitor congue massa. </a:t>
              </a:r>
            </a:p>
          </p:txBody>
        </p:sp>
        <p:cxnSp>
          <p:nvCxnSpPr>
            <p:cNvPr id="150" name="直接连接符 149"/>
            <p:cNvCxnSpPr/>
            <p:nvPr/>
          </p:nvCxnSpPr>
          <p:spPr>
            <a:xfrm>
              <a:off x="118720" y="5117268"/>
              <a:ext cx="1555775" cy="0"/>
            </a:xfrm>
            <a:prstGeom prst="line">
              <a:avLst/>
            </a:prstGeom>
            <a:ln w="6350" cap="rnd">
              <a:gradFill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100000">
                    <a:schemeClr val="bg1"/>
                  </a:gs>
                </a:gsLst>
                <a:lin ang="0" scaled="0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0" name="矩形 159"/>
          <p:cNvSpPr/>
          <p:nvPr/>
        </p:nvSpPr>
        <p:spPr>
          <a:xfrm>
            <a:off x="-34724" y="6141193"/>
            <a:ext cx="12249915" cy="757082"/>
          </a:xfrm>
          <a:prstGeom prst="rect">
            <a:avLst/>
          </a:prstGeom>
          <a:solidFill>
            <a:srgbClr val="09152D"/>
          </a:solidFill>
          <a:ln w="6350">
            <a:solidFill>
              <a:srgbClr val="55E1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1" name="文本框 160"/>
          <p:cNvSpPr txBox="1"/>
          <p:nvPr/>
        </p:nvSpPr>
        <p:spPr>
          <a:xfrm>
            <a:off x="729459" y="6288902"/>
            <a:ext cx="107330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 smtClean="0">
                <a:solidFill>
                  <a:schemeClr val="bg1">
                    <a:lumMod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consectetuer adipiscing elit. Maecenas porttitor congue massa. Fusce posuere, magna sed pulvinar ultricies, purus lectus malesuada libero, sit amet commodo magna eros quis </a:t>
            </a:r>
            <a:r>
              <a:rPr lang="en-US" altLang="zh-CN" sz="1200" dirty="0" err="1" smtClean="0">
                <a:solidFill>
                  <a:schemeClr val="bg1">
                    <a:lumMod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urna</a:t>
            </a:r>
            <a:r>
              <a:rPr lang="en-US" altLang="zh-CN" sz="1200" dirty="0" smtClean="0">
                <a:solidFill>
                  <a:schemeClr val="bg1">
                    <a:lumMod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.</a:t>
            </a:r>
          </a:p>
        </p:txBody>
      </p:sp>
      <p:grpSp>
        <p:nvGrpSpPr>
          <p:cNvPr id="167" name="组合 166"/>
          <p:cNvGrpSpPr/>
          <p:nvPr/>
        </p:nvGrpSpPr>
        <p:grpSpPr>
          <a:xfrm>
            <a:off x="3194613" y="1041371"/>
            <a:ext cx="3246381" cy="3043238"/>
            <a:chOff x="3194613" y="1041371"/>
            <a:chExt cx="3246381" cy="3043238"/>
          </a:xfrm>
        </p:grpSpPr>
        <p:grpSp>
          <p:nvGrpSpPr>
            <p:cNvPr id="27" name="组合 26"/>
            <p:cNvGrpSpPr/>
            <p:nvPr/>
          </p:nvGrpSpPr>
          <p:grpSpPr>
            <a:xfrm>
              <a:off x="3453509" y="3453158"/>
              <a:ext cx="144331" cy="128449"/>
              <a:chOff x="4016854" y="3461985"/>
              <a:chExt cx="171318" cy="152466"/>
            </a:xfrm>
          </p:grpSpPr>
          <p:sp>
            <p:nvSpPr>
              <p:cNvPr id="29" name="椭圆 28"/>
              <p:cNvSpPr>
                <a:spLocks noChangeAspect="1"/>
              </p:cNvSpPr>
              <p:nvPr/>
            </p:nvSpPr>
            <p:spPr>
              <a:xfrm flipH="1">
                <a:off x="4070229" y="3502824"/>
                <a:ext cx="70788" cy="7078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" name="椭圆 29"/>
              <p:cNvSpPr>
                <a:spLocks noChangeAspect="1"/>
              </p:cNvSpPr>
              <p:nvPr/>
            </p:nvSpPr>
            <p:spPr>
              <a:xfrm flipV="1">
                <a:off x="4016854" y="3461985"/>
                <a:ext cx="171318" cy="152466"/>
              </a:xfrm>
              <a:prstGeom prst="ellipse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66" name="组合 165"/>
            <p:cNvGrpSpPr/>
            <p:nvPr/>
          </p:nvGrpSpPr>
          <p:grpSpPr>
            <a:xfrm>
              <a:off x="3301635" y="1353240"/>
              <a:ext cx="3139359" cy="2460003"/>
              <a:chOff x="3301635" y="1353240"/>
              <a:chExt cx="3139359" cy="2460003"/>
            </a:xfrm>
          </p:grpSpPr>
          <p:sp>
            <p:nvSpPr>
              <p:cNvPr id="6" name="弧形 5"/>
              <p:cNvSpPr/>
              <p:nvPr/>
            </p:nvSpPr>
            <p:spPr>
              <a:xfrm>
                <a:off x="3515759" y="1353240"/>
                <a:ext cx="2433666" cy="2433666"/>
              </a:xfrm>
              <a:prstGeom prst="arc">
                <a:avLst>
                  <a:gd name="adj1" fmla="val 16163728"/>
                  <a:gd name="adj2" fmla="val 16160935"/>
                </a:avLst>
              </a:prstGeom>
              <a:solidFill>
                <a:schemeClr val="tx1">
                  <a:alpha val="50000"/>
                </a:schemeClr>
              </a:solidFill>
              <a:ln w="22225" cap="rnd">
                <a:solidFill>
                  <a:schemeClr val="bg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aphicFrame>
            <p:nvGraphicFramePr>
              <p:cNvPr id="165" name="图表 164"/>
              <p:cNvGraphicFramePr/>
              <p:nvPr>
                <p:extLst>
                  <p:ext uri="{D42A27DB-BD31-4B8C-83A1-F6EECF244321}">
                    <p14:modId xmlns:p14="http://schemas.microsoft.com/office/powerpoint/2010/main" val="3712869813"/>
                  </p:ext>
                </p:extLst>
              </p:nvPr>
            </p:nvGraphicFramePr>
            <p:xfrm>
              <a:off x="3301635" y="1720336"/>
              <a:ext cx="3139359" cy="2092907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4"/>
              </a:graphicData>
            </a:graphic>
          </p:graphicFrame>
        </p:grpSp>
        <p:sp>
          <p:nvSpPr>
            <p:cNvPr id="9" name="弧形 8"/>
            <p:cNvSpPr>
              <a:spLocks noChangeAspect="1"/>
            </p:cNvSpPr>
            <p:nvPr/>
          </p:nvSpPr>
          <p:spPr>
            <a:xfrm>
              <a:off x="3710608" y="1548311"/>
              <a:ext cx="2042774" cy="2042774"/>
            </a:xfrm>
            <a:prstGeom prst="arc">
              <a:avLst>
                <a:gd name="adj1" fmla="val 7384090"/>
                <a:gd name="adj2" fmla="val 18257392"/>
              </a:avLst>
            </a:prstGeom>
            <a:ln w="19050">
              <a:solidFill>
                <a:srgbClr val="E837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弧形 9"/>
            <p:cNvSpPr>
              <a:spLocks noChangeAspect="1"/>
            </p:cNvSpPr>
            <p:nvPr/>
          </p:nvSpPr>
          <p:spPr>
            <a:xfrm>
              <a:off x="3717523" y="1552634"/>
              <a:ext cx="2042774" cy="2042774"/>
            </a:xfrm>
            <a:prstGeom prst="arc">
              <a:avLst>
                <a:gd name="adj1" fmla="val 18543935"/>
                <a:gd name="adj2" fmla="val 7243196"/>
              </a:avLst>
            </a:prstGeom>
            <a:ln>
              <a:solidFill>
                <a:srgbClr val="55E1DB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空心弧 10"/>
            <p:cNvSpPr>
              <a:spLocks noChangeAspect="1"/>
            </p:cNvSpPr>
            <p:nvPr/>
          </p:nvSpPr>
          <p:spPr>
            <a:xfrm>
              <a:off x="3306770" y="1148207"/>
              <a:ext cx="2825200" cy="2825200"/>
            </a:xfrm>
            <a:prstGeom prst="blockArc">
              <a:avLst>
                <a:gd name="adj1" fmla="val 16309933"/>
                <a:gd name="adj2" fmla="val 6890912"/>
                <a:gd name="adj3" fmla="val 3099"/>
              </a:avLst>
            </a:prstGeom>
            <a:noFill/>
            <a:ln w="6350">
              <a:solidFill>
                <a:srgbClr val="55E1DB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>
                  <a:solidFill>
                    <a:schemeClr val="tx1"/>
                  </a:solidFill>
                </a:rPr>
                <a:t>`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6" name="弧形 25"/>
            <p:cNvSpPr>
              <a:spLocks noChangeAspect="1"/>
            </p:cNvSpPr>
            <p:nvPr/>
          </p:nvSpPr>
          <p:spPr>
            <a:xfrm>
              <a:off x="3194613" y="1041371"/>
              <a:ext cx="3043238" cy="3043238"/>
            </a:xfrm>
            <a:prstGeom prst="arc">
              <a:avLst>
                <a:gd name="adj1" fmla="val 4816513"/>
                <a:gd name="adj2" fmla="val 9714913"/>
              </a:avLst>
            </a:prstGeom>
            <a:noFill/>
            <a:ln w="635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8" name="直接箭头连接符 27"/>
            <p:cNvCxnSpPr/>
            <p:nvPr/>
          </p:nvCxnSpPr>
          <p:spPr>
            <a:xfrm flipH="1">
              <a:off x="3235992" y="3317673"/>
              <a:ext cx="539308" cy="425771"/>
            </a:xfrm>
            <a:prstGeom prst="straightConnector1">
              <a:avLst/>
            </a:prstGeom>
            <a:ln>
              <a:solidFill>
                <a:schemeClr val="bg1"/>
              </a:solidFill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弧形 35"/>
            <p:cNvSpPr/>
            <p:nvPr/>
          </p:nvSpPr>
          <p:spPr>
            <a:xfrm>
              <a:off x="4072802" y="1909212"/>
              <a:ext cx="1325293" cy="1325293"/>
            </a:xfrm>
            <a:prstGeom prst="arc">
              <a:avLst>
                <a:gd name="adj1" fmla="val 3289722"/>
                <a:gd name="adj2" fmla="val 18326412"/>
              </a:avLst>
            </a:prstGeom>
            <a:noFill/>
            <a:ln w="3810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 </a:t>
              </a:r>
              <a:endParaRPr lang="zh-CN" altLang="en-US" dirty="0"/>
            </a:p>
          </p:txBody>
        </p:sp>
        <p:sp>
          <p:nvSpPr>
            <p:cNvPr id="39" name="弧形 38"/>
            <p:cNvSpPr>
              <a:spLocks noChangeAspect="1"/>
            </p:cNvSpPr>
            <p:nvPr/>
          </p:nvSpPr>
          <p:spPr>
            <a:xfrm>
              <a:off x="3341873" y="1183244"/>
              <a:ext cx="2762505" cy="2762266"/>
            </a:xfrm>
            <a:prstGeom prst="arc">
              <a:avLst>
                <a:gd name="adj1" fmla="val 11576965"/>
                <a:gd name="adj2" fmla="val 15651986"/>
              </a:avLst>
            </a:prstGeom>
            <a:noFill/>
            <a:ln w="41275" cap="rnd">
              <a:solidFill>
                <a:schemeClr val="accent4"/>
              </a:soli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9933396" y="1404365"/>
            <a:ext cx="1054034" cy="1064780"/>
            <a:chOff x="9933396" y="1404365"/>
            <a:chExt cx="1054034" cy="1064780"/>
          </a:xfrm>
        </p:grpSpPr>
        <p:sp>
          <p:nvSpPr>
            <p:cNvPr id="140" name="任意多边形 139"/>
            <p:cNvSpPr/>
            <p:nvPr/>
          </p:nvSpPr>
          <p:spPr>
            <a:xfrm rot="17531285" flipV="1">
              <a:off x="9989370" y="1603200"/>
              <a:ext cx="968675" cy="571006"/>
            </a:xfrm>
            <a:custGeom>
              <a:avLst/>
              <a:gdLst>
                <a:gd name="connsiteX0" fmla="*/ 0 w 1125220"/>
                <a:gd name="connsiteY0" fmla="*/ 711200 h 711200"/>
                <a:gd name="connsiteX1" fmla="*/ 116840 w 1125220"/>
                <a:gd name="connsiteY1" fmla="*/ 218440 h 711200"/>
                <a:gd name="connsiteX2" fmla="*/ 1125220 w 1125220"/>
                <a:gd name="connsiteY2" fmla="*/ 0 h 711200"/>
                <a:gd name="connsiteX0" fmla="*/ 0 w 1098550"/>
                <a:gd name="connsiteY0" fmla="*/ 713105 h 713105"/>
                <a:gd name="connsiteX1" fmla="*/ 90170 w 1098550"/>
                <a:gd name="connsiteY1" fmla="*/ 218440 h 713105"/>
                <a:gd name="connsiteX2" fmla="*/ 1098550 w 1098550"/>
                <a:gd name="connsiteY2" fmla="*/ 0 h 713105"/>
                <a:gd name="connsiteX0" fmla="*/ 0 w 1098550"/>
                <a:gd name="connsiteY0" fmla="*/ 684530 h 684530"/>
                <a:gd name="connsiteX1" fmla="*/ 90170 w 1098550"/>
                <a:gd name="connsiteY1" fmla="*/ 189865 h 684530"/>
                <a:gd name="connsiteX2" fmla="*/ 1098550 w 1098550"/>
                <a:gd name="connsiteY2" fmla="*/ 0 h 684530"/>
                <a:gd name="connsiteX0" fmla="*/ 0 w 1098550"/>
                <a:gd name="connsiteY0" fmla="*/ 680720 h 680720"/>
                <a:gd name="connsiteX1" fmla="*/ 90170 w 1098550"/>
                <a:gd name="connsiteY1" fmla="*/ 186055 h 680720"/>
                <a:gd name="connsiteX2" fmla="*/ 1098550 w 1098550"/>
                <a:gd name="connsiteY2" fmla="*/ 0 h 680720"/>
                <a:gd name="connsiteX0" fmla="*/ 0 w 1096645"/>
                <a:gd name="connsiteY0" fmla="*/ 678815 h 678815"/>
                <a:gd name="connsiteX1" fmla="*/ 88265 w 1096645"/>
                <a:gd name="connsiteY1" fmla="*/ 186055 h 678815"/>
                <a:gd name="connsiteX2" fmla="*/ 1096645 w 1096645"/>
                <a:gd name="connsiteY2" fmla="*/ 0 h 678815"/>
                <a:gd name="connsiteX0" fmla="*/ 0 w 1020445"/>
                <a:gd name="connsiteY0" fmla="*/ 671195 h 671195"/>
                <a:gd name="connsiteX1" fmla="*/ 88265 w 1020445"/>
                <a:gd name="connsiteY1" fmla="*/ 178435 h 671195"/>
                <a:gd name="connsiteX2" fmla="*/ 1020445 w 1020445"/>
                <a:gd name="connsiteY2" fmla="*/ 0 h 671195"/>
                <a:gd name="connsiteX0" fmla="*/ 0 w 1020445"/>
                <a:gd name="connsiteY0" fmla="*/ 671195 h 671195"/>
                <a:gd name="connsiteX1" fmla="*/ 114935 w 1020445"/>
                <a:gd name="connsiteY1" fmla="*/ 172720 h 671195"/>
                <a:gd name="connsiteX2" fmla="*/ 1020445 w 1020445"/>
                <a:gd name="connsiteY2" fmla="*/ 0 h 671195"/>
                <a:gd name="connsiteX0" fmla="*/ 0 w 995680"/>
                <a:gd name="connsiteY0" fmla="*/ 671195 h 671195"/>
                <a:gd name="connsiteX1" fmla="*/ 90170 w 995680"/>
                <a:gd name="connsiteY1" fmla="*/ 172720 h 671195"/>
                <a:gd name="connsiteX2" fmla="*/ 995680 w 995680"/>
                <a:gd name="connsiteY2" fmla="*/ 0 h 671195"/>
                <a:gd name="connsiteX0" fmla="*/ 0 w 1001395"/>
                <a:gd name="connsiteY0" fmla="*/ 701675 h 701675"/>
                <a:gd name="connsiteX1" fmla="*/ 90170 w 1001395"/>
                <a:gd name="connsiteY1" fmla="*/ 203200 h 701675"/>
                <a:gd name="connsiteX2" fmla="*/ 1001395 w 1001395"/>
                <a:gd name="connsiteY2" fmla="*/ 0 h 701675"/>
                <a:gd name="connsiteX0" fmla="*/ 0 w 968675"/>
                <a:gd name="connsiteY0" fmla="*/ 571006 h 571006"/>
                <a:gd name="connsiteX1" fmla="*/ 90170 w 968675"/>
                <a:gd name="connsiteY1" fmla="*/ 72531 h 571006"/>
                <a:gd name="connsiteX2" fmla="*/ 968675 w 968675"/>
                <a:gd name="connsiteY2" fmla="*/ 0 h 571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68675" h="571006">
                  <a:moveTo>
                    <a:pt x="0" y="571006"/>
                  </a:moveTo>
                  <a:lnTo>
                    <a:pt x="90170" y="72531"/>
                  </a:lnTo>
                  <a:lnTo>
                    <a:pt x="968675" y="0"/>
                  </a:lnTo>
                </a:path>
              </a:pathLst>
            </a:custGeom>
            <a:noFill/>
            <a:ln w="9525">
              <a:solidFill>
                <a:srgbClr val="55E1DB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1" name="椭圆 140"/>
            <p:cNvSpPr/>
            <p:nvPr/>
          </p:nvSpPr>
          <p:spPr>
            <a:xfrm rot="17531285" flipV="1">
              <a:off x="9933396" y="2123644"/>
              <a:ext cx="195596" cy="195596"/>
            </a:xfrm>
            <a:prstGeom prst="ellipse">
              <a:avLst/>
            </a:prstGeom>
            <a:solidFill>
              <a:srgbClr val="09152D"/>
            </a:solidFill>
            <a:ln w="6350">
              <a:solidFill>
                <a:srgbClr val="55E1D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43" name="组合 142"/>
            <p:cNvGrpSpPr/>
            <p:nvPr/>
          </p:nvGrpSpPr>
          <p:grpSpPr>
            <a:xfrm rot="17531285" flipV="1">
              <a:off x="10379169" y="2186415"/>
              <a:ext cx="282730" cy="282730"/>
              <a:chOff x="1342407" y="1006842"/>
              <a:chExt cx="282730" cy="282730"/>
            </a:xfrm>
          </p:grpSpPr>
          <p:sp>
            <p:nvSpPr>
              <p:cNvPr id="144" name="椭圆 143"/>
              <p:cNvSpPr/>
              <p:nvPr/>
            </p:nvSpPr>
            <p:spPr>
              <a:xfrm>
                <a:off x="1342407" y="1006842"/>
                <a:ext cx="282730" cy="282730"/>
              </a:xfrm>
              <a:prstGeom prst="ellipse">
                <a:avLst/>
              </a:prstGeom>
              <a:solidFill>
                <a:srgbClr val="09152D"/>
              </a:solidFill>
              <a:ln w="6350">
                <a:solidFill>
                  <a:srgbClr val="55E1D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5" name="椭圆 144"/>
              <p:cNvSpPr>
                <a:spLocks noChangeAspect="1"/>
              </p:cNvSpPr>
              <p:nvPr/>
            </p:nvSpPr>
            <p:spPr>
              <a:xfrm>
                <a:off x="1460388" y="1124823"/>
                <a:ext cx="46768" cy="46768"/>
              </a:xfrm>
              <a:prstGeom prst="ellipse">
                <a:avLst/>
              </a:prstGeom>
              <a:solidFill>
                <a:srgbClr val="55E1D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42" name="椭圆 141"/>
            <p:cNvSpPr>
              <a:spLocks noChangeAspect="1"/>
            </p:cNvSpPr>
            <p:nvPr/>
          </p:nvSpPr>
          <p:spPr>
            <a:xfrm rot="17531285">
              <a:off x="10844154" y="1477054"/>
              <a:ext cx="143796" cy="142756"/>
            </a:xfrm>
            <a:prstGeom prst="ellipse">
              <a:avLst/>
            </a:prstGeom>
            <a:solidFill>
              <a:srgbClr val="09152D"/>
            </a:solidFill>
            <a:ln w="6350">
              <a:solidFill>
                <a:srgbClr val="55E1D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476329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split/>
      </p:transition>
    </mc:Choice>
    <mc:Fallback xmlns="">
      <p:transition spd="slow">
        <p:spli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28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1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decel="10000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1" decel="10000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decel="100000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6000"/>
                                  </p:iterate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5" dur="12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49" presetClass="entr" presetSubtype="0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45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6000"/>
                                  </p:iterate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6" dur="12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49" presetClass="entr" presetSubtype="0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45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6000"/>
                                  </p:iterate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97" dur="125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49" presetClass="entr" presetSubtype="0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45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" presetClass="entr" presetSubtype="8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  <p:bldP spid="20" grpId="0" animBg="1"/>
      <p:bldP spid="60" grpId="0"/>
      <p:bldP spid="61" grpId="0"/>
      <p:bldP spid="65" grpId="0" animBg="1"/>
      <p:bldP spid="65" grpId="1" animBg="1"/>
      <p:bldP spid="66" grpId="0"/>
      <p:bldP spid="67" grpId="0"/>
      <p:bldP spid="77" grpId="0" animBg="1"/>
      <p:bldP spid="77" grpId="1" animBg="1"/>
      <p:bldP spid="78" grpId="0"/>
      <p:bldP spid="79" grpId="0"/>
      <p:bldP spid="80" grpId="0" animBg="1"/>
      <p:bldP spid="80" grpId="1" animBg="1"/>
      <p:bldP spid="160" grpId="0" animBg="1"/>
      <p:bldP spid="16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8" name="直接连接符 397"/>
          <p:cNvCxnSpPr/>
          <p:nvPr/>
        </p:nvCxnSpPr>
        <p:spPr>
          <a:xfrm flipH="1">
            <a:off x="4929257" y="2054490"/>
            <a:ext cx="2052596" cy="154963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6" name="直接连接符 385"/>
          <p:cNvCxnSpPr/>
          <p:nvPr/>
        </p:nvCxnSpPr>
        <p:spPr>
          <a:xfrm flipH="1">
            <a:off x="4804844" y="3227407"/>
            <a:ext cx="2688603" cy="206537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任意多边形 15"/>
          <p:cNvSpPr/>
          <p:nvPr/>
        </p:nvSpPr>
        <p:spPr>
          <a:xfrm rot="9240000">
            <a:off x="-960854" y="1477371"/>
            <a:ext cx="14158787" cy="3930074"/>
          </a:xfrm>
          <a:custGeom>
            <a:avLst/>
            <a:gdLst>
              <a:gd name="connsiteX0" fmla="*/ 0 w 12153900"/>
              <a:gd name="connsiteY0" fmla="*/ 1536700 h 3530600"/>
              <a:gd name="connsiteX1" fmla="*/ 76200 w 12153900"/>
              <a:gd name="connsiteY1" fmla="*/ 1943100 h 3530600"/>
              <a:gd name="connsiteX2" fmla="*/ 139700 w 12153900"/>
              <a:gd name="connsiteY2" fmla="*/ 1485900 h 3530600"/>
              <a:gd name="connsiteX3" fmla="*/ 317500 w 12153900"/>
              <a:gd name="connsiteY3" fmla="*/ 3530600 h 3530600"/>
              <a:gd name="connsiteX4" fmla="*/ 495300 w 12153900"/>
              <a:gd name="connsiteY4" fmla="*/ 1676400 h 3530600"/>
              <a:gd name="connsiteX5" fmla="*/ 584200 w 12153900"/>
              <a:gd name="connsiteY5" fmla="*/ 2324100 h 3530600"/>
              <a:gd name="connsiteX6" fmla="*/ 736600 w 12153900"/>
              <a:gd name="connsiteY6" fmla="*/ 952500 h 3530600"/>
              <a:gd name="connsiteX7" fmla="*/ 914400 w 12153900"/>
              <a:gd name="connsiteY7" fmla="*/ 2692400 h 3530600"/>
              <a:gd name="connsiteX8" fmla="*/ 1041400 w 12153900"/>
              <a:gd name="connsiteY8" fmla="*/ 1435100 h 3530600"/>
              <a:gd name="connsiteX9" fmla="*/ 1130300 w 12153900"/>
              <a:gd name="connsiteY9" fmla="*/ 1612900 h 3530600"/>
              <a:gd name="connsiteX10" fmla="*/ 1193800 w 12153900"/>
              <a:gd name="connsiteY10" fmla="*/ 2286000 h 3530600"/>
              <a:gd name="connsiteX11" fmla="*/ 1282700 w 12153900"/>
              <a:gd name="connsiteY11" fmla="*/ 2133600 h 3530600"/>
              <a:gd name="connsiteX12" fmla="*/ 1308100 w 12153900"/>
              <a:gd name="connsiteY12" fmla="*/ 1968500 h 3530600"/>
              <a:gd name="connsiteX13" fmla="*/ 1473200 w 12153900"/>
              <a:gd name="connsiteY13" fmla="*/ 3009900 h 3530600"/>
              <a:gd name="connsiteX14" fmla="*/ 1574800 w 12153900"/>
              <a:gd name="connsiteY14" fmla="*/ 2400300 h 3530600"/>
              <a:gd name="connsiteX15" fmla="*/ 1714500 w 12153900"/>
              <a:gd name="connsiteY15" fmla="*/ 3124200 h 3530600"/>
              <a:gd name="connsiteX16" fmla="*/ 1917700 w 12153900"/>
              <a:gd name="connsiteY16" fmla="*/ 1778000 h 3530600"/>
              <a:gd name="connsiteX17" fmla="*/ 2044700 w 12153900"/>
              <a:gd name="connsiteY17" fmla="*/ 2298700 h 3530600"/>
              <a:gd name="connsiteX18" fmla="*/ 2146300 w 12153900"/>
              <a:gd name="connsiteY18" fmla="*/ 2374900 h 3530600"/>
              <a:gd name="connsiteX19" fmla="*/ 2286000 w 12153900"/>
              <a:gd name="connsiteY19" fmla="*/ 1193800 h 3530600"/>
              <a:gd name="connsiteX20" fmla="*/ 2349500 w 12153900"/>
              <a:gd name="connsiteY20" fmla="*/ 723900 h 3530600"/>
              <a:gd name="connsiteX21" fmla="*/ 2514600 w 12153900"/>
              <a:gd name="connsiteY21" fmla="*/ 1409700 h 3530600"/>
              <a:gd name="connsiteX22" fmla="*/ 2578100 w 12153900"/>
              <a:gd name="connsiteY22" fmla="*/ 1955800 h 3530600"/>
              <a:gd name="connsiteX23" fmla="*/ 2755900 w 12153900"/>
              <a:gd name="connsiteY23" fmla="*/ 3022600 h 3530600"/>
              <a:gd name="connsiteX24" fmla="*/ 2882900 w 12153900"/>
              <a:gd name="connsiteY24" fmla="*/ 1778000 h 3530600"/>
              <a:gd name="connsiteX25" fmla="*/ 3124200 w 12153900"/>
              <a:gd name="connsiteY25" fmla="*/ 1397000 h 3530600"/>
              <a:gd name="connsiteX26" fmla="*/ 3187700 w 12153900"/>
              <a:gd name="connsiteY26" fmla="*/ 1866900 h 3530600"/>
              <a:gd name="connsiteX27" fmla="*/ 3327400 w 12153900"/>
              <a:gd name="connsiteY27" fmla="*/ 2692400 h 3530600"/>
              <a:gd name="connsiteX28" fmla="*/ 3441700 w 12153900"/>
              <a:gd name="connsiteY28" fmla="*/ 2273300 h 3530600"/>
              <a:gd name="connsiteX29" fmla="*/ 3708400 w 12153900"/>
              <a:gd name="connsiteY29" fmla="*/ 1130300 h 3530600"/>
              <a:gd name="connsiteX30" fmla="*/ 3848100 w 12153900"/>
              <a:gd name="connsiteY30" fmla="*/ 2578100 h 3530600"/>
              <a:gd name="connsiteX31" fmla="*/ 4025900 w 12153900"/>
              <a:gd name="connsiteY31" fmla="*/ 2222500 h 3530600"/>
              <a:gd name="connsiteX32" fmla="*/ 4140200 w 12153900"/>
              <a:gd name="connsiteY32" fmla="*/ 2743200 h 3530600"/>
              <a:gd name="connsiteX33" fmla="*/ 4229100 w 12153900"/>
              <a:gd name="connsiteY33" fmla="*/ 2463800 h 3530600"/>
              <a:gd name="connsiteX34" fmla="*/ 4305300 w 12153900"/>
              <a:gd name="connsiteY34" fmla="*/ 2451100 h 3530600"/>
              <a:gd name="connsiteX35" fmla="*/ 4381500 w 12153900"/>
              <a:gd name="connsiteY35" fmla="*/ 2705100 h 3530600"/>
              <a:gd name="connsiteX36" fmla="*/ 4533900 w 12153900"/>
              <a:gd name="connsiteY36" fmla="*/ 2070100 h 3530600"/>
              <a:gd name="connsiteX37" fmla="*/ 4711700 w 12153900"/>
              <a:gd name="connsiteY37" fmla="*/ 2616200 h 3530600"/>
              <a:gd name="connsiteX38" fmla="*/ 4775200 w 12153900"/>
              <a:gd name="connsiteY38" fmla="*/ 2413000 h 3530600"/>
              <a:gd name="connsiteX39" fmla="*/ 4914900 w 12153900"/>
              <a:gd name="connsiteY39" fmla="*/ 355600 h 3530600"/>
              <a:gd name="connsiteX40" fmla="*/ 4978400 w 12153900"/>
              <a:gd name="connsiteY40" fmla="*/ 165100 h 3530600"/>
              <a:gd name="connsiteX41" fmla="*/ 5105400 w 12153900"/>
              <a:gd name="connsiteY41" fmla="*/ 457200 h 3530600"/>
              <a:gd name="connsiteX42" fmla="*/ 5257800 w 12153900"/>
              <a:gd name="connsiteY42" fmla="*/ 1828800 h 3530600"/>
              <a:gd name="connsiteX43" fmla="*/ 5372100 w 12153900"/>
              <a:gd name="connsiteY43" fmla="*/ 3505200 h 3530600"/>
              <a:gd name="connsiteX44" fmla="*/ 5638800 w 12153900"/>
              <a:gd name="connsiteY44" fmla="*/ 1536700 h 3530600"/>
              <a:gd name="connsiteX45" fmla="*/ 5727700 w 12153900"/>
              <a:gd name="connsiteY45" fmla="*/ 1562100 h 3530600"/>
              <a:gd name="connsiteX46" fmla="*/ 5765800 w 12153900"/>
              <a:gd name="connsiteY46" fmla="*/ 1117600 h 3530600"/>
              <a:gd name="connsiteX47" fmla="*/ 5918200 w 12153900"/>
              <a:gd name="connsiteY47" fmla="*/ 2641600 h 3530600"/>
              <a:gd name="connsiteX48" fmla="*/ 6007100 w 12153900"/>
              <a:gd name="connsiteY48" fmla="*/ 2387600 h 3530600"/>
              <a:gd name="connsiteX49" fmla="*/ 6108700 w 12153900"/>
              <a:gd name="connsiteY49" fmla="*/ 2222500 h 3530600"/>
              <a:gd name="connsiteX50" fmla="*/ 6197600 w 12153900"/>
              <a:gd name="connsiteY50" fmla="*/ 2286000 h 3530600"/>
              <a:gd name="connsiteX51" fmla="*/ 6350000 w 12153900"/>
              <a:gd name="connsiteY51" fmla="*/ 1600200 h 3530600"/>
              <a:gd name="connsiteX52" fmla="*/ 6527800 w 12153900"/>
              <a:gd name="connsiteY52" fmla="*/ 2667000 h 3530600"/>
              <a:gd name="connsiteX53" fmla="*/ 6604000 w 12153900"/>
              <a:gd name="connsiteY53" fmla="*/ 2400300 h 3530600"/>
              <a:gd name="connsiteX54" fmla="*/ 6705600 w 12153900"/>
              <a:gd name="connsiteY54" fmla="*/ 2514600 h 3530600"/>
              <a:gd name="connsiteX55" fmla="*/ 6858000 w 12153900"/>
              <a:gd name="connsiteY55" fmla="*/ 1841500 h 3530600"/>
              <a:gd name="connsiteX56" fmla="*/ 7010400 w 12153900"/>
              <a:gd name="connsiteY56" fmla="*/ 2336800 h 3530600"/>
              <a:gd name="connsiteX57" fmla="*/ 7073900 w 12153900"/>
              <a:gd name="connsiteY57" fmla="*/ 2120900 h 3530600"/>
              <a:gd name="connsiteX58" fmla="*/ 7150100 w 12153900"/>
              <a:gd name="connsiteY58" fmla="*/ 2108200 h 3530600"/>
              <a:gd name="connsiteX59" fmla="*/ 7264400 w 12153900"/>
              <a:gd name="connsiteY59" fmla="*/ 2794000 h 3530600"/>
              <a:gd name="connsiteX60" fmla="*/ 7404100 w 12153900"/>
              <a:gd name="connsiteY60" fmla="*/ 2806700 h 3530600"/>
              <a:gd name="connsiteX61" fmla="*/ 7442200 w 12153900"/>
              <a:gd name="connsiteY61" fmla="*/ 2705100 h 3530600"/>
              <a:gd name="connsiteX62" fmla="*/ 7480300 w 12153900"/>
              <a:gd name="connsiteY62" fmla="*/ 2857500 h 3530600"/>
              <a:gd name="connsiteX63" fmla="*/ 7581900 w 12153900"/>
              <a:gd name="connsiteY63" fmla="*/ 2971800 h 3530600"/>
              <a:gd name="connsiteX64" fmla="*/ 7785100 w 12153900"/>
              <a:gd name="connsiteY64" fmla="*/ 444500 h 3530600"/>
              <a:gd name="connsiteX65" fmla="*/ 7886700 w 12153900"/>
              <a:gd name="connsiteY65" fmla="*/ 495300 h 3530600"/>
              <a:gd name="connsiteX66" fmla="*/ 7975600 w 12153900"/>
              <a:gd name="connsiteY66" fmla="*/ 1117600 h 3530600"/>
              <a:gd name="connsiteX67" fmla="*/ 8216900 w 12153900"/>
              <a:gd name="connsiteY67" fmla="*/ 2857500 h 3530600"/>
              <a:gd name="connsiteX68" fmla="*/ 8369300 w 12153900"/>
              <a:gd name="connsiteY68" fmla="*/ 1778000 h 3530600"/>
              <a:gd name="connsiteX69" fmla="*/ 8458200 w 12153900"/>
              <a:gd name="connsiteY69" fmla="*/ 2247900 h 3530600"/>
              <a:gd name="connsiteX70" fmla="*/ 8559800 w 12153900"/>
              <a:gd name="connsiteY70" fmla="*/ 1854200 h 3530600"/>
              <a:gd name="connsiteX71" fmla="*/ 8610600 w 12153900"/>
              <a:gd name="connsiteY71" fmla="*/ 1422400 h 3530600"/>
              <a:gd name="connsiteX72" fmla="*/ 8674100 w 12153900"/>
              <a:gd name="connsiteY72" fmla="*/ 2362200 h 3530600"/>
              <a:gd name="connsiteX73" fmla="*/ 8788400 w 12153900"/>
              <a:gd name="connsiteY73" fmla="*/ 2692400 h 3530600"/>
              <a:gd name="connsiteX74" fmla="*/ 8877300 w 12153900"/>
              <a:gd name="connsiteY74" fmla="*/ 2133600 h 3530600"/>
              <a:gd name="connsiteX75" fmla="*/ 9004300 w 12153900"/>
              <a:gd name="connsiteY75" fmla="*/ 2311400 h 3530600"/>
              <a:gd name="connsiteX76" fmla="*/ 9156700 w 12153900"/>
              <a:gd name="connsiteY76" fmla="*/ 1422400 h 3530600"/>
              <a:gd name="connsiteX77" fmla="*/ 9296400 w 12153900"/>
              <a:gd name="connsiteY77" fmla="*/ 2336800 h 3530600"/>
              <a:gd name="connsiteX78" fmla="*/ 9347200 w 12153900"/>
              <a:gd name="connsiteY78" fmla="*/ 2209800 h 3530600"/>
              <a:gd name="connsiteX79" fmla="*/ 9385300 w 12153900"/>
              <a:gd name="connsiteY79" fmla="*/ 2336800 h 3530600"/>
              <a:gd name="connsiteX80" fmla="*/ 9423400 w 12153900"/>
              <a:gd name="connsiteY80" fmla="*/ 2197100 h 3530600"/>
              <a:gd name="connsiteX81" fmla="*/ 9575800 w 12153900"/>
              <a:gd name="connsiteY81" fmla="*/ 2730500 h 3530600"/>
              <a:gd name="connsiteX82" fmla="*/ 9626600 w 12153900"/>
              <a:gd name="connsiteY82" fmla="*/ 2565400 h 3530600"/>
              <a:gd name="connsiteX83" fmla="*/ 9740900 w 12153900"/>
              <a:gd name="connsiteY83" fmla="*/ 2324100 h 3530600"/>
              <a:gd name="connsiteX84" fmla="*/ 9791700 w 12153900"/>
              <a:gd name="connsiteY84" fmla="*/ 2527300 h 3530600"/>
              <a:gd name="connsiteX85" fmla="*/ 9880600 w 12153900"/>
              <a:gd name="connsiteY85" fmla="*/ 2349500 h 3530600"/>
              <a:gd name="connsiteX86" fmla="*/ 9982200 w 12153900"/>
              <a:gd name="connsiteY86" fmla="*/ 2082800 h 3530600"/>
              <a:gd name="connsiteX87" fmla="*/ 10147300 w 12153900"/>
              <a:gd name="connsiteY87" fmla="*/ 2349500 h 3530600"/>
              <a:gd name="connsiteX88" fmla="*/ 10299700 w 12153900"/>
              <a:gd name="connsiteY88" fmla="*/ 2501900 h 3530600"/>
              <a:gd name="connsiteX89" fmla="*/ 10528300 w 12153900"/>
              <a:gd name="connsiteY89" fmla="*/ 2768600 h 3530600"/>
              <a:gd name="connsiteX90" fmla="*/ 10744200 w 12153900"/>
              <a:gd name="connsiteY90" fmla="*/ 977900 h 3530600"/>
              <a:gd name="connsiteX91" fmla="*/ 10782300 w 12153900"/>
              <a:gd name="connsiteY91" fmla="*/ 0 h 3530600"/>
              <a:gd name="connsiteX92" fmla="*/ 10845800 w 12153900"/>
              <a:gd name="connsiteY92" fmla="*/ 406400 h 3530600"/>
              <a:gd name="connsiteX93" fmla="*/ 10896600 w 12153900"/>
              <a:gd name="connsiteY93" fmla="*/ 12700 h 3530600"/>
              <a:gd name="connsiteX94" fmla="*/ 10998200 w 12153900"/>
              <a:gd name="connsiteY94" fmla="*/ 787400 h 3530600"/>
              <a:gd name="connsiteX95" fmla="*/ 11201400 w 12153900"/>
              <a:gd name="connsiteY95" fmla="*/ 3124200 h 3530600"/>
              <a:gd name="connsiteX96" fmla="*/ 11328400 w 12153900"/>
              <a:gd name="connsiteY96" fmla="*/ 2171700 h 3530600"/>
              <a:gd name="connsiteX97" fmla="*/ 11442700 w 12153900"/>
              <a:gd name="connsiteY97" fmla="*/ 1968500 h 3530600"/>
              <a:gd name="connsiteX98" fmla="*/ 11493500 w 12153900"/>
              <a:gd name="connsiteY98" fmla="*/ 2019300 h 3530600"/>
              <a:gd name="connsiteX99" fmla="*/ 11531600 w 12153900"/>
              <a:gd name="connsiteY99" fmla="*/ 1308100 h 3530600"/>
              <a:gd name="connsiteX100" fmla="*/ 11633200 w 12153900"/>
              <a:gd name="connsiteY100" fmla="*/ 1447800 h 3530600"/>
              <a:gd name="connsiteX101" fmla="*/ 11760200 w 12153900"/>
              <a:gd name="connsiteY101" fmla="*/ 2717800 h 3530600"/>
              <a:gd name="connsiteX102" fmla="*/ 11874500 w 12153900"/>
              <a:gd name="connsiteY102" fmla="*/ 2438400 h 3530600"/>
              <a:gd name="connsiteX103" fmla="*/ 11938000 w 12153900"/>
              <a:gd name="connsiteY103" fmla="*/ 2781300 h 3530600"/>
              <a:gd name="connsiteX104" fmla="*/ 12153900 w 12153900"/>
              <a:gd name="connsiteY104" fmla="*/ 1778000 h 3530600"/>
              <a:gd name="connsiteX0" fmla="*/ 0 w 12153900"/>
              <a:gd name="connsiteY0" fmla="*/ 1536700 h 3530600"/>
              <a:gd name="connsiteX1" fmla="*/ 76200 w 12153900"/>
              <a:gd name="connsiteY1" fmla="*/ 1943100 h 3530600"/>
              <a:gd name="connsiteX2" fmla="*/ 139700 w 12153900"/>
              <a:gd name="connsiteY2" fmla="*/ 1485900 h 3530600"/>
              <a:gd name="connsiteX3" fmla="*/ 317500 w 12153900"/>
              <a:gd name="connsiteY3" fmla="*/ 3530600 h 3530600"/>
              <a:gd name="connsiteX4" fmla="*/ 495300 w 12153900"/>
              <a:gd name="connsiteY4" fmla="*/ 1676400 h 3530600"/>
              <a:gd name="connsiteX5" fmla="*/ 584200 w 12153900"/>
              <a:gd name="connsiteY5" fmla="*/ 2324100 h 3530600"/>
              <a:gd name="connsiteX6" fmla="*/ 736600 w 12153900"/>
              <a:gd name="connsiteY6" fmla="*/ 952500 h 3530600"/>
              <a:gd name="connsiteX7" fmla="*/ 914400 w 12153900"/>
              <a:gd name="connsiteY7" fmla="*/ 2692400 h 3530600"/>
              <a:gd name="connsiteX8" fmla="*/ 1041400 w 12153900"/>
              <a:gd name="connsiteY8" fmla="*/ 1435100 h 3530600"/>
              <a:gd name="connsiteX9" fmla="*/ 1130300 w 12153900"/>
              <a:gd name="connsiteY9" fmla="*/ 1612900 h 3530600"/>
              <a:gd name="connsiteX10" fmla="*/ 1193800 w 12153900"/>
              <a:gd name="connsiteY10" fmla="*/ 2286000 h 3530600"/>
              <a:gd name="connsiteX11" fmla="*/ 1282700 w 12153900"/>
              <a:gd name="connsiteY11" fmla="*/ 2133600 h 3530600"/>
              <a:gd name="connsiteX12" fmla="*/ 1308100 w 12153900"/>
              <a:gd name="connsiteY12" fmla="*/ 1968500 h 3530600"/>
              <a:gd name="connsiteX13" fmla="*/ 1473200 w 12153900"/>
              <a:gd name="connsiteY13" fmla="*/ 3009900 h 3530600"/>
              <a:gd name="connsiteX14" fmla="*/ 1574800 w 12153900"/>
              <a:gd name="connsiteY14" fmla="*/ 2400300 h 3530600"/>
              <a:gd name="connsiteX15" fmla="*/ 1714500 w 12153900"/>
              <a:gd name="connsiteY15" fmla="*/ 3124200 h 3530600"/>
              <a:gd name="connsiteX16" fmla="*/ 1917700 w 12153900"/>
              <a:gd name="connsiteY16" fmla="*/ 1778000 h 3530600"/>
              <a:gd name="connsiteX17" fmla="*/ 2044700 w 12153900"/>
              <a:gd name="connsiteY17" fmla="*/ 2298700 h 3530600"/>
              <a:gd name="connsiteX18" fmla="*/ 2146300 w 12153900"/>
              <a:gd name="connsiteY18" fmla="*/ 2374900 h 3530600"/>
              <a:gd name="connsiteX19" fmla="*/ 2286000 w 12153900"/>
              <a:gd name="connsiteY19" fmla="*/ 1193800 h 3530600"/>
              <a:gd name="connsiteX20" fmla="*/ 2349500 w 12153900"/>
              <a:gd name="connsiteY20" fmla="*/ 723900 h 3530600"/>
              <a:gd name="connsiteX21" fmla="*/ 2514600 w 12153900"/>
              <a:gd name="connsiteY21" fmla="*/ 1409700 h 3530600"/>
              <a:gd name="connsiteX22" fmla="*/ 2578100 w 12153900"/>
              <a:gd name="connsiteY22" fmla="*/ 1955800 h 3530600"/>
              <a:gd name="connsiteX23" fmla="*/ 2755900 w 12153900"/>
              <a:gd name="connsiteY23" fmla="*/ 3022600 h 3530600"/>
              <a:gd name="connsiteX24" fmla="*/ 2882900 w 12153900"/>
              <a:gd name="connsiteY24" fmla="*/ 1778000 h 3530600"/>
              <a:gd name="connsiteX25" fmla="*/ 3124200 w 12153900"/>
              <a:gd name="connsiteY25" fmla="*/ 1397000 h 3530600"/>
              <a:gd name="connsiteX26" fmla="*/ 3187700 w 12153900"/>
              <a:gd name="connsiteY26" fmla="*/ 1866900 h 3530600"/>
              <a:gd name="connsiteX27" fmla="*/ 3327400 w 12153900"/>
              <a:gd name="connsiteY27" fmla="*/ 2692400 h 3530600"/>
              <a:gd name="connsiteX28" fmla="*/ 3441700 w 12153900"/>
              <a:gd name="connsiteY28" fmla="*/ 2273300 h 3530600"/>
              <a:gd name="connsiteX29" fmla="*/ 3708400 w 12153900"/>
              <a:gd name="connsiteY29" fmla="*/ 1130300 h 3530600"/>
              <a:gd name="connsiteX30" fmla="*/ 3848100 w 12153900"/>
              <a:gd name="connsiteY30" fmla="*/ 2578100 h 3530600"/>
              <a:gd name="connsiteX31" fmla="*/ 4025900 w 12153900"/>
              <a:gd name="connsiteY31" fmla="*/ 2222500 h 3530600"/>
              <a:gd name="connsiteX32" fmla="*/ 4140200 w 12153900"/>
              <a:gd name="connsiteY32" fmla="*/ 2743200 h 3530600"/>
              <a:gd name="connsiteX33" fmla="*/ 4229100 w 12153900"/>
              <a:gd name="connsiteY33" fmla="*/ 2463800 h 3530600"/>
              <a:gd name="connsiteX34" fmla="*/ 4305300 w 12153900"/>
              <a:gd name="connsiteY34" fmla="*/ 2451100 h 3530600"/>
              <a:gd name="connsiteX35" fmla="*/ 4381500 w 12153900"/>
              <a:gd name="connsiteY35" fmla="*/ 2705100 h 3530600"/>
              <a:gd name="connsiteX36" fmla="*/ 4533900 w 12153900"/>
              <a:gd name="connsiteY36" fmla="*/ 2070100 h 3530600"/>
              <a:gd name="connsiteX37" fmla="*/ 4711700 w 12153900"/>
              <a:gd name="connsiteY37" fmla="*/ 2616200 h 3530600"/>
              <a:gd name="connsiteX38" fmla="*/ 4775200 w 12153900"/>
              <a:gd name="connsiteY38" fmla="*/ 2413000 h 3530600"/>
              <a:gd name="connsiteX39" fmla="*/ 4914900 w 12153900"/>
              <a:gd name="connsiteY39" fmla="*/ 355600 h 3530600"/>
              <a:gd name="connsiteX40" fmla="*/ 4978400 w 12153900"/>
              <a:gd name="connsiteY40" fmla="*/ 165100 h 3530600"/>
              <a:gd name="connsiteX41" fmla="*/ 5105400 w 12153900"/>
              <a:gd name="connsiteY41" fmla="*/ 457200 h 3530600"/>
              <a:gd name="connsiteX42" fmla="*/ 5257800 w 12153900"/>
              <a:gd name="connsiteY42" fmla="*/ 1828800 h 3530600"/>
              <a:gd name="connsiteX43" fmla="*/ 5372100 w 12153900"/>
              <a:gd name="connsiteY43" fmla="*/ 3505200 h 3530600"/>
              <a:gd name="connsiteX44" fmla="*/ 5638800 w 12153900"/>
              <a:gd name="connsiteY44" fmla="*/ 1536700 h 3530600"/>
              <a:gd name="connsiteX45" fmla="*/ 5727700 w 12153900"/>
              <a:gd name="connsiteY45" fmla="*/ 1562100 h 3530600"/>
              <a:gd name="connsiteX46" fmla="*/ 5765800 w 12153900"/>
              <a:gd name="connsiteY46" fmla="*/ 1117600 h 3530600"/>
              <a:gd name="connsiteX47" fmla="*/ 5918200 w 12153900"/>
              <a:gd name="connsiteY47" fmla="*/ 2641600 h 3530600"/>
              <a:gd name="connsiteX48" fmla="*/ 6007100 w 12153900"/>
              <a:gd name="connsiteY48" fmla="*/ 2387600 h 3530600"/>
              <a:gd name="connsiteX49" fmla="*/ 6108700 w 12153900"/>
              <a:gd name="connsiteY49" fmla="*/ 2222500 h 3530600"/>
              <a:gd name="connsiteX50" fmla="*/ 6197600 w 12153900"/>
              <a:gd name="connsiteY50" fmla="*/ 2286000 h 3530600"/>
              <a:gd name="connsiteX51" fmla="*/ 6350000 w 12153900"/>
              <a:gd name="connsiteY51" fmla="*/ 1600200 h 3530600"/>
              <a:gd name="connsiteX52" fmla="*/ 6527800 w 12153900"/>
              <a:gd name="connsiteY52" fmla="*/ 2667000 h 3530600"/>
              <a:gd name="connsiteX53" fmla="*/ 6604000 w 12153900"/>
              <a:gd name="connsiteY53" fmla="*/ 2400300 h 3530600"/>
              <a:gd name="connsiteX54" fmla="*/ 6705600 w 12153900"/>
              <a:gd name="connsiteY54" fmla="*/ 2514600 h 3530600"/>
              <a:gd name="connsiteX55" fmla="*/ 6858000 w 12153900"/>
              <a:gd name="connsiteY55" fmla="*/ 1841500 h 3530600"/>
              <a:gd name="connsiteX56" fmla="*/ 7010400 w 12153900"/>
              <a:gd name="connsiteY56" fmla="*/ 2336800 h 3530600"/>
              <a:gd name="connsiteX57" fmla="*/ 7073900 w 12153900"/>
              <a:gd name="connsiteY57" fmla="*/ 2120900 h 3530600"/>
              <a:gd name="connsiteX58" fmla="*/ 7150100 w 12153900"/>
              <a:gd name="connsiteY58" fmla="*/ 2108200 h 3530600"/>
              <a:gd name="connsiteX59" fmla="*/ 7264400 w 12153900"/>
              <a:gd name="connsiteY59" fmla="*/ 2794000 h 3530600"/>
              <a:gd name="connsiteX60" fmla="*/ 7404100 w 12153900"/>
              <a:gd name="connsiteY60" fmla="*/ 2806700 h 3530600"/>
              <a:gd name="connsiteX61" fmla="*/ 7442200 w 12153900"/>
              <a:gd name="connsiteY61" fmla="*/ 2705100 h 3530600"/>
              <a:gd name="connsiteX62" fmla="*/ 7480300 w 12153900"/>
              <a:gd name="connsiteY62" fmla="*/ 2857500 h 3530600"/>
              <a:gd name="connsiteX63" fmla="*/ 7581900 w 12153900"/>
              <a:gd name="connsiteY63" fmla="*/ 2971800 h 3530600"/>
              <a:gd name="connsiteX64" fmla="*/ 7785100 w 12153900"/>
              <a:gd name="connsiteY64" fmla="*/ 444500 h 3530600"/>
              <a:gd name="connsiteX65" fmla="*/ 7886700 w 12153900"/>
              <a:gd name="connsiteY65" fmla="*/ 495300 h 3530600"/>
              <a:gd name="connsiteX66" fmla="*/ 7975600 w 12153900"/>
              <a:gd name="connsiteY66" fmla="*/ 1117600 h 3530600"/>
              <a:gd name="connsiteX67" fmla="*/ 8216900 w 12153900"/>
              <a:gd name="connsiteY67" fmla="*/ 2857500 h 3530600"/>
              <a:gd name="connsiteX68" fmla="*/ 8369300 w 12153900"/>
              <a:gd name="connsiteY68" fmla="*/ 1778000 h 3530600"/>
              <a:gd name="connsiteX69" fmla="*/ 8458200 w 12153900"/>
              <a:gd name="connsiteY69" fmla="*/ 2247900 h 3530600"/>
              <a:gd name="connsiteX70" fmla="*/ 8559800 w 12153900"/>
              <a:gd name="connsiteY70" fmla="*/ 1854200 h 3530600"/>
              <a:gd name="connsiteX71" fmla="*/ 8610600 w 12153900"/>
              <a:gd name="connsiteY71" fmla="*/ 1422400 h 3530600"/>
              <a:gd name="connsiteX72" fmla="*/ 8674100 w 12153900"/>
              <a:gd name="connsiteY72" fmla="*/ 2362200 h 3530600"/>
              <a:gd name="connsiteX73" fmla="*/ 8788400 w 12153900"/>
              <a:gd name="connsiteY73" fmla="*/ 2692400 h 3530600"/>
              <a:gd name="connsiteX74" fmla="*/ 8877300 w 12153900"/>
              <a:gd name="connsiteY74" fmla="*/ 2133600 h 3530600"/>
              <a:gd name="connsiteX75" fmla="*/ 9004300 w 12153900"/>
              <a:gd name="connsiteY75" fmla="*/ 2311400 h 3530600"/>
              <a:gd name="connsiteX76" fmla="*/ 9156700 w 12153900"/>
              <a:gd name="connsiteY76" fmla="*/ 1422400 h 3530600"/>
              <a:gd name="connsiteX77" fmla="*/ 9296400 w 12153900"/>
              <a:gd name="connsiteY77" fmla="*/ 2336800 h 3530600"/>
              <a:gd name="connsiteX78" fmla="*/ 9347200 w 12153900"/>
              <a:gd name="connsiteY78" fmla="*/ 2209800 h 3530600"/>
              <a:gd name="connsiteX79" fmla="*/ 9385300 w 12153900"/>
              <a:gd name="connsiteY79" fmla="*/ 2336800 h 3530600"/>
              <a:gd name="connsiteX80" fmla="*/ 9423400 w 12153900"/>
              <a:gd name="connsiteY80" fmla="*/ 2197100 h 3530600"/>
              <a:gd name="connsiteX81" fmla="*/ 9575800 w 12153900"/>
              <a:gd name="connsiteY81" fmla="*/ 2730500 h 3530600"/>
              <a:gd name="connsiteX82" fmla="*/ 9626600 w 12153900"/>
              <a:gd name="connsiteY82" fmla="*/ 2565400 h 3530600"/>
              <a:gd name="connsiteX83" fmla="*/ 9740900 w 12153900"/>
              <a:gd name="connsiteY83" fmla="*/ 2324100 h 3530600"/>
              <a:gd name="connsiteX84" fmla="*/ 9791700 w 12153900"/>
              <a:gd name="connsiteY84" fmla="*/ 2527300 h 3530600"/>
              <a:gd name="connsiteX85" fmla="*/ 9880600 w 12153900"/>
              <a:gd name="connsiteY85" fmla="*/ 2349500 h 3530600"/>
              <a:gd name="connsiteX86" fmla="*/ 9982200 w 12153900"/>
              <a:gd name="connsiteY86" fmla="*/ 2082800 h 3530600"/>
              <a:gd name="connsiteX87" fmla="*/ 10147300 w 12153900"/>
              <a:gd name="connsiteY87" fmla="*/ 2349500 h 3530600"/>
              <a:gd name="connsiteX88" fmla="*/ 10299700 w 12153900"/>
              <a:gd name="connsiteY88" fmla="*/ 2501900 h 3530600"/>
              <a:gd name="connsiteX89" fmla="*/ 10528300 w 12153900"/>
              <a:gd name="connsiteY89" fmla="*/ 2768600 h 3530600"/>
              <a:gd name="connsiteX90" fmla="*/ 10744200 w 12153900"/>
              <a:gd name="connsiteY90" fmla="*/ 977900 h 3530600"/>
              <a:gd name="connsiteX91" fmla="*/ 10782300 w 12153900"/>
              <a:gd name="connsiteY91" fmla="*/ 0 h 3530600"/>
              <a:gd name="connsiteX92" fmla="*/ 10896600 w 12153900"/>
              <a:gd name="connsiteY92" fmla="*/ 12700 h 3530600"/>
              <a:gd name="connsiteX93" fmla="*/ 10998200 w 12153900"/>
              <a:gd name="connsiteY93" fmla="*/ 787400 h 3530600"/>
              <a:gd name="connsiteX94" fmla="*/ 11201400 w 12153900"/>
              <a:gd name="connsiteY94" fmla="*/ 3124200 h 3530600"/>
              <a:gd name="connsiteX95" fmla="*/ 11328400 w 12153900"/>
              <a:gd name="connsiteY95" fmla="*/ 2171700 h 3530600"/>
              <a:gd name="connsiteX96" fmla="*/ 11442700 w 12153900"/>
              <a:gd name="connsiteY96" fmla="*/ 1968500 h 3530600"/>
              <a:gd name="connsiteX97" fmla="*/ 11493500 w 12153900"/>
              <a:gd name="connsiteY97" fmla="*/ 2019300 h 3530600"/>
              <a:gd name="connsiteX98" fmla="*/ 11531600 w 12153900"/>
              <a:gd name="connsiteY98" fmla="*/ 1308100 h 3530600"/>
              <a:gd name="connsiteX99" fmla="*/ 11633200 w 12153900"/>
              <a:gd name="connsiteY99" fmla="*/ 1447800 h 3530600"/>
              <a:gd name="connsiteX100" fmla="*/ 11760200 w 12153900"/>
              <a:gd name="connsiteY100" fmla="*/ 2717800 h 3530600"/>
              <a:gd name="connsiteX101" fmla="*/ 11874500 w 12153900"/>
              <a:gd name="connsiteY101" fmla="*/ 2438400 h 3530600"/>
              <a:gd name="connsiteX102" fmla="*/ 11938000 w 12153900"/>
              <a:gd name="connsiteY102" fmla="*/ 2781300 h 3530600"/>
              <a:gd name="connsiteX103" fmla="*/ 12153900 w 12153900"/>
              <a:gd name="connsiteY103" fmla="*/ 1778000 h 3530600"/>
              <a:gd name="connsiteX0" fmla="*/ 0 w 12153900"/>
              <a:gd name="connsiteY0" fmla="*/ 1536700 h 3530600"/>
              <a:gd name="connsiteX1" fmla="*/ 76200 w 12153900"/>
              <a:gd name="connsiteY1" fmla="*/ 1943100 h 3530600"/>
              <a:gd name="connsiteX2" fmla="*/ 139700 w 12153900"/>
              <a:gd name="connsiteY2" fmla="*/ 1485900 h 3530600"/>
              <a:gd name="connsiteX3" fmla="*/ 317500 w 12153900"/>
              <a:gd name="connsiteY3" fmla="*/ 3530600 h 3530600"/>
              <a:gd name="connsiteX4" fmla="*/ 495300 w 12153900"/>
              <a:gd name="connsiteY4" fmla="*/ 1676400 h 3530600"/>
              <a:gd name="connsiteX5" fmla="*/ 584200 w 12153900"/>
              <a:gd name="connsiteY5" fmla="*/ 2324100 h 3530600"/>
              <a:gd name="connsiteX6" fmla="*/ 736600 w 12153900"/>
              <a:gd name="connsiteY6" fmla="*/ 952500 h 3530600"/>
              <a:gd name="connsiteX7" fmla="*/ 914400 w 12153900"/>
              <a:gd name="connsiteY7" fmla="*/ 2692400 h 3530600"/>
              <a:gd name="connsiteX8" fmla="*/ 1041400 w 12153900"/>
              <a:gd name="connsiteY8" fmla="*/ 1435100 h 3530600"/>
              <a:gd name="connsiteX9" fmla="*/ 1130300 w 12153900"/>
              <a:gd name="connsiteY9" fmla="*/ 1612900 h 3530600"/>
              <a:gd name="connsiteX10" fmla="*/ 1193800 w 12153900"/>
              <a:gd name="connsiteY10" fmla="*/ 2286000 h 3530600"/>
              <a:gd name="connsiteX11" fmla="*/ 1282700 w 12153900"/>
              <a:gd name="connsiteY11" fmla="*/ 2133600 h 3530600"/>
              <a:gd name="connsiteX12" fmla="*/ 1308100 w 12153900"/>
              <a:gd name="connsiteY12" fmla="*/ 1968500 h 3530600"/>
              <a:gd name="connsiteX13" fmla="*/ 1473200 w 12153900"/>
              <a:gd name="connsiteY13" fmla="*/ 3009900 h 3530600"/>
              <a:gd name="connsiteX14" fmla="*/ 1574800 w 12153900"/>
              <a:gd name="connsiteY14" fmla="*/ 2400300 h 3530600"/>
              <a:gd name="connsiteX15" fmla="*/ 1714500 w 12153900"/>
              <a:gd name="connsiteY15" fmla="*/ 3124200 h 3530600"/>
              <a:gd name="connsiteX16" fmla="*/ 1917700 w 12153900"/>
              <a:gd name="connsiteY16" fmla="*/ 1778000 h 3530600"/>
              <a:gd name="connsiteX17" fmla="*/ 2044700 w 12153900"/>
              <a:gd name="connsiteY17" fmla="*/ 2298700 h 3530600"/>
              <a:gd name="connsiteX18" fmla="*/ 2146300 w 12153900"/>
              <a:gd name="connsiteY18" fmla="*/ 2374900 h 3530600"/>
              <a:gd name="connsiteX19" fmla="*/ 2286000 w 12153900"/>
              <a:gd name="connsiteY19" fmla="*/ 1193800 h 3530600"/>
              <a:gd name="connsiteX20" fmla="*/ 2349500 w 12153900"/>
              <a:gd name="connsiteY20" fmla="*/ 723900 h 3530600"/>
              <a:gd name="connsiteX21" fmla="*/ 2514600 w 12153900"/>
              <a:gd name="connsiteY21" fmla="*/ 1409700 h 3530600"/>
              <a:gd name="connsiteX22" fmla="*/ 2578100 w 12153900"/>
              <a:gd name="connsiteY22" fmla="*/ 1955800 h 3530600"/>
              <a:gd name="connsiteX23" fmla="*/ 2755900 w 12153900"/>
              <a:gd name="connsiteY23" fmla="*/ 3022600 h 3530600"/>
              <a:gd name="connsiteX24" fmla="*/ 2882900 w 12153900"/>
              <a:gd name="connsiteY24" fmla="*/ 1778000 h 3530600"/>
              <a:gd name="connsiteX25" fmla="*/ 3124200 w 12153900"/>
              <a:gd name="connsiteY25" fmla="*/ 1397000 h 3530600"/>
              <a:gd name="connsiteX26" fmla="*/ 3187700 w 12153900"/>
              <a:gd name="connsiteY26" fmla="*/ 1866900 h 3530600"/>
              <a:gd name="connsiteX27" fmla="*/ 3327400 w 12153900"/>
              <a:gd name="connsiteY27" fmla="*/ 2692400 h 3530600"/>
              <a:gd name="connsiteX28" fmla="*/ 3441700 w 12153900"/>
              <a:gd name="connsiteY28" fmla="*/ 2273300 h 3530600"/>
              <a:gd name="connsiteX29" fmla="*/ 3708400 w 12153900"/>
              <a:gd name="connsiteY29" fmla="*/ 1130300 h 3530600"/>
              <a:gd name="connsiteX30" fmla="*/ 3848100 w 12153900"/>
              <a:gd name="connsiteY30" fmla="*/ 2578100 h 3530600"/>
              <a:gd name="connsiteX31" fmla="*/ 4025900 w 12153900"/>
              <a:gd name="connsiteY31" fmla="*/ 2222500 h 3530600"/>
              <a:gd name="connsiteX32" fmla="*/ 4140200 w 12153900"/>
              <a:gd name="connsiteY32" fmla="*/ 2743200 h 3530600"/>
              <a:gd name="connsiteX33" fmla="*/ 4229100 w 12153900"/>
              <a:gd name="connsiteY33" fmla="*/ 2463800 h 3530600"/>
              <a:gd name="connsiteX34" fmla="*/ 4305300 w 12153900"/>
              <a:gd name="connsiteY34" fmla="*/ 2451100 h 3530600"/>
              <a:gd name="connsiteX35" fmla="*/ 4381500 w 12153900"/>
              <a:gd name="connsiteY35" fmla="*/ 2705100 h 3530600"/>
              <a:gd name="connsiteX36" fmla="*/ 4533900 w 12153900"/>
              <a:gd name="connsiteY36" fmla="*/ 2070100 h 3530600"/>
              <a:gd name="connsiteX37" fmla="*/ 4711700 w 12153900"/>
              <a:gd name="connsiteY37" fmla="*/ 2616200 h 3530600"/>
              <a:gd name="connsiteX38" fmla="*/ 4775200 w 12153900"/>
              <a:gd name="connsiteY38" fmla="*/ 2413000 h 3530600"/>
              <a:gd name="connsiteX39" fmla="*/ 4914900 w 12153900"/>
              <a:gd name="connsiteY39" fmla="*/ 355600 h 3530600"/>
              <a:gd name="connsiteX40" fmla="*/ 4978400 w 12153900"/>
              <a:gd name="connsiteY40" fmla="*/ 165100 h 3530600"/>
              <a:gd name="connsiteX41" fmla="*/ 5105400 w 12153900"/>
              <a:gd name="connsiteY41" fmla="*/ 457200 h 3530600"/>
              <a:gd name="connsiteX42" fmla="*/ 5257800 w 12153900"/>
              <a:gd name="connsiteY42" fmla="*/ 1828800 h 3530600"/>
              <a:gd name="connsiteX43" fmla="*/ 5372100 w 12153900"/>
              <a:gd name="connsiteY43" fmla="*/ 3505200 h 3530600"/>
              <a:gd name="connsiteX44" fmla="*/ 5638800 w 12153900"/>
              <a:gd name="connsiteY44" fmla="*/ 1536700 h 3530600"/>
              <a:gd name="connsiteX45" fmla="*/ 5727700 w 12153900"/>
              <a:gd name="connsiteY45" fmla="*/ 1562100 h 3530600"/>
              <a:gd name="connsiteX46" fmla="*/ 5765800 w 12153900"/>
              <a:gd name="connsiteY46" fmla="*/ 1117600 h 3530600"/>
              <a:gd name="connsiteX47" fmla="*/ 5918200 w 12153900"/>
              <a:gd name="connsiteY47" fmla="*/ 2641600 h 3530600"/>
              <a:gd name="connsiteX48" fmla="*/ 6007100 w 12153900"/>
              <a:gd name="connsiteY48" fmla="*/ 2387600 h 3530600"/>
              <a:gd name="connsiteX49" fmla="*/ 6108700 w 12153900"/>
              <a:gd name="connsiteY49" fmla="*/ 2222500 h 3530600"/>
              <a:gd name="connsiteX50" fmla="*/ 6197600 w 12153900"/>
              <a:gd name="connsiteY50" fmla="*/ 2286000 h 3530600"/>
              <a:gd name="connsiteX51" fmla="*/ 6350000 w 12153900"/>
              <a:gd name="connsiteY51" fmla="*/ 1600200 h 3530600"/>
              <a:gd name="connsiteX52" fmla="*/ 6527800 w 12153900"/>
              <a:gd name="connsiteY52" fmla="*/ 2667000 h 3530600"/>
              <a:gd name="connsiteX53" fmla="*/ 6604000 w 12153900"/>
              <a:gd name="connsiteY53" fmla="*/ 2400300 h 3530600"/>
              <a:gd name="connsiteX54" fmla="*/ 6705600 w 12153900"/>
              <a:gd name="connsiteY54" fmla="*/ 2514600 h 3530600"/>
              <a:gd name="connsiteX55" fmla="*/ 6858000 w 12153900"/>
              <a:gd name="connsiteY55" fmla="*/ 1841500 h 3530600"/>
              <a:gd name="connsiteX56" fmla="*/ 7010400 w 12153900"/>
              <a:gd name="connsiteY56" fmla="*/ 2336800 h 3530600"/>
              <a:gd name="connsiteX57" fmla="*/ 7073900 w 12153900"/>
              <a:gd name="connsiteY57" fmla="*/ 2120900 h 3530600"/>
              <a:gd name="connsiteX58" fmla="*/ 7150100 w 12153900"/>
              <a:gd name="connsiteY58" fmla="*/ 2108200 h 3530600"/>
              <a:gd name="connsiteX59" fmla="*/ 7264400 w 12153900"/>
              <a:gd name="connsiteY59" fmla="*/ 2794000 h 3530600"/>
              <a:gd name="connsiteX60" fmla="*/ 7404100 w 12153900"/>
              <a:gd name="connsiteY60" fmla="*/ 2806700 h 3530600"/>
              <a:gd name="connsiteX61" fmla="*/ 7442200 w 12153900"/>
              <a:gd name="connsiteY61" fmla="*/ 2705100 h 3530600"/>
              <a:gd name="connsiteX62" fmla="*/ 7480300 w 12153900"/>
              <a:gd name="connsiteY62" fmla="*/ 2857500 h 3530600"/>
              <a:gd name="connsiteX63" fmla="*/ 7581900 w 12153900"/>
              <a:gd name="connsiteY63" fmla="*/ 2971800 h 3530600"/>
              <a:gd name="connsiteX64" fmla="*/ 7785100 w 12153900"/>
              <a:gd name="connsiteY64" fmla="*/ 444500 h 3530600"/>
              <a:gd name="connsiteX65" fmla="*/ 7886700 w 12153900"/>
              <a:gd name="connsiteY65" fmla="*/ 495300 h 3530600"/>
              <a:gd name="connsiteX66" fmla="*/ 7975600 w 12153900"/>
              <a:gd name="connsiteY66" fmla="*/ 1117600 h 3530600"/>
              <a:gd name="connsiteX67" fmla="*/ 8216900 w 12153900"/>
              <a:gd name="connsiteY67" fmla="*/ 2857500 h 3530600"/>
              <a:gd name="connsiteX68" fmla="*/ 8369300 w 12153900"/>
              <a:gd name="connsiteY68" fmla="*/ 1778000 h 3530600"/>
              <a:gd name="connsiteX69" fmla="*/ 8458200 w 12153900"/>
              <a:gd name="connsiteY69" fmla="*/ 2247900 h 3530600"/>
              <a:gd name="connsiteX70" fmla="*/ 8559800 w 12153900"/>
              <a:gd name="connsiteY70" fmla="*/ 1854200 h 3530600"/>
              <a:gd name="connsiteX71" fmla="*/ 8610600 w 12153900"/>
              <a:gd name="connsiteY71" fmla="*/ 1422400 h 3530600"/>
              <a:gd name="connsiteX72" fmla="*/ 8674100 w 12153900"/>
              <a:gd name="connsiteY72" fmla="*/ 2362200 h 3530600"/>
              <a:gd name="connsiteX73" fmla="*/ 8788400 w 12153900"/>
              <a:gd name="connsiteY73" fmla="*/ 2692400 h 3530600"/>
              <a:gd name="connsiteX74" fmla="*/ 8877300 w 12153900"/>
              <a:gd name="connsiteY74" fmla="*/ 2133600 h 3530600"/>
              <a:gd name="connsiteX75" fmla="*/ 9004300 w 12153900"/>
              <a:gd name="connsiteY75" fmla="*/ 2311400 h 3530600"/>
              <a:gd name="connsiteX76" fmla="*/ 9156700 w 12153900"/>
              <a:gd name="connsiteY76" fmla="*/ 1422400 h 3530600"/>
              <a:gd name="connsiteX77" fmla="*/ 9296400 w 12153900"/>
              <a:gd name="connsiteY77" fmla="*/ 2336800 h 3530600"/>
              <a:gd name="connsiteX78" fmla="*/ 9347200 w 12153900"/>
              <a:gd name="connsiteY78" fmla="*/ 2209800 h 3530600"/>
              <a:gd name="connsiteX79" fmla="*/ 9385300 w 12153900"/>
              <a:gd name="connsiteY79" fmla="*/ 2336800 h 3530600"/>
              <a:gd name="connsiteX80" fmla="*/ 9423400 w 12153900"/>
              <a:gd name="connsiteY80" fmla="*/ 2197100 h 3530600"/>
              <a:gd name="connsiteX81" fmla="*/ 9575800 w 12153900"/>
              <a:gd name="connsiteY81" fmla="*/ 2730500 h 3530600"/>
              <a:gd name="connsiteX82" fmla="*/ 9626600 w 12153900"/>
              <a:gd name="connsiteY82" fmla="*/ 2565400 h 3530600"/>
              <a:gd name="connsiteX83" fmla="*/ 9740900 w 12153900"/>
              <a:gd name="connsiteY83" fmla="*/ 2324100 h 3530600"/>
              <a:gd name="connsiteX84" fmla="*/ 9791700 w 12153900"/>
              <a:gd name="connsiteY84" fmla="*/ 2527300 h 3530600"/>
              <a:gd name="connsiteX85" fmla="*/ 9880600 w 12153900"/>
              <a:gd name="connsiteY85" fmla="*/ 2349500 h 3530600"/>
              <a:gd name="connsiteX86" fmla="*/ 9982200 w 12153900"/>
              <a:gd name="connsiteY86" fmla="*/ 2082800 h 3530600"/>
              <a:gd name="connsiteX87" fmla="*/ 10147300 w 12153900"/>
              <a:gd name="connsiteY87" fmla="*/ 2349500 h 3530600"/>
              <a:gd name="connsiteX88" fmla="*/ 10299700 w 12153900"/>
              <a:gd name="connsiteY88" fmla="*/ 2501900 h 3530600"/>
              <a:gd name="connsiteX89" fmla="*/ 10528300 w 12153900"/>
              <a:gd name="connsiteY89" fmla="*/ 2768600 h 3530600"/>
              <a:gd name="connsiteX90" fmla="*/ 10744200 w 12153900"/>
              <a:gd name="connsiteY90" fmla="*/ 977900 h 3530600"/>
              <a:gd name="connsiteX91" fmla="*/ 10782300 w 12153900"/>
              <a:gd name="connsiteY91" fmla="*/ 0 h 3530600"/>
              <a:gd name="connsiteX92" fmla="*/ 10998200 w 12153900"/>
              <a:gd name="connsiteY92" fmla="*/ 787400 h 3530600"/>
              <a:gd name="connsiteX93" fmla="*/ 11201400 w 12153900"/>
              <a:gd name="connsiteY93" fmla="*/ 3124200 h 3530600"/>
              <a:gd name="connsiteX94" fmla="*/ 11328400 w 12153900"/>
              <a:gd name="connsiteY94" fmla="*/ 2171700 h 3530600"/>
              <a:gd name="connsiteX95" fmla="*/ 11442700 w 12153900"/>
              <a:gd name="connsiteY95" fmla="*/ 1968500 h 3530600"/>
              <a:gd name="connsiteX96" fmla="*/ 11493500 w 12153900"/>
              <a:gd name="connsiteY96" fmla="*/ 2019300 h 3530600"/>
              <a:gd name="connsiteX97" fmla="*/ 11531600 w 12153900"/>
              <a:gd name="connsiteY97" fmla="*/ 1308100 h 3530600"/>
              <a:gd name="connsiteX98" fmla="*/ 11633200 w 12153900"/>
              <a:gd name="connsiteY98" fmla="*/ 1447800 h 3530600"/>
              <a:gd name="connsiteX99" fmla="*/ 11760200 w 12153900"/>
              <a:gd name="connsiteY99" fmla="*/ 2717800 h 3530600"/>
              <a:gd name="connsiteX100" fmla="*/ 11874500 w 12153900"/>
              <a:gd name="connsiteY100" fmla="*/ 2438400 h 3530600"/>
              <a:gd name="connsiteX101" fmla="*/ 11938000 w 12153900"/>
              <a:gd name="connsiteY101" fmla="*/ 2781300 h 3530600"/>
              <a:gd name="connsiteX102" fmla="*/ 12153900 w 12153900"/>
              <a:gd name="connsiteY102" fmla="*/ 1778000 h 3530600"/>
              <a:gd name="connsiteX0" fmla="*/ 0 w 12153900"/>
              <a:gd name="connsiteY0" fmla="*/ 1371600 h 3365500"/>
              <a:gd name="connsiteX1" fmla="*/ 76200 w 12153900"/>
              <a:gd name="connsiteY1" fmla="*/ 1778000 h 3365500"/>
              <a:gd name="connsiteX2" fmla="*/ 139700 w 12153900"/>
              <a:gd name="connsiteY2" fmla="*/ 1320800 h 3365500"/>
              <a:gd name="connsiteX3" fmla="*/ 317500 w 12153900"/>
              <a:gd name="connsiteY3" fmla="*/ 3365500 h 3365500"/>
              <a:gd name="connsiteX4" fmla="*/ 495300 w 12153900"/>
              <a:gd name="connsiteY4" fmla="*/ 1511300 h 3365500"/>
              <a:gd name="connsiteX5" fmla="*/ 584200 w 12153900"/>
              <a:gd name="connsiteY5" fmla="*/ 2159000 h 3365500"/>
              <a:gd name="connsiteX6" fmla="*/ 736600 w 12153900"/>
              <a:gd name="connsiteY6" fmla="*/ 787400 h 3365500"/>
              <a:gd name="connsiteX7" fmla="*/ 914400 w 12153900"/>
              <a:gd name="connsiteY7" fmla="*/ 2527300 h 3365500"/>
              <a:gd name="connsiteX8" fmla="*/ 1041400 w 12153900"/>
              <a:gd name="connsiteY8" fmla="*/ 1270000 h 3365500"/>
              <a:gd name="connsiteX9" fmla="*/ 1130300 w 12153900"/>
              <a:gd name="connsiteY9" fmla="*/ 1447800 h 3365500"/>
              <a:gd name="connsiteX10" fmla="*/ 1193800 w 12153900"/>
              <a:gd name="connsiteY10" fmla="*/ 2120900 h 3365500"/>
              <a:gd name="connsiteX11" fmla="*/ 1282700 w 12153900"/>
              <a:gd name="connsiteY11" fmla="*/ 1968500 h 3365500"/>
              <a:gd name="connsiteX12" fmla="*/ 1308100 w 12153900"/>
              <a:gd name="connsiteY12" fmla="*/ 1803400 h 3365500"/>
              <a:gd name="connsiteX13" fmla="*/ 1473200 w 12153900"/>
              <a:gd name="connsiteY13" fmla="*/ 2844800 h 3365500"/>
              <a:gd name="connsiteX14" fmla="*/ 1574800 w 12153900"/>
              <a:gd name="connsiteY14" fmla="*/ 2235200 h 3365500"/>
              <a:gd name="connsiteX15" fmla="*/ 1714500 w 12153900"/>
              <a:gd name="connsiteY15" fmla="*/ 2959100 h 3365500"/>
              <a:gd name="connsiteX16" fmla="*/ 1917700 w 12153900"/>
              <a:gd name="connsiteY16" fmla="*/ 1612900 h 3365500"/>
              <a:gd name="connsiteX17" fmla="*/ 2044700 w 12153900"/>
              <a:gd name="connsiteY17" fmla="*/ 2133600 h 3365500"/>
              <a:gd name="connsiteX18" fmla="*/ 2146300 w 12153900"/>
              <a:gd name="connsiteY18" fmla="*/ 2209800 h 3365500"/>
              <a:gd name="connsiteX19" fmla="*/ 2286000 w 12153900"/>
              <a:gd name="connsiteY19" fmla="*/ 1028700 h 3365500"/>
              <a:gd name="connsiteX20" fmla="*/ 2349500 w 12153900"/>
              <a:gd name="connsiteY20" fmla="*/ 558800 h 3365500"/>
              <a:gd name="connsiteX21" fmla="*/ 2514600 w 12153900"/>
              <a:gd name="connsiteY21" fmla="*/ 1244600 h 3365500"/>
              <a:gd name="connsiteX22" fmla="*/ 2578100 w 12153900"/>
              <a:gd name="connsiteY22" fmla="*/ 1790700 h 3365500"/>
              <a:gd name="connsiteX23" fmla="*/ 2755900 w 12153900"/>
              <a:gd name="connsiteY23" fmla="*/ 2857500 h 3365500"/>
              <a:gd name="connsiteX24" fmla="*/ 2882900 w 12153900"/>
              <a:gd name="connsiteY24" fmla="*/ 1612900 h 3365500"/>
              <a:gd name="connsiteX25" fmla="*/ 3124200 w 12153900"/>
              <a:gd name="connsiteY25" fmla="*/ 1231900 h 3365500"/>
              <a:gd name="connsiteX26" fmla="*/ 3187700 w 12153900"/>
              <a:gd name="connsiteY26" fmla="*/ 1701800 h 3365500"/>
              <a:gd name="connsiteX27" fmla="*/ 3327400 w 12153900"/>
              <a:gd name="connsiteY27" fmla="*/ 2527300 h 3365500"/>
              <a:gd name="connsiteX28" fmla="*/ 3441700 w 12153900"/>
              <a:gd name="connsiteY28" fmla="*/ 2108200 h 3365500"/>
              <a:gd name="connsiteX29" fmla="*/ 3708400 w 12153900"/>
              <a:gd name="connsiteY29" fmla="*/ 965200 h 3365500"/>
              <a:gd name="connsiteX30" fmla="*/ 3848100 w 12153900"/>
              <a:gd name="connsiteY30" fmla="*/ 2413000 h 3365500"/>
              <a:gd name="connsiteX31" fmla="*/ 4025900 w 12153900"/>
              <a:gd name="connsiteY31" fmla="*/ 2057400 h 3365500"/>
              <a:gd name="connsiteX32" fmla="*/ 4140200 w 12153900"/>
              <a:gd name="connsiteY32" fmla="*/ 2578100 h 3365500"/>
              <a:gd name="connsiteX33" fmla="*/ 4229100 w 12153900"/>
              <a:gd name="connsiteY33" fmla="*/ 2298700 h 3365500"/>
              <a:gd name="connsiteX34" fmla="*/ 4305300 w 12153900"/>
              <a:gd name="connsiteY34" fmla="*/ 2286000 h 3365500"/>
              <a:gd name="connsiteX35" fmla="*/ 4381500 w 12153900"/>
              <a:gd name="connsiteY35" fmla="*/ 2540000 h 3365500"/>
              <a:gd name="connsiteX36" fmla="*/ 4533900 w 12153900"/>
              <a:gd name="connsiteY36" fmla="*/ 1905000 h 3365500"/>
              <a:gd name="connsiteX37" fmla="*/ 4711700 w 12153900"/>
              <a:gd name="connsiteY37" fmla="*/ 2451100 h 3365500"/>
              <a:gd name="connsiteX38" fmla="*/ 4775200 w 12153900"/>
              <a:gd name="connsiteY38" fmla="*/ 2247900 h 3365500"/>
              <a:gd name="connsiteX39" fmla="*/ 4914900 w 12153900"/>
              <a:gd name="connsiteY39" fmla="*/ 190500 h 3365500"/>
              <a:gd name="connsiteX40" fmla="*/ 4978400 w 12153900"/>
              <a:gd name="connsiteY40" fmla="*/ 0 h 3365500"/>
              <a:gd name="connsiteX41" fmla="*/ 5105400 w 12153900"/>
              <a:gd name="connsiteY41" fmla="*/ 292100 h 3365500"/>
              <a:gd name="connsiteX42" fmla="*/ 5257800 w 12153900"/>
              <a:gd name="connsiteY42" fmla="*/ 1663700 h 3365500"/>
              <a:gd name="connsiteX43" fmla="*/ 5372100 w 12153900"/>
              <a:gd name="connsiteY43" fmla="*/ 3340100 h 3365500"/>
              <a:gd name="connsiteX44" fmla="*/ 5638800 w 12153900"/>
              <a:gd name="connsiteY44" fmla="*/ 1371600 h 3365500"/>
              <a:gd name="connsiteX45" fmla="*/ 5727700 w 12153900"/>
              <a:gd name="connsiteY45" fmla="*/ 1397000 h 3365500"/>
              <a:gd name="connsiteX46" fmla="*/ 5765800 w 12153900"/>
              <a:gd name="connsiteY46" fmla="*/ 952500 h 3365500"/>
              <a:gd name="connsiteX47" fmla="*/ 5918200 w 12153900"/>
              <a:gd name="connsiteY47" fmla="*/ 2476500 h 3365500"/>
              <a:gd name="connsiteX48" fmla="*/ 6007100 w 12153900"/>
              <a:gd name="connsiteY48" fmla="*/ 2222500 h 3365500"/>
              <a:gd name="connsiteX49" fmla="*/ 6108700 w 12153900"/>
              <a:gd name="connsiteY49" fmla="*/ 2057400 h 3365500"/>
              <a:gd name="connsiteX50" fmla="*/ 6197600 w 12153900"/>
              <a:gd name="connsiteY50" fmla="*/ 2120900 h 3365500"/>
              <a:gd name="connsiteX51" fmla="*/ 6350000 w 12153900"/>
              <a:gd name="connsiteY51" fmla="*/ 1435100 h 3365500"/>
              <a:gd name="connsiteX52" fmla="*/ 6527800 w 12153900"/>
              <a:gd name="connsiteY52" fmla="*/ 2501900 h 3365500"/>
              <a:gd name="connsiteX53" fmla="*/ 6604000 w 12153900"/>
              <a:gd name="connsiteY53" fmla="*/ 2235200 h 3365500"/>
              <a:gd name="connsiteX54" fmla="*/ 6705600 w 12153900"/>
              <a:gd name="connsiteY54" fmla="*/ 2349500 h 3365500"/>
              <a:gd name="connsiteX55" fmla="*/ 6858000 w 12153900"/>
              <a:gd name="connsiteY55" fmla="*/ 1676400 h 3365500"/>
              <a:gd name="connsiteX56" fmla="*/ 7010400 w 12153900"/>
              <a:gd name="connsiteY56" fmla="*/ 2171700 h 3365500"/>
              <a:gd name="connsiteX57" fmla="*/ 7073900 w 12153900"/>
              <a:gd name="connsiteY57" fmla="*/ 1955800 h 3365500"/>
              <a:gd name="connsiteX58" fmla="*/ 7150100 w 12153900"/>
              <a:gd name="connsiteY58" fmla="*/ 1943100 h 3365500"/>
              <a:gd name="connsiteX59" fmla="*/ 7264400 w 12153900"/>
              <a:gd name="connsiteY59" fmla="*/ 2628900 h 3365500"/>
              <a:gd name="connsiteX60" fmla="*/ 7404100 w 12153900"/>
              <a:gd name="connsiteY60" fmla="*/ 2641600 h 3365500"/>
              <a:gd name="connsiteX61" fmla="*/ 7442200 w 12153900"/>
              <a:gd name="connsiteY61" fmla="*/ 2540000 h 3365500"/>
              <a:gd name="connsiteX62" fmla="*/ 7480300 w 12153900"/>
              <a:gd name="connsiteY62" fmla="*/ 2692400 h 3365500"/>
              <a:gd name="connsiteX63" fmla="*/ 7581900 w 12153900"/>
              <a:gd name="connsiteY63" fmla="*/ 2806700 h 3365500"/>
              <a:gd name="connsiteX64" fmla="*/ 7785100 w 12153900"/>
              <a:gd name="connsiteY64" fmla="*/ 279400 h 3365500"/>
              <a:gd name="connsiteX65" fmla="*/ 7886700 w 12153900"/>
              <a:gd name="connsiteY65" fmla="*/ 330200 h 3365500"/>
              <a:gd name="connsiteX66" fmla="*/ 7975600 w 12153900"/>
              <a:gd name="connsiteY66" fmla="*/ 952500 h 3365500"/>
              <a:gd name="connsiteX67" fmla="*/ 8216900 w 12153900"/>
              <a:gd name="connsiteY67" fmla="*/ 2692400 h 3365500"/>
              <a:gd name="connsiteX68" fmla="*/ 8369300 w 12153900"/>
              <a:gd name="connsiteY68" fmla="*/ 1612900 h 3365500"/>
              <a:gd name="connsiteX69" fmla="*/ 8458200 w 12153900"/>
              <a:gd name="connsiteY69" fmla="*/ 2082800 h 3365500"/>
              <a:gd name="connsiteX70" fmla="*/ 8559800 w 12153900"/>
              <a:gd name="connsiteY70" fmla="*/ 1689100 h 3365500"/>
              <a:gd name="connsiteX71" fmla="*/ 8610600 w 12153900"/>
              <a:gd name="connsiteY71" fmla="*/ 1257300 h 3365500"/>
              <a:gd name="connsiteX72" fmla="*/ 8674100 w 12153900"/>
              <a:gd name="connsiteY72" fmla="*/ 2197100 h 3365500"/>
              <a:gd name="connsiteX73" fmla="*/ 8788400 w 12153900"/>
              <a:gd name="connsiteY73" fmla="*/ 2527300 h 3365500"/>
              <a:gd name="connsiteX74" fmla="*/ 8877300 w 12153900"/>
              <a:gd name="connsiteY74" fmla="*/ 1968500 h 3365500"/>
              <a:gd name="connsiteX75" fmla="*/ 9004300 w 12153900"/>
              <a:gd name="connsiteY75" fmla="*/ 2146300 h 3365500"/>
              <a:gd name="connsiteX76" fmla="*/ 9156700 w 12153900"/>
              <a:gd name="connsiteY76" fmla="*/ 1257300 h 3365500"/>
              <a:gd name="connsiteX77" fmla="*/ 9296400 w 12153900"/>
              <a:gd name="connsiteY77" fmla="*/ 2171700 h 3365500"/>
              <a:gd name="connsiteX78" fmla="*/ 9347200 w 12153900"/>
              <a:gd name="connsiteY78" fmla="*/ 2044700 h 3365500"/>
              <a:gd name="connsiteX79" fmla="*/ 9385300 w 12153900"/>
              <a:gd name="connsiteY79" fmla="*/ 2171700 h 3365500"/>
              <a:gd name="connsiteX80" fmla="*/ 9423400 w 12153900"/>
              <a:gd name="connsiteY80" fmla="*/ 2032000 h 3365500"/>
              <a:gd name="connsiteX81" fmla="*/ 9575800 w 12153900"/>
              <a:gd name="connsiteY81" fmla="*/ 2565400 h 3365500"/>
              <a:gd name="connsiteX82" fmla="*/ 9626600 w 12153900"/>
              <a:gd name="connsiteY82" fmla="*/ 2400300 h 3365500"/>
              <a:gd name="connsiteX83" fmla="*/ 9740900 w 12153900"/>
              <a:gd name="connsiteY83" fmla="*/ 2159000 h 3365500"/>
              <a:gd name="connsiteX84" fmla="*/ 9791700 w 12153900"/>
              <a:gd name="connsiteY84" fmla="*/ 2362200 h 3365500"/>
              <a:gd name="connsiteX85" fmla="*/ 9880600 w 12153900"/>
              <a:gd name="connsiteY85" fmla="*/ 2184400 h 3365500"/>
              <a:gd name="connsiteX86" fmla="*/ 9982200 w 12153900"/>
              <a:gd name="connsiteY86" fmla="*/ 1917700 h 3365500"/>
              <a:gd name="connsiteX87" fmla="*/ 10147300 w 12153900"/>
              <a:gd name="connsiteY87" fmla="*/ 2184400 h 3365500"/>
              <a:gd name="connsiteX88" fmla="*/ 10299700 w 12153900"/>
              <a:gd name="connsiteY88" fmla="*/ 2336800 h 3365500"/>
              <a:gd name="connsiteX89" fmla="*/ 10528300 w 12153900"/>
              <a:gd name="connsiteY89" fmla="*/ 2603500 h 3365500"/>
              <a:gd name="connsiteX90" fmla="*/ 10744200 w 12153900"/>
              <a:gd name="connsiteY90" fmla="*/ 812800 h 3365500"/>
              <a:gd name="connsiteX91" fmla="*/ 10912057 w 12153900"/>
              <a:gd name="connsiteY91" fmla="*/ 190500 h 3365500"/>
              <a:gd name="connsiteX92" fmla="*/ 10998200 w 12153900"/>
              <a:gd name="connsiteY92" fmla="*/ 622300 h 3365500"/>
              <a:gd name="connsiteX93" fmla="*/ 11201400 w 12153900"/>
              <a:gd name="connsiteY93" fmla="*/ 2959100 h 3365500"/>
              <a:gd name="connsiteX94" fmla="*/ 11328400 w 12153900"/>
              <a:gd name="connsiteY94" fmla="*/ 2006600 h 3365500"/>
              <a:gd name="connsiteX95" fmla="*/ 11442700 w 12153900"/>
              <a:gd name="connsiteY95" fmla="*/ 1803400 h 3365500"/>
              <a:gd name="connsiteX96" fmla="*/ 11493500 w 12153900"/>
              <a:gd name="connsiteY96" fmla="*/ 1854200 h 3365500"/>
              <a:gd name="connsiteX97" fmla="*/ 11531600 w 12153900"/>
              <a:gd name="connsiteY97" fmla="*/ 1143000 h 3365500"/>
              <a:gd name="connsiteX98" fmla="*/ 11633200 w 12153900"/>
              <a:gd name="connsiteY98" fmla="*/ 1282700 h 3365500"/>
              <a:gd name="connsiteX99" fmla="*/ 11760200 w 12153900"/>
              <a:gd name="connsiteY99" fmla="*/ 2552700 h 3365500"/>
              <a:gd name="connsiteX100" fmla="*/ 11874500 w 12153900"/>
              <a:gd name="connsiteY100" fmla="*/ 2273300 h 3365500"/>
              <a:gd name="connsiteX101" fmla="*/ 11938000 w 12153900"/>
              <a:gd name="connsiteY101" fmla="*/ 2616200 h 3365500"/>
              <a:gd name="connsiteX102" fmla="*/ 12153900 w 12153900"/>
              <a:gd name="connsiteY102" fmla="*/ 1612900 h 3365500"/>
              <a:gd name="connsiteX0" fmla="*/ 0 w 12153900"/>
              <a:gd name="connsiteY0" fmla="*/ 1371600 h 3365500"/>
              <a:gd name="connsiteX1" fmla="*/ 76200 w 12153900"/>
              <a:gd name="connsiteY1" fmla="*/ 1778000 h 3365500"/>
              <a:gd name="connsiteX2" fmla="*/ 139700 w 12153900"/>
              <a:gd name="connsiteY2" fmla="*/ 1320800 h 3365500"/>
              <a:gd name="connsiteX3" fmla="*/ 317500 w 12153900"/>
              <a:gd name="connsiteY3" fmla="*/ 3365500 h 3365500"/>
              <a:gd name="connsiteX4" fmla="*/ 495300 w 12153900"/>
              <a:gd name="connsiteY4" fmla="*/ 1511300 h 3365500"/>
              <a:gd name="connsiteX5" fmla="*/ 584200 w 12153900"/>
              <a:gd name="connsiteY5" fmla="*/ 2159000 h 3365500"/>
              <a:gd name="connsiteX6" fmla="*/ 736600 w 12153900"/>
              <a:gd name="connsiteY6" fmla="*/ 787400 h 3365500"/>
              <a:gd name="connsiteX7" fmla="*/ 914400 w 12153900"/>
              <a:gd name="connsiteY7" fmla="*/ 2527300 h 3365500"/>
              <a:gd name="connsiteX8" fmla="*/ 1041400 w 12153900"/>
              <a:gd name="connsiteY8" fmla="*/ 1270000 h 3365500"/>
              <a:gd name="connsiteX9" fmla="*/ 1130300 w 12153900"/>
              <a:gd name="connsiteY9" fmla="*/ 1447800 h 3365500"/>
              <a:gd name="connsiteX10" fmla="*/ 1193800 w 12153900"/>
              <a:gd name="connsiteY10" fmla="*/ 2120900 h 3365500"/>
              <a:gd name="connsiteX11" fmla="*/ 1282700 w 12153900"/>
              <a:gd name="connsiteY11" fmla="*/ 1968500 h 3365500"/>
              <a:gd name="connsiteX12" fmla="*/ 1308100 w 12153900"/>
              <a:gd name="connsiteY12" fmla="*/ 1803400 h 3365500"/>
              <a:gd name="connsiteX13" fmla="*/ 1473200 w 12153900"/>
              <a:gd name="connsiteY13" fmla="*/ 2844800 h 3365500"/>
              <a:gd name="connsiteX14" fmla="*/ 1574800 w 12153900"/>
              <a:gd name="connsiteY14" fmla="*/ 2235200 h 3365500"/>
              <a:gd name="connsiteX15" fmla="*/ 1714500 w 12153900"/>
              <a:gd name="connsiteY15" fmla="*/ 2959100 h 3365500"/>
              <a:gd name="connsiteX16" fmla="*/ 1917700 w 12153900"/>
              <a:gd name="connsiteY16" fmla="*/ 1612900 h 3365500"/>
              <a:gd name="connsiteX17" fmla="*/ 2044700 w 12153900"/>
              <a:gd name="connsiteY17" fmla="*/ 2133600 h 3365500"/>
              <a:gd name="connsiteX18" fmla="*/ 2146300 w 12153900"/>
              <a:gd name="connsiteY18" fmla="*/ 2209800 h 3365500"/>
              <a:gd name="connsiteX19" fmla="*/ 2286000 w 12153900"/>
              <a:gd name="connsiteY19" fmla="*/ 1028700 h 3365500"/>
              <a:gd name="connsiteX20" fmla="*/ 2349500 w 12153900"/>
              <a:gd name="connsiteY20" fmla="*/ 558800 h 3365500"/>
              <a:gd name="connsiteX21" fmla="*/ 2514600 w 12153900"/>
              <a:gd name="connsiteY21" fmla="*/ 1244600 h 3365500"/>
              <a:gd name="connsiteX22" fmla="*/ 2578100 w 12153900"/>
              <a:gd name="connsiteY22" fmla="*/ 1790700 h 3365500"/>
              <a:gd name="connsiteX23" fmla="*/ 2755900 w 12153900"/>
              <a:gd name="connsiteY23" fmla="*/ 2857500 h 3365500"/>
              <a:gd name="connsiteX24" fmla="*/ 2882900 w 12153900"/>
              <a:gd name="connsiteY24" fmla="*/ 1612900 h 3365500"/>
              <a:gd name="connsiteX25" fmla="*/ 3124200 w 12153900"/>
              <a:gd name="connsiteY25" fmla="*/ 1231900 h 3365500"/>
              <a:gd name="connsiteX26" fmla="*/ 3187700 w 12153900"/>
              <a:gd name="connsiteY26" fmla="*/ 1701800 h 3365500"/>
              <a:gd name="connsiteX27" fmla="*/ 3327400 w 12153900"/>
              <a:gd name="connsiteY27" fmla="*/ 2527300 h 3365500"/>
              <a:gd name="connsiteX28" fmla="*/ 3441700 w 12153900"/>
              <a:gd name="connsiteY28" fmla="*/ 2108200 h 3365500"/>
              <a:gd name="connsiteX29" fmla="*/ 3708400 w 12153900"/>
              <a:gd name="connsiteY29" fmla="*/ 965200 h 3365500"/>
              <a:gd name="connsiteX30" fmla="*/ 3848100 w 12153900"/>
              <a:gd name="connsiteY30" fmla="*/ 2413000 h 3365500"/>
              <a:gd name="connsiteX31" fmla="*/ 4025900 w 12153900"/>
              <a:gd name="connsiteY31" fmla="*/ 2057400 h 3365500"/>
              <a:gd name="connsiteX32" fmla="*/ 4140200 w 12153900"/>
              <a:gd name="connsiteY32" fmla="*/ 2578100 h 3365500"/>
              <a:gd name="connsiteX33" fmla="*/ 4229100 w 12153900"/>
              <a:gd name="connsiteY33" fmla="*/ 2298700 h 3365500"/>
              <a:gd name="connsiteX34" fmla="*/ 4305300 w 12153900"/>
              <a:gd name="connsiteY34" fmla="*/ 2286000 h 3365500"/>
              <a:gd name="connsiteX35" fmla="*/ 4381500 w 12153900"/>
              <a:gd name="connsiteY35" fmla="*/ 2540000 h 3365500"/>
              <a:gd name="connsiteX36" fmla="*/ 4533900 w 12153900"/>
              <a:gd name="connsiteY36" fmla="*/ 1905000 h 3365500"/>
              <a:gd name="connsiteX37" fmla="*/ 4711700 w 12153900"/>
              <a:gd name="connsiteY37" fmla="*/ 2451100 h 3365500"/>
              <a:gd name="connsiteX38" fmla="*/ 4775200 w 12153900"/>
              <a:gd name="connsiteY38" fmla="*/ 2247900 h 3365500"/>
              <a:gd name="connsiteX39" fmla="*/ 4914900 w 12153900"/>
              <a:gd name="connsiteY39" fmla="*/ 190500 h 3365500"/>
              <a:gd name="connsiteX40" fmla="*/ 4978400 w 12153900"/>
              <a:gd name="connsiteY40" fmla="*/ 0 h 3365500"/>
              <a:gd name="connsiteX41" fmla="*/ 5105400 w 12153900"/>
              <a:gd name="connsiteY41" fmla="*/ 292100 h 3365500"/>
              <a:gd name="connsiteX42" fmla="*/ 5257800 w 12153900"/>
              <a:gd name="connsiteY42" fmla="*/ 1663700 h 3365500"/>
              <a:gd name="connsiteX43" fmla="*/ 5372100 w 12153900"/>
              <a:gd name="connsiteY43" fmla="*/ 3340100 h 3365500"/>
              <a:gd name="connsiteX44" fmla="*/ 5638800 w 12153900"/>
              <a:gd name="connsiteY44" fmla="*/ 1371600 h 3365500"/>
              <a:gd name="connsiteX45" fmla="*/ 5727700 w 12153900"/>
              <a:gd name="connsiteY45" fmla="*/ 1397000 h 3365500"/>
              <a:gd name="connsiteX46" fmla="*/ 5765800 w 12153900"/>
              <a:gd name="connsiteY46" fmla="*/ 952500 h 3365500"/>
              <a:gd name="connsiteX47" fmla="*/ 5918200 w 12153900"/>
              <a:gd name="connsiteY47" fmla="*/ 2476500 h 3365500"/>
              <a:gd name="connsiteX48" fmla="*/ 6007100 w 12153900"/>
              <a:gd name="connsiteY48" fmla="*/ 2222500 h 3365500"/>
              <a:gd name="connsiteX49" fmla="*/ 6108700 w 12153900"/>
              <a:gd name="connsiteY49" fmla="*/ 2057400 h 3365500"/>
              <a:gd name="connsiteX50" fmla="*/ 6197600 w 12153900"/>
              <a:gd name="connsiteY50" fmla="*/ 2120900 h 3365500"/>
              <a:gd name="connsiteX51" fmla="*/ 6350000 w 12153900"/>
              <a:gd name="connsiteY51" fmla="*/ 1435100 h 3365500"/>
              <a:gd name="connsiteX52" fmla="*/ 6527800 w 12153900"/>
              <a:gd name="connsiteY52" fmla="*/ 2501900 h 3365500"/>
              <a:gd name="connsiteX53" fmla="*/ 6604000 w 12153900"/>
              <a:gd name="connsiteY53" fmla="*/ 2235200 h 3365500"/>
              <a:gd name="connsiteX54" fmla="*/ 6705600 w 12153900"/>
              <a:gd name="connsiteY54" fmla="*/ 2349500 h 3365500"/>
              <a:gd name="connsiteX55" fmla="*/ 6858000 w 12153900"/>
              <a:gd name="connsiteY55" fmla="*/ 1676400 h 3365500"/>
              <a:gd name="connsiteX56" fmla="*/ 7010400 w 12153900"/>
              <a:gd name="connsiteY56" fmla="*/ 2171700 h 3365500"/>
              <a:gd name="connsiteX57" fmla="*/ 7073900 w 12153900"/>
              <a:gd name="connsiteY57" fmla="*/ 1955800 h 3365500"/>
              <a:gd name="connsiteX58" fmla="*/ 7150100 w 12153900"/>
              <a:gd name="connsiteY58" fmla="*/ 1943100 h 3365500"/>
              <a:gd name="connsiteX59" fmla="*/ 7264400 w 12153900"/>
              <a:gd name="connsiteY59" fmla="*/ 2628900 h 3365500"/>
              <a:gd name="connsiteX60" fmla="*/ 7404100 w 12153900"/>
              <a:gd name="connsiteY60" fmla="*/ 2641600 h 3365500"/>
              <a:gd name="connsiteX61" fmla="*/ 7442200 w 12153900"/>
              <a:gd name="connsiteY61" fmla="*/ 2540000 h 3365500"/>
              <a:gd name="connsiteX62" fmla="*/ 7480300 w 12153900"/>
              <a:gd name="connsiteY62" fmla="*/ 2692400 h 3365500"/>
              <a:gd name="connsiteX63" fmla="*/ 7581900 w 12153900"/>
              <a:gd name="connsiteY63" fmla="*/ 2806700 h 3365500"/>
              <a:gd name="connsiteX64" fmla="*/ 7785100 w 12153900"/>
              <a:gd name="connsiteY64" fmla="*/ 279400 h 3365500"/>
              <a:gd name="connsiteX65" fmla="*/ 7886700 w 12153900"/>
              <a:gd name="connsiteY65" fmla="*/ 330200 h 3365500"/>
              <a:gd name="connsiteX66" fmla="*/ 7975600 w 12153900"/>
              <a:gd name="connsiteY66" fmla="*/ 952500 h 3365500"/>
              <a:gd name="connsiteX67" fmla="*/ 8216900 w 12153900"/>
              <a:gd name="connsiteY67" fmla="*/ 2692400 h 3365500"/>
              <a:gd name="connsiteX68" fmla="*/ 8369300 w 12153900"/>
              <a:gd name="connsiteY68" fmla="*/ 1612900 h 3365500"/>
              <a:gd name="connsiteX69" fmla="*/ 8458200 w 12153900"/>
              <a:gd name="connsiteY69" fmla="*/ 2082800 h 3365500"/>
              <a:gd name="connsiteX70" fmla="*/ 8559800 w 12153900"/>
              <a:gd name="connsiteY70" fmla="*/ 1689100 h 3365500"/>
              <a:gd name="connsiteX71" fmla="*/ 8610600 w 12153900"/>
              <a:gd name="connsiteY71" fmla="*/ 1257300 h 3365500"/>
              <a:gd name="connsiteX72" fmla="*/ 8674100 w 12153900"/>
              <a:gd name="connsiteY72" fmla="*/ 2197100 h 3365500"/>
              <a:gd name="connsiteX73" fmla="*/ 8788400 w 12153900"/>
              <a:gd name="connsiteY73" fmla="*/ 2527300 h 3365500"/>
              <a:gd name="connsiteX74" fmla="*/ 8877300 w 12153900"/>
              <a:gd name="connsiteY74" fmla="*/ 1968500 h 3365500"/>
              <a:gd name="connsiteX75" fmla="*/ 9004300 w 12153900"/>
              <a:gd name="connsiteY75" fmla="*/ 2146300 h 3365500"/>
              <a:gd name="connsiteX76" fmla="*/ 9156700 w 12153900"/>
              <a:gd name="connsiteY76" fmla="*/ 1257300 h 3365500"/>
              <a:gd name="connsiteX77" fmla="*/ 9296400 w 12153900"/>
              <a:gd name="connsiteY77" fmla="*/ 2171700 h 3365500"/>
              <a:gd name="connsiteX78" fmla="*/ 9347200 w 12153900"/>
              <a:gd name="connsiteY78" fmla="*/ 2044700 h 3365500"/>
              <a:gd name="connsiteX79" fmla="*/ 9385300 w 12153900"/>
              <a:gd name="connsiteY79" fmla="*/ 2171700 h 3365500"/>
              <a:gd name="connsiteX80" fmla="*/ 9423400 w 12153900"/>
              <a:gd name="connsiteY80" fmla="*/ 2032000 h 3365500"/>
              <a:gd name="connsiteX81" fmla="*/ 9575800 w 12153900"/>
              <a:gd name="connsiteY81" fmla="*/ 1317172 h 3365500"/>
              <a:gd name="connsiteX82" fmla="*/ 9626600 w 12153900"/>
              <a:gd name="connsiteY82" fmla="*/ 2400300 h 3365500"/>
              <a:gd name="connsiteX83" fmla="*/ 9740900 w 12153900"/>
              <a:gd name="connsiteY83" fmla="*/ 2159000 h 3365500"/>
              <a:gd name="connsiteX84" fmla="*/ 9791700 w 12153900"/>
              <a:gd name="connsiteY84" fmla="*/ 2362200 h 3365500"/>
              <a:gd name="connsiteX85" fmla="*/ 9880600 w 12153900"/>
              <a:gd name="connsiteY85" fmla="*/ 2184400 h 3365500"/>
              <a:gd name="connsiteX86" fmla="*/ 9982200 w 12153900"/>
              <a:gd name="connsiteY86" fmla="*/ 1917700 h 3365500"/>
              <a:gd name="connsiteX87" fmla="*/ 10147300 w 12153900"/>
              <a:gd name="connsiteY87" fmla="*/ 2184400 h 3365500"/>
              <a:gd name="connsiteX88" fmla="*/ 10299700 w 12153900"/>
              <a:gd name="connsiteY88" fmla="*/ 2336800 h 3365500"/>
              <a:gd name="connsiteX89" fmla="*/ 10528300 w 12153900"/>
              <a:gd name="connsiteY89" fmla="*/ 2603500 h 3365500"/>
              <a:gd name="connsiteX90" fmla="*/ 10744200 w 12153900"/>
              <a:gd name="connsiteY90" fmla="*/ 812800 h 3365500"/>
              <a:gd name="connsiteX91" fmla="*/ 10912057 w 12153900"/>
              <a:gd name="connsiteY91" fmla="*/ 190500 h 3365500"/>
              <a:gd name="connsiteX92" fmla="*/ 10998200 w 12153900"/>
              <a:gd name="connsiteY92" fmla="*/ 622300 h 3365500"/>
              <a:gd name="connsiteX93" fmla="*/ 11201400 w 12153900"/>
              <a:gd name="connsiteY93" fmla="*/ 2959100 h 3365500"/>
              <a:gd name="connsiteX94" fmla="*/ 11328400 w 12153900"/>
              <a:gd name="connsiteY94" fmla="*/ 2006600 h 3365500"/>
              <a:gd name="connsiteX95" fmla="*/ 11442700 w 12153900"/>
              <a:gd name="connsiteY95" fmla="*/ 1803400 h 3365500"/>
              <a:gd name="connsiteX96" fmla="*/ 11493500 w 12153900"/>
              <a:gd name="connsiteY96" fmla="*/ 1854200 h 3365500"/>
              <a:gd name="connsiteX97" fmla="*/ 11531600 w 12153900"/>
              <a:gd name="connsiteY97" fmla="*/ 1143000 h 3365500"/>
              <a:gd name="connsiteX98" fmla="*/ 11633200 w 12153900"/>
              <a:gd name="connsiteY98" fmla="*/ 1282700 h 3365500"/>
              <a:gd name="connsiteX99" fmla="*/ 11760200 w 12153900"/>
              <a:gd name="connsiteY99" fmla="*/ 2552700 h 3365500"/>
              <a:gd name="connsiteX100" fmla="*/ 11874500 w 12153900"/>
              <a:gd name="connsiteY100" fmla="*/ 2273300 h 3365500"/>
              <a:gd name="connsiteX101" fmla="*/ 11938000 w 12153900"/>
              <a:gd name="connsiteY101" fmla="*/ 2616200 h 3365500"/>
              <a:gd name="connsiteX102" fmla="*/ 12153900 w 12153900"/>
              <a:gd name="connsiteY102" fmla="*/ 1612900 h 3365500"/>
              <a:gd name="connsiteX0" fmla="*/ 0 w 12153900"/>
              <a:gd name="connsiteY0" fmla="*/ 1371600 h 3365500"/>
              <a:gd name="connsiteX1" fmla="*/ 76200 w 12153900"/>
              <a:gd name="connsiteY1" fmla="*/ 1778000 h 3365500"/>
              <a:gd name="connsiteX2" fmla="*/ 139700 w 12153900"/>
              <a:gd name="connsiteY2" fmla="*/ 1320800 h 3365500"/>
              <a:gd name="connsiteX3" fmla="*/ 317500 w 12153900"/>
              <a:gd name="connsiteY3" fmla="*/ 3365500 h 3365500"/>
              <a:gd name="connsiteX4" fmla="*/ 495300 w 12153900"/>
              <a:gd name="connsiteY4" fmla="*/ 1511300 h 3365500"/>
              <a:gd name="connsiteX5" fmla="*/ 584200 w 12153900"/>
              <a:gd name="connsiteY5" fmla="*/ 2159000 h 3365500"/>
              <a:gd name="connsiteX6" fmla="*/ 736600 w 12153900"/>
              <a:gd name="connsiteY6" fmla="*/ 787400 h 3365500"/>
              <a:gd name="connsiteX7" fmla="*/ 914400 w 12153900"/>
              <a:gd name="connsiteY7" fmla="*/ 2527300 h 3365500"/>
              <a:gd name="connsiteX8" fmla="*/ 1041400 w 12153900"/>
              <a:gd name="connsiteY8" fmla="*/ 1270000 h 3365500"/>
              <a:gd name="connsiteX9" fmla="*/ 1130300 w 12153900"/>
              <a:gd name="connsiteY9" fmla="*/ 1447800 h 3365500"/>
              <a:gd name="connsiteX10" fmla="*/ 1193800 w 12153900"/>
              <a:gd name="connsiteY10" fmla="*/ 2120900 h 3365500"/>
              <a:gd name="connsiteX11" fmla="*/ 1282700 w 12153900"/>
              <a:gd name="connsiteY11" fmla="*/ 1968500 h 3365500"/>
              <a:gd name="connsiteX12" fmla="*/ 1308100 w 12153900"/>
              <a:gd name="connsiteY12" fmla="*/ 1803400 h 3365500"/>
              <a:gd name="connsiteX13" fmla="*/ 1473200 w 12153900"/>
              <a:gd name="connsiteY13" fmla="*/ 2844800 h 3365500"/>
              <a:gd name="connsiteX14" fmla="*/ 1574800 w 12153900"/>
              <a:gd name="connsiteY14" fmla="*/ 2235200 h 3365500"/>
              <a:gd name="connsiteX15" fmla="*/ 1714500 w 12153900"/>
              <a:gd name="connsiteY15" fmla="*/ 2959100 h 3365500"/>
              <a:gd name="connsiteX16" fmla="*/ 1917700 w 12153900"/>
              <a:gd name="connsiteY16" fmla="*/ 1612900 h 3365500"/>
              <a:gd name="connsiteX17" fmla="*/ 2044700 w 12153900"/>
              <a:gd name="connsiteY17" fmla="*/ 2133600 h 3365500"/>
              <a:gd name="connsiteX18" fmla="*/ 2146300 w 12153900"/>
              <a:gd name="connsiteY18" fmla="*/ 2209800 h 3365500"/>
              <a:gd name="connsiteX19" fmla="*/ 2286000 w 12153900"/>
              <a:gd name="connsiteY19" fmla="*/ 1028700 h 3365500"/>
              <a:gd name="connsiteX20" fmla="*/ 2349500 w 12153900"/>
              <a:gd name="connsiteY20" fmla="*/ 558800 h 3365500"/>
              <a:gd name="connsiteX21" fmla="*/ 2514600 w 12153900"/>
              <a:gd name="connsiteY21" fmla="*/ 1244600 h 3365500"/>
              <a:gd name="connsiteX22" fmla="*/ 2578100 w 12153900"/>
              <a:gd name="connsiteY22" fmla="*/ 1790700 h 3365500"/>
              <a:gd name="connsiteX23" fmla="*/ 2755900 w 12153900"/>
              <a:gd name="connsiteY23" fmla="*/ 2857500 h 3365500"/>
              <a:gd name="connsiteX24" fmla="*/ 2882900 w 12153900"/>
              <a:gd name="connsiteY24" fmla="*/ 1612900 h 3365500"/>
              <a:gd name="connsiteX25" fmla="*/ 3124200 w 12153900"/>
              <a:gd name="connsiteY25" fmla="*/ 1231900 h 3365500"/>
              <a:gd name="connsiteX26" fmla="*/ 3187700 w 12153900"/>
              <a:gd name="connsiteY26" fmla="*/ 1701800 h 3365500"/>
              <a:gd name="connsiteX27" fmla="*/ 3327400 w 12153900"/>
              <a:gd name="connsiteY27" fmla="*/ 2527300 h 3365500"/>
              <a:gd name="connsiteX28" fmla="*/ 3441700 w 12153900"/>
              <a:gd name="connsiteY28" fmla="*/ 2108200 h 3365500"/>
              <a:gd name="connsiteX29" fmla="*/ 3708400 w 12153900"/>
              <a:gd name="connsiteY29" fmla="*/ 965200 h 3365500"/>
              <a:gd name="connsiteX30" fmla="*/ 3848100 w 12153900"/>
              <a:gd name="connsiteY30" fmla="*/ 2413000 h 3365500"/>
              <a:gd name="connsiteX31" fmla="*/ 4025900 w 12153900"/>
              <a:gd name="connsiteY31" fmla="*/ 2057400 h 3365500"/>
              <a:gd name="connsiteX32" fmla="*/ 4140200 w 12153900"/>
              <a:gd name="connsiteY32" fmla="*/ 2578100 h 3365500"/>
              <a:gd name="connsiteX33" fmla="*/ 4229100 w 12153900"/>
              <a:gd name="connsiteY33" fmla="*/ 2298700 h 3365500"/>
              <a:gd name="connsiteX34" fmla="*/ 4305300 w 12153900"/>
              <a:gd name="connsiteY34" fmla="*/ 2286000 h 3365500"/>
              <a:gd name="connsiteX35" fmla="*/ 4381500 w 12153900"/>
              <a:gd name="connsiteY35" fmla="*/ 2540000 h 3365500"/>
              <a:gd name="connsiteX36" fmla="*/ 4533900 w 12153900"/>
              <a:gd name="connsiteY36" fmla="*/ 1905000 h 3365500"/>
              <a:gd name="connsiteX37" fmla="*/ 4711700 w 12153900"/>
              <a:gd name="connsiteY37" fmla="*/ 2451100 h 3365500"/>
              <a:gd name="connsiteX38" fmla="*/ 4775200 w 12153900"/>
              <a:gd name="connsiteY38" fmla="*/ 2247900 h 3365500"/>
              <a:gd name="connsiteX39" fmla="*/ 4914900 w 12153900"/>
              <a:gd name="connsiteY39" fmla="*/ 190500 h 3365500"/>
              <a:gd name="connsiteX40" fmla="*/ 4978400 w 12153900"/>
              <a:gd name="connsiteY40" fmla="*/ 0 h 3365500"/>
              <a:gd name="connsiteX41" fmla="*/ 5105400 w 12153900"/>
              <a:gd name="connsiteY41" fmla="*/ 292100 h 3365500"/>
              <a:gd name="connsiteX42" fmla="*/ 5257800 w 12153900"/>
              <a:gd name="connsiteY42" fmla="*/ 1663700 h 3365500"/>
              <a:gd name="connsiteX43" fmla="*/ 5372100 w 12153900"/>
              <a:gd name="connsiteY43" fmla="*/ 3340100 h 3365500"/>
              <a:gd name="connsiteX44" fmla="*/ 5638800 w 12153900"/>
              <a:gd name="connsiteY44" fmla="*/ 1371600 h 3365500"/>
              <a:gd name="connsiteX45" fmla="*/ 5727700 w 12153900"/>
              <a:gd name="connsiteY45" fmla="*/ 1397000 h 3365500"/>
              <a:gd name="connsiteX46" fmla="*/ 5765800 w 12153900"/>
              <a:gd name="connsiteY46" fmla="*/ 952500 h 3365500"/>
              <a:gd name="connsiteX47" fmla="*/ 5918200 w 12153900"/>
              <a:gd name="connsiteY47" fmla="*/ 2476500 h 3365500"/>
              <a:gd name="connsiteX48" fmla="*/ 6007100 w 12153900"/>
              <a:gd name="connsiteY48" fmla="*/ 2222500 h 3365500"/>
              <a:gd name="connsiteX49" fmla="*/ 6108700 w 12153900"/>
              <a:gd name="connsiteY49" fmla="*/ 2057400 h 3365500"/>
              <a:gd name="connsiteX50" fmla="*/ 6197600 w 12153900"/>
              <a:gd name="connsiteY50" fmla="*/ 2120900 h 3365500"/>
              <a:gd name="connsiteX51" fmla="*/ 6350000 w 12153900"/>
              <a:gd name="connsiteY51" fmla="*/ 1435100 h 3365500"/>
              <a:gd name="connsiteX52" fmla="*/ 6527800 w 12153900"/>
              <a:gd name="connsiteY52" fmla="*/ 2501900 h 3365500"/>
              <a:gd name="connsiteX53" fmla="*/ 6604000 w 12153900"/>
              <a:gd name="connsiteY53" fmla="*/ 2235200 h 3365500"/>
              <a:gd name="connsiteX54" fmla="*/ 6705600 w 12153900"/>
              <a:gd name="connsiteY54" fmla="*/ 2349500 h 3365500"/>
              <a:gd name="connsiteX55" fmla="*/ 6858000 w 12153900"/>
              <a:gd name="connsiteY55" fmla="*/ 1676400 h 3365500"/>
              <a:gd name="connsiteX56" fmla="*/ 7010400 w 12153900"/>
              <a:gd name="connsiteY56" fmla="*/ 2171700 h 3365500"/>
              <a:gd name="connsiteX57" fmla="*/ 7073900 w 12153900"/>
              <a:gd name="connsiteY57" fmla="*/ 1955800 h 3365500"/>
              <a:gd name="connsiteX58" fmla="*/ 7150100 w 12153900"/>
              <a:gd name="connsiteY58" fmla="*/ 1943100 h 3365500"/>
              <a:gd name="connsiteX59" fmla="*/ 7264400 w 12153900"/>
              <a:gd name="connsiteY59" fmla="*/ 2628900 h 3365500"/>
              <a:gd name="connsiteX60" fmla="*/ 7404100 w 12153900"/>
              <a:gd name="connsiteY60" fmla="*/ 2641600 h 3365500"/>
              <a:gd name="connsiteX61" fmla="*/ 7442200 w 12153900"/>
              <a:gd name="connsiteY61" fmla="*/ 2540000 h 3365500"/>
              <a:gd name="connsiteX62" fmla="*/ 7480300 w 12153900"/>
              <a:gd name="connsiteY62" fmla="*/ 2692400 h 3365500"/>
              <a:gd name="connsiteX63" fmla="*/ 7581900 w 12153900"/>
              <a:gd name="connsiteY63" fmla="*/ 2806700 h 3365500"/>
              <a:gd name="connsiteX64" fmla="*/ 7785100 w 12153900"/>
              <a:gd name="connsiteY64" fmla="*/ 279400 h 3365500"/>
              <a:gd name="connsiteX65" fmla="*/ 7886700 w 12153900"/>
              <a:gd name="connsiteY65" fmla="*/ 330200 h 3365500"/>
              <a:gd name="connsiteX66" fmla="*/ 7975600 w 12153900"/>
              <a:gd name="connsiteY66" fmla="*/ 952500 h 3365500"/>
              <a:gd name="connsiteX67" fmla="*/ 8216900 w 12153900"/>
              <a:gd name="connsiteY67" fmla="*/ 2692400 h 3365500"/>
              <a:gd name="connsiteX68" fmla="*/ 8369300 w 12153900"/>
              <a:gd name="connsiteY68" fmla="*/ 1612900 h 3365500"/>
              <a:gd name="connsiteX69" fmla="*/ 8458200 w 12153900"/>
              <a:gd name="connsiteY69" fmla="*/ 2082800 h 3365500"/>
              <a:gd name="connsiteX70" fmla="*/ 8559800 w 12153900"/>
              <a:gd name="connsiteY70" fmla="*/ 1689100 h 3365500"/>
              <a:gd name="connsiteX71" fmla="*/ 8610600 w 12153900"/>
              <a:gd name="connsiteY71" fmla="*/ 1257300 h 3365500"/>
              <a:gd name="connsiteX72" fmla="*/ 8674100 w 12153900"/>
              <a:gd name="connsiteY72" fmla="*/ 2197100 h 3365500"/>
              <a:gd name="connsiteX73" fmla="*/ 8788400 w 12153900"/>
              <a:gd name="connsiteY73" fmla="*/ 2527300 h 3365500"/>
              <a:gd name="connsiteX74" fmla="*/ 8877300 w 12153900"/>
              <a:gd name="connsiteY74" fmla="*/ 1968500 h 3365500"/>
              <a:gd name="connsiteX75" fmla="*/ 9004300 w 12153900"/>
              <a:gd name="connsiteY75" fmla="*/ 2146300 h 3365500"/>
              <a:gd name="connsiteX76" fmla="*/ 9156700 w 12153900"/>
              <a:gd name="connsiteY76" fmla="*/ 1257300 h 3365500"/>
              <a:gd name="connsiteX77" fmla="*/ 9296400 w 12153900"/>
              <a:gd name="connsiteY77" fmla="*/ 2171700 h 3365500"/>
              <a:gd name="connsiteX78" fmla="*/ 9347200 w 12153900"/>
              <a:gd name="connsiteY78" fmla="*/ 2044700 h 3365500"/>
              <a:gd name="connsiteX79" fmla="*/ 9385300 w 12153900"/>
              <a:gd name="connsiteY79" fmla="*/ 2171700 h 3365500"/>
              <a:gd name="connsiteX80" fmla="*/ 9423400 w 12153900"/>
              <a:gd name="connsiteY80" fmla="*/ 2032000 h 3365500"/>
              <a:gd name="connsiteX81" fmla="*/ 9575800 w 12153900"/>
              <a:gd name="connsiteY81" fmla="*/ 1317172 h 3365500"/>
              <a:gd name="connsiteX82" fmla="*/ 9711630 w 12153900"/>
              <a:gd name="connsiteY82" fmla="*/ 1210128 h 3365500"/>
              <a:gd name="connsiteX83" fmla="*/ 9740900 w 12153900"/>
              <a:gd name="connsiteY83" fmla="*/ 2159000 h 3365500"/>
              <a:gd name="connsiteX84" fmla="*/ 9791700 w 12153900"/>
              <a:gd name="connsiteY84" fmla="*/ 2362200 h 3365500"/>
              <a:gd name="connsiteX85" fmla="*/ 9880600 w 12153900"/>
              <a:gd name="connsiteY85" fmla="*/ 2184400 h 3365500"/>
              <a:gd name="connsiteX86" fmla="*/ 9982200 w 12153900"/>
              <a:gd name="connsiteY86" fmla="*/ 1917700 h 3365500"/>
              <a:gd name="connsiteX87" fmla="*/ 10147300 w 12153900"/>
              <a:gd name="connsiteY87" fmla="*/ 2184400 h 3365500"/>
              <a:gd name="connsiteX88" fmla="*/ 10299700 w 12153900"/>
              <a:gd name="connsiteY88" fmla="*/ 2336800 h 3365500"/>
              <a:gd name="connsiteX89" fmla="*/ 10528300 w 12153900"/>
              <a:gd name="connsiteY89" fmla="*/ 2603500 h 3365500"/>
              <a:gd name="connsiteX90" fmla="*/ 10744200 w 12153900"/>
              <a:gd name="connsiteY90" fmla="*/ 812800 h 3365500"/>
              <a:gd name="connsiteX91" fmla="*/ 10912057 w 12153900"/>
              <a:gd name="connsiteY91" fmla="*/ 190500 h 3365500"/>
              <a:gd name="connsiteX92" fmla="*/ 10998200 w 12153900"/>
              <a:gd name="connsiteY92" fmla="*/ 622300 h 3365500"/>
              <a:gd name="connsiteX93" fmla="*/ 11201400 w 12153900"/>
              <a:gd name="connsiteY93" fmla="*/ 2959100 h 3365500"/>
              <a:gd name="connsiteX94" fmla="*/ 11328400 w 12153900"/>
              <a:gd name="connsiteY94" fmla="*/ 2006600 h 3365500"/>
              <a:gd name="connsiteX95" fmla="*/ 11442700 w 12153900"/>
              <a:gd name="connsiteY95" fmla="*/ 1803400 h 3365500"/>
              <a:gd name="connsiteX96" fmla="*/ 11493500 w 12153900"/>
              <a:gd name="connsiteY96" fmla="*/ 1854200 h 3365500"/>
              <a:gd name="connsiteX97" fmla="*/ 11531600 w 12153900"/>
              <a:gd name="connsiteY97" fmla="*/ 1143000 h 3365500"/>
              <a:gd name="connsiteX98" fmla="*/ 11633200 w 12153900"/>
              <a:gd name="connsiteY98" fmla="*/ 1282700 h 3365500"/>
              <a:gd name="connsiteX99" fmla="*/ 11760200 w 12153900"/>
              <a:gd name="connsiteY99" fmla="*/ 2552700 h 3365500"/>
              <a:gd name="connsiteX100" fmla="*/ 11874500 w 12153900"/>
              <a:gd name="connsiteY100" fmla="*/ 2273300 h 3365500"/>
              <a:gd name="connsiteX101" fmla="*/ 11938000 w 12153900"/>
              <a:gd name="connsiteY101" fmla="*/ 2616200 h 3365500"/>
              <a:gd name="connsiteX102" fmla="*/ 12153900 w 12153900"/>
              <a:gd name="connsiteY102" fmla="*/ 1612900 h 3365500"/>
              <a:gd name="connsiteX0" fmla="*/ 0 w 12077700"/>
              <a:gd name="connsiteY0" fmla="*/ 1778000 h 3365500"/>
              <a:gd name="connsiteX1" fmla="*/ 63500 w 12077700"/>
              <a:gd name="connsiteY1" fmla="*/ 1320800 h 3365500"/>
              <a:gd name="connsiteX2" fmla="*/ 241300 w 12077700"/>
              <a:gd name="connsiteY2" fmla="*/ 3365500 h 3365500"/>
              <a:gd name="connsiteX3" fmla="*/ 419100 w 12077700"/>
              <a:gd name="connsiteY3" fmla="*/ 1511300 h 3365500"/>
              <a:gd name="connsiteX4" fmla="*/ 508000 w 12077700"/>
              <a:gd name="connsiteY4" fmla="*/ 2159000 h 3365500"/>
              <a:gd name="connsiteX5" fmla="*/ 660400 w 12077700"/>
              <a:gd name="connsiteY5" fmla="*/ 787400 h 3365500"/>
              <a:gd name="connsiteX6" fmla="*/ 838200 w 12077700"/>
              <a:gd name="connsiteY6" fmla="*/ 2527300 h 3365500"/>
              <a:gd name="connsiteX7" fmla="*/ 965200 w 12077700"/>
              <a:gd name="connsiteY7" fmla="*/ 1270000 h 3365500"/>
              <a:gd name="connsiteX8" fmla="*/ 1054100 w 12077700"/>
              <a:gd name="connsiteY8" fmla="*/ 1447800 h 3365500"/>
              <a:gd name="connsiteX9" fmla="*/ 1117600 w 12077700"/>
              <a:gd name="connsiteY9" fmla="*/ 2120900 h 3365500"/>
              <a:gd name="connsiteX10" fmla="*/ 1206500 w 12077700"/>
              <a:gd name="connsiteY10" fmla="*/ 1968500 h 3365500"/>
              <a:gd name="connsiteX11" fmla="*/ 1231900 w 12077700"/>
              <a:gd name="connsiteY11" fmla="*/ 1803400 h 3365500"/>
              <a:gd name="connsiteX12" fmla="*/ 1397000 w 12077700"/>
              <a:gd name="connsiteY12" fmla="*/ 2844800 h 3365500"/>
              <a:gd name="connsiteX13" fmla="*/ 1498600 w 12077700"/>
              <a:gd name="connsiteY13" fmla="*/ 2235200 h 3365500"/>
              <a:gd name="connsiteX14" fmla="*/ 1638300 w 12077700"/>
              <a:gd name="connsiteY14" fmla="*/ 2959100 h 3365500"/>
              <a:gd name="connsiteX15" fmla="*/ 1841500 w 12077700"/>
              <a:gd name="connsiteY15" fmla="*/ 1612900 h 3365500"/>
              <a:gd name="connsiteX16" fmla="*/ 1968500 w 12077700"/>
              <a:gd name="connsiteY16" fmla="*/ 2133600 h 3365500"/>
              <a:gd name="connsiteX17" fmla="*/ 2070100 w 12077700"/>
              <a:gd name="connsiteY17" fmla="*/ 2209800 h 3365500"/>
              <a:gd name="connsiteX18" fmla="*/ 2209800 w 12077700"/>
              <a:gd name="connsiteY18" fmla="*/ 1028700 h 3365500"/>
              <a:gd name="connsiteX19" fmla="*/ 2273300 w 12077700"/>
              <a:gd name="connsiteY19" fmla="*/ 558800 h 3365500"/>
              <a:gd name="connsiteX20" fmla="*/ 2438400 w 12077700"/>
              <a:gd name="connsiteY20" fmla="*/ 1244600 h 3365500"/>
              <a:gd name="connsiteX21" fmla="*/ 2501900 w 12077700"/>
              <a:gd name="connsiteY21" fmla="*/ 1790700 h 3365500"/>
              <a:gd name="connsiteX22" fmla="*/ 2679700 w 12077700"/>
              <a:gd name="connsiteY22" fmla="*/ 2857500 h 3365500"/>
              <a:gd name="connsiteX23" fmla="*/ 2806700 w 12077700"/>
              <a:gd name="connsiteY23" fmla="*/ 1612900 h 3365500"/>
              <a:gd name="connsiteX24" fmla="*/ 3048000 w 12077700"/>
              <a:gd name="connsiteY24" fmla="*/ 1231900 h 3365500"/>
              <a:gd name="connsiteX25" fmla="*/ 3111500 w 12077700"/>
              <a:gd name="connsiteY25" fmla="*/ 1701800 h 3365500"/>
              <a:gd name="connsiteX26" fmla="*/ 3251200 w 12077700"/>
              <a:gd name="connsiteY26" fmla="*/ 2527300 h 3365500"/>
              <a:gd name="connsiteX27" fmla="*/ 3365500 w 12077700"/>
              <a:gd name="connsiteY27" fmla="*/ 2108200 h 3365500"/>
              <a:gd name="connsiteX28" fmla="*/ 3632200 w 12077700"/>
              <a:gd name="connsiteY28" fmla="*/ 965200 h 3365500"/>
              <a:gd name="connsiteX29" fmla="*/ 3771900 w 12077700"/>
              <a:gd name="connsiteY29" fmla="*/ 2413000 h 3365500"/>
              <a:gd name="connsiteX30" fmla="*/ 3949700 w 12077700"/>
              <a:gd name="connsiteY30" fmla="*/ 2057400 h 3365500"/>
              <a:gd name="connsiteX31" fmla="*/ 4064000 w 12077700"/>
              <a:gd name="connsiteY31" fmla="*/ 2578100 h 3365500"/>
              <a:gd name="connsiteX32" fmla="*/ 4152900 w 12077700"/>
              <a:gd name="connsiteY32" fmla="*/ 2298700 h 3365500"/>
              <a:gd name="connsiteX33" fmla="*/ 4229100 w 12077700"/>
              <a:gd name="connsiteY33" fmla="*/ 2286000 h 3365500"/>
              <a:gd name="connsiteX34" fmla="*/ 4305300 w 12077700"/>
              <a:gd name="connsiteY34" fmla="*/ 2540000 h 3365500"/>
              <a:gd name="connsiteX35" fmla="*/ 4457700 w 12077700"/>
              <a:gd name="connsiteY35" fmla="*/ 1905000 h 3365500"/>
              <a:gd name="connsiteX36" fmla="*/ 4635500 w 12077700"/>
              <a:gd name="connsiteY36" fmla="*/ 2451100 h 3365500"/>
              <a:gd name="connsiteX37" fmla="*/ 4699000 w 12077700"/>
              <a:gd name="connsiteY37" fmla="*/ 2247900 h 3365500"/>
              <a:gd name="connsiteX38" fmla="*/ 4838700 w 12077700"/>
              <a:gd name="connsiteY38" fmla="*/ 190500 h 3365500"/>
              <a:gd name="connsiteX39" fmla="*/ 4902200 w 12077700"/>
              <a:gd name="connsiteY39" fmla="*/ 0 h 3365500"/>
              <a:gd name="connsiteX40" fmla="*/ 5029200 w 12077700"/>
              <a:gd name="connsiteY40" fmla="*/ 292100 h 3365500"/>
              <a:gd name="connsiteX41" fmla="*/ 5181600 w 12077700"/>
              <a:gd name="connsiteY41" fmla="*/ 1663700 h 3365500"/>
              <a:gd name="connsiteX42" fmla="*/ 5295900 w 12077700"/>
              <a:gd name="connsiteY42" fmla="*/ 3340100 h 3365500"/>
              <a:gd name="connsiteX43" fmla="*/ 5562600 w 12077700"/>
              <a:gd name="connsiteY43" fmla="*/ 1371600 h 3365500"/>
              <a:gd name="connsiteX44" fmla="*/ 5651500 w 12077700"/>
              <a:gd name="connsiteY44" fmla="*/ 1397000 h 3365500"/>
              <a:gd name="connsiteX45" fmla="*/ 5689600 w 12077700"/>
              <a:gd name="connsiteY45" fmla="*/ 952500 h 3365500"/>
              <a:gd name="connsiteX46" fmla="*/ 5842000 w 12077700"/>
              <a:gd name="connsiteY46" fmla="*/ 2476500 h 3365500"/>
              <a:gd name="connsiteX47" fmla="*/ 5930900 w 12077700"/>
              <a:gd name="connsiteY47" fmla="*/ 2222500 h 3365500"/>
              <a:gd name="connsiteX48" fmla="*/ 6032500 w 12077700"/>
              <a:gd name="connsiteY48" fmla="*/ 2057400 h 3365500"/>
              <a:gd name="connsiteX49" fmla="*/ 6121400 w 12077700"/>
              <a:gd name="connsiteY49" fmla="*/ 2120900 h 3365500"/>
              <a:gd name="connsiteX50" fmla="*/ 6273800 w 12077700"/>
              <a:gd name="connsiteY50" fmla="*/ 1435100 h 3365500"/>
              <a:gd name="connsiteX51" fmla="*/ 6451600 w 12077700"/>
              <a:gd name="connsiteY51" fmla="*/ 2501900 h 3365500"/>
              <a:gd name="connsiteX52" fmla="*/ 6527800 w 12077700"/>
              <a:gd name="connsiteY52" fmla="*/ 2235200 h 3365500"/>
              <a:gd name="connsiteX53" fmla="*/ 6629400 w 12077700"/>
              <a:gd name="connsiteY53" fmla="*/ 2349500 h 3365500"/>
              <a:gd name="connsiteX54" fmla="*/ 6781800 w 12077700"/>
              <a:gd name="connsiteY54" fmla="*/ 1676400 h 3365500"/>
              <a:gd name="connsiteX55" fmla="*/ 6934200 w 12077700"/>
              <a:gd name="connsiteY55" fmla="*/ 2171700 h 3365500"/>
              <a:gd name="connsiteX56" fmla="*/ 6997700 w 12077700"/>
              <a:gd name="connsiteY56" fmla="*/ 1955800 h 3365500"/>
              <a:gd name="connsiteX57" fmla="*/ 7073900 w 12077700"/>
              <a:gd name="connsiteY57" fmla="*/ 1943100 h 3365500"/>
              <a:gd name="connsiteX58" fmla="*/ 7188200 w 12077700"/>
              <a:gd name="connsiteY58" fmla="*/ 2628900 h 3365500"/>
              <a:gd name="connsiteX59" fmla="*/ 7327900 w 12077700"/>
              <a:gd name="connsiteY59" fmla="*/ 2641600 h 3365500"/>
              <a:gd name="connsiteX60" fmla="*/ 7366000 w 12077700"/>
              <a:gd name="connsiteY60" fmla="*/ 2540000 h 3365500"/>
              <a:gd name="connsiteX61" fmla="*/ 7404100 w 12077700"/>
              <a:gd name="connsiteY61" fmla="*/ 2692400 h 3365500"/>
              <a:gd name="connsiteX62" fmla="*/ 7505700 w 12077700"/>
              <a:gd name="connsiteY62" fmla="*/ 2806700 h 3365500"/>
              <a:gd name="connsiteX63" fmla="*/ 7708900 w 12077700"/>
              <a:gd name="connsiteY63" fmla="*/ 279400 h 3365500"/>
              <a:gd name="connsiteX64" fmla="*/ 7810500 w 12077700"/>
              <a:gd name="connsiteY64" fmla="*/ 330200 h 3365500"/>
              <a:gd name="connsiteX65" fmla="*/ 7899400 w 12077700"/>
              <a:gd name="connsiteY65" fmla="*/ 952500 h 3365500"/>
              <a:gd name="connsiteX66" fmla="*/ 8140700 w 12077700"/>
              <a:gd name="connsiteY66" fmla="*/ 2692400 h 3365500"/>
              <a:gd name="connsiteX67" fmla="*/ 8293100 w 12077700"/>
              <a:gd name="connsiteY67" fmla="*/ 1612900 h 3365500"/>
              <a:gd name="connsiteX68" fmla="*/ 8382000 w 12077700"/>
              <a:gd name="connsiteY68" fmla="*/ 2082800 h 3365500"/>
              <a:gd name="connsiteX69" fmla="*/ 8483600 w 12077700"/>
              <a:gd name="connsiteY69" fmla="*/ 1689100 h 3365500"/>
              <a:gd name="connsiteX70" fmla="*/ 8534400 w 12077700"/>
              <a:gd name="connsiteY70" fmla="*/ 1257300 h 3365500"/>
              <a:gd name="connsiteX71" fmla="*/ 8597900 w 12077700"/>
              <a:gd name="connsiteY71" fmla="*/ 2197100 h 3365500"/>
              <a:gd name="connsiteX72" fmla="*/ 8712200 w 12077700"/>
              <a:gd name="connsiteY72" fmla="*/ 2527300 h 3365500"/>
              <a:gd name="connsiteX73" fmla="*/ 8801100 w 12077700"/>
              <a:gd name="connsiteY73" fmla="*/ 1968500 h 3365500"/>
              <a:gd name="connsiteX74" fmla="*/ 8928100 w 12077700"/>
              <a:gd name="connsiteY74" fmla="*/ 2146300 h 3365500"/>
              <a:gd name="connsiteX75" fmla="*/ 9080500 w 12077700"/>
              <a:gd name="connsiteY75" fmla="*/ 1257300 h 3365500"/>
              <a:gd name="connsiteX76" fmla="*/ 9220200 w 12077700"/>
              <a:gd name="connsiteY76" fmla="*/ 2171700 h 3365500"/>
              <a:gd name="connsiteX77" fmla="*/ 9271000 w 12077700"/>
              <a:gd name="connsiteY77" fmla="*/ 2044700 h 3365500"/>
              <a:gd name="connsiteX78" fmla="*/ 9309100 w 12077700"/>
              <a:gd name="connsiteY78" fmla="*/ 2171700 h 3365500"/>
              <a:gd name="connsiteX79" fmla="*/ 9347200 w 12077700"/>
              <a:gd name="connsiteY79" fmla="*/ 2032000 h 3365500"/>
              <a:gd name="connsiteX80" fmla="*/ 9499600 w 12077700"/>
              <a:gd name="connsiteY80" fmla="*/ 1317172 h 3365500"/>
              <a:gd name="connsiteX81" fmla="*/ 9635430 w 12077700"/>
              <a:gd name="connsiteY81" fmla="*/ 1210128 h 3365500"/>
              <a:gd name="connsiteX82" fmla="*/ 9664700 w 12077700"/>
              <a:gd name="connsiteY82" fmla="*/ 2159000 h 3365500"/>
              <a:gd name="connsiteX83" fmla="*/ 9715500 w 12077700"/>
              <a:gd name="connsiteY83" fmla="*/ 2362200 h 3365500"/>
              <a:gd name="connsiteX84" fmla="*/ 9804400 w 12077700"/>
              <a:gd name="connsiteY84" fmla="*/ 2184400 h 3365500"/>
              <a:gd name="connsiteX85" fmla="*/ 9906000 w 12077700"/>
              <a:gd name="connsiteY85" fmla="*/ 1917700 h 3365500"/>
              <a:gd name="connsiteX86" fmla="*/ 10071100 w 12077700"/>
              <a:gd name="connsiteY86" fmla="*/ 2184400 h 3365500"/>
              <a:gd name="connsiteX87" fmla="*/ 10223500 w 12077700"/>
              <a:gd name="connsiteY87" fmla="*/ 2336800 h 3365500"/>
              <a:gd name="connsiteX88" fmla="*/ 10452100 w 12077700"/>
              <a:gd name="connsiteY88" fmla="*/ 2603500 h 3365500"/>
              <a:gd name="connsiteX89" fmla="*/ 10668000 w 12077700"/>
              <a:gd name="connsiteY89" fmla="*/ 812800 h 3365500"/>
              <a:gd name="connsiteX90" fmla="*/ 10835857 w 12077700"/>
              <a:gd name="connsiteY90" fmla="*/ 190500 h 3365500"/>
              <a:gd name="connsiteX91" fmla="*/ 10922000 w 12077700"/>
              <a:gd name="connsiteY91" fmla="*/ 622300 h 3365500"/>
              <a:gd name="connsiteX92" fmla="*/ 11125200 w 12077700"/>
              <a:gd name="connsiteY92" fmla="*/ 2959100 h 3365500"/>
              <a:gd name="connsiteX93" fmla="*/ 11252200 w 12077700"/>
              <a:gd name="connsiteY93" fmla="*/ 2006600 h 3365500"/>
              <a:gd name="connsiteX94" fmla="*/ 11366500 w 12077700"/>
              <a:gd name="connsiteY94" fmla="*/ 1803400 h 3365500"/>
              <a:gd name="connsiteX95" fmla="*/ 11417300 w 12077700"/>
              <a:gd name="connsiteY95" fmla="*/ 1854200 h 3365500"/>
              <a:gd name="connsiteX96" fmla="*/ 11455400 w 12077700"/>
              <a:gd name="connsiteY96" fmla="*/ 1143000 h 3365500"/>
              <a:gd name="connsiteX97" fmla="*/ 11557000 w 12077700"/>
              <a:gd name="connsiteY97" fmla="*/ 1282700 h 3365500"/>
              <a:gd name="connsiteX98" fmla="*/ 11684000 w 12077700"/>
              <a:gd name="connsiteY98" fmla="*/ 2552700 h 3365500"/>
              <a:gd name="connsiteX99" fmla="*/ 11798300 w 12077700"/>
              <a:gd name="connsiteY99" fmla="*/ 2273300 h 3365500"/>
              <a:gd name="connsiteX100" fmla="*/ 11861800 w 12077700"/>
              <a:gd name="connsiteY100" fmla="*/ 2616200 h 3365500"/>
              <a:gd name="connsiteX101" fmla="*/ 12077700 w 12077700"/>
              <a:gd name="connsiteY101" fmla="*/ 1612900 h 3365500"/>
              <a:gd name="connsiteX0" fmla="*/ 0 w 12077700"/>
              <a:gd name="connsiteY0" fmla="*/ 1778000 h 3340100"/>
              <a:gd name="connsiteX1" fmla="*/ 63500 w 12077700"/>
              <a:gd name="connsiteY1" fmla="*/ 1320800 h 3340100"/>
              <a:gd name="connsiteX2" fmla="*/ 419100 w 12077700"/>
              <a:gd name="connsiteY2" fmla="*/ 1511300 h 3340100"/>
              <a:gd name="connsiteX3" fmla="*/ 508000 w 12077700"/>
              <a:gd name="connsiteY3" fmla="*/ 2159000 h 3340100"/>
              <a:gd name="connsiteX4" fmla="*/ 660400 w 12077700"/>
              <a:gd name="connsiteY4" fmla="*/ 787400 h 3340100"/>
              <a:gd name="connsiteX5" fmla="*/ 838200 w 12077700"/>
              <a:gd name="connsiteY5" fmla="*/ 2527300 h 3340100"/>
              <a:gd name="connsiteX6" fmla="*/ 965200 w 12077700"/>
              <a:gd name="connsiteY6" fmla="*/ 1270000 h 3340100"/>
              <a:gd name="connsiteX7" fmla="*/ 1054100 w 12077700"/>
              <a:gd name="connsiteY7" fmla="*/ 1447800 h 3340100"/>
              <a:gd name="connsiteX8" fmla="*/ 1117600 w 12077700"/>
              <a:gd name="connsiteY8" fmla="*/ 2120900 h 3340100"/>
              <a:gd name="connsiteX9" fmla="*/ 1206500 w 12077700"/>
              <a:gd name="connsiteY9" fmla="*/ 1968500 h 3340100"/>
              <a:gd name="connsiteX10" fmla="*/ 1231900 w 12077700"/>
              <a:gd name="connsiteY10" fmla="*/ 1803400 h 3340100"/>
              <a:gd name="connsiteX11" fmla="*/ 1397000 w 12077700"/>
              <a:gd name="connsiteY11" fmla="*/ 2844800 h 3340100"/>
              <a:gd name="connsiteX12" fmla="*/ 1498600 w 12077700"/>
              <a:gd name="connsiteY12" fmla="*/ 2235200 h 3340100"/>
              <a:gd name="connsiteX13" fmla="*/ 1638300 w 12077700"/>
              <a:gd name="connsiteY13" fmla="*/ 2959100 h 3340100"/>
              <a:gd name="connsiteX14" fmla="*/ 1841500 w 12077700"/>
              <a:gd name="connsiteY14" fmla="*/ 1612900 h 3340100"/>
              <a:gd name="connsiteX15" fmla="*/ 1968500 w 12077700"/>
              <a:gd name="connsiteY15" fmla="*/ 2133600 h 3340100"/>
              <a:gd name="connsiteX16" fmla="*/ 2070100 w 12077700"/>
              <a:gd name="connsiteY16" fmla="*/ 2209800 h 3340100"/>
              <a:gd name="connsiteX17" fmla="*/ 2209800 w 12077700"/>
              <a:gd name="connsiteY17" fmla="*/ 1028700 h 3340100"/>
              <a:gd name="connsiteX18" fmla="*/ 2273300 w 12077700"/>
              <a:gd name="connsiteY18" fmla="*/ 558800 h 3340100"/>
              <a:gd name="connsiteX19" fmla="*/ 2438400 w 12077700"/>
              <a:gd name="connsiteY19" fmla="*/ 1244600 h 3340100"/>
              <a:gd name="connsiteX20" fmla="*/ 2501900 w 12077700"/>
              <a:gd name="connsiteY20" fmla="*/ 1790700 h 3340100"/>
              <a:gd name="connsiteX21" fmla="*/ 2679700 w 12077700"/>
              <a:gd name="connsiteY21" fmla="*/ 2857500 h 3340100"/>
              <a:gd name="connsiteX22" fmla="*/ 2806700 w 12077700"/>
              <a:gd name="connsiteY22" fmla="*/ 1612900 h 3340100"/>
              <a:gd name="connsiteX23" fmla="*/ 3048000 w 12077700"/>
              <a:gd name="connsiteY23" fmla="*/ 1231900 h 3340100"/>
              <a:gd name="connsiteX24" fmla="*/ 3111500 w 12077700"/>
              <a:gd name="connsiteY24" fmla="*/ 1701800 h 3340100"/>
              <a:gd name="connsiteX25" fmla="*/ 3251200 w 12077700"/>
              <a:gd name="connsiteY25" fmla="*/ 2527300 h 3340100"/>
              <a:gd name="connsiteX26" fmla="*/ 3365500 w 12077700"/>
              <a:gd name="connsiteY26" fmla="*/ 2108200 h 3340100"/>
              <a:gd name="connsiteX27" fmla="*/ 3632200 w 12077700"/>
              <a:gd name="connsiteY27" fmla="*/ 965200 h 3340100"/>
              <a:gd name="connsiteX28" fmla="*/ 3771900 w 12077700"/>
              <a:gd name="connsiteY28" fmla="*/ 2413000 h 3340100"/>
              <a:gd name="connsiteX29" fmla="*/ 3949700 w 12077700"/>
              <a:gd name="connsiteY29" fmla="*/ 2057400 h 3340100"/>
              <a:gd name="connsiteX30" fmla="*/ 4064000 w 12077700"/>
              <a:gd name="connsiteY30" fmla="*/ 2578100 h 3340100"/>
              <a:gd name="connsiteX31" fmla="*/ 4152900 w 12077700"/>
              <a:gd name="connsiteY31" fmla="*/ 2298700 h 3340100"/>
              <a:gd name="connsiteX32" fmla="*/ 4229100 w 12077700"/>
              <a:gd name="connsiteY32" fmla="*/ 2286000 h 3340100"/>
              <a:gd name="connsiteX33" fmla="*/ 4305300 w 12077700"/>
              <a:gd name="connsiteY33" fmla="*/ 2540000 h 3340100"/>
              <a:gd name="connsiteX34" fmla="*/ 4457700 w 12077700"/>
              <a:gd name="connsiteY34" fmla="*/ 1905000 h 3340100"/>
              <a:gd name="connsiteX35" fmla="*/ 4635500 w 12077700"/>
              <a:gd name="connsiteY35" fmla="*/ 2451100 h 3340100"/>
              <a:gd name="connsiteX36" fmla="*/ 4699000 w 12077700"/>
              <a:gd name="connsiteY36" fmla="*/ 2247900 h 3340100"/>
              <a:gd name="connsiteX37" fmla="*/ 4838700 w 12077700"/>
              <a:gd name="connsiteY37" fmla="*/ 190500 h 3340100"/>
              <a:gd name="connsiteX38" fmla="*/ 4902200 w 12077700"/>
              <a:gd name="connsiteY38" fmla="*/ 0 h 3340100"/>
              <a:gd name="connsiteX39" fmla="*/ 5029200 w 12077700"/>
              <a:gd name="connsiteY39" fmla="*/ 292100 h 3340100"/>
              <a:gd name="connsiteX40" fmla="*/ 5181600 w 12077700"/>
              <a:gd name="connsiteY40" fmla="*/ 1663700 h 3340100"/>
              <a:gd name="connsiteX41" fmla="*/ 5295900 w 12077700"/>
              <a:gd name="connsiteY41" fmla="*/ 3340100 h 3340100"/>
              <a:gd name="connsiteX42" fmla="*/ 5562600 w 12077700"/>
              <a:gd name="connsiteY42" fmla="*/ 1371600 h 3340100"/>
              <a:gd name="connsiteX43" fmla="*/ 5651500 w 12077700"/>
              <a:gd name="connsiteY43" fmla="*/ 1397000 h 3340100"/>
              <a:gd name="connsiteX44" fmla="*/ 5689600 w 12077700"/>
              <a:gd name="connsiteY44" fmla="*/ 952500 h 3340100"/>
              <a:gd name="connsiteX45" fmla="*/ 5842000 w 12077700"/>
              <a:gd name="connsiteY45" fmla="*/ 2476500 h 3340100"/>
              <a:gd name="connsiteX46" fmla="*/ 5930900 w 12077700"/>
              <a:gd name="connsiteY46" fmla="*/ 2222500 h 3340100"/>
              <a:gd name="connsiteX47" fmla="*/ 6032500 w 12077700"/>
              <a:gd name="connsiteY47" fmla="*/ 2057400 h 3340100"/>
              <a:gd name="connsiteX48" fmla="*/ 6121400 w 12077700"/>
              <a:gd name="connsiteY48" fmla="*/ 2120900 h 3340100"/>
              <a:gd name="connsiteX49" fmla="*/ 6273800 w 12077700"/>
              <a:gd name="connsiteY49" fmla="*/ 1435100 h 3340100"/>
              <a:gd name="connsiteX50" fmla="*/ 6451600 w 12077700"/>
              <a:gd name="connsiteY50" fmla="*/ 2501900 h 3340100"/>
              <a:gd name="connsiteX51" fmla="*/ 6527800 w 12077700"/>
              <a:gd name="connsiteY51" fmla="*/ 2235200 h 3340100"/>
              <a:gd name="connsiteX52" fmla="*/ 6629400 w 12077700"/>
              <a:gd name="connsiteY52" fmla="*/ 2349500 h 3340100"/>
              <a:gd name="connsiteX53" fmla="*/ 6781800 w 12077700"/>
              <a:gd name="connsiteY53" fmla="*/ 1676400 h 3340100"/>
              <a:gd name="connsiteX54" fmla="*/ 6934200 w 12077700"/>
              <a:gd name="connsiteY54" fmla="*/ 2171700 h 3340100"/>
              <a:gd name="connsiteX55" fmla="*/ 6997700 w 12077700"/>
              <a:gd name="connsiteY55" fmla="*/ 1955800 h 3340100"/>
              <a:gd name="connsiteX56" fmla="*/ 7073900 w 12077700"/>
              <a:gd name="connsiteY56" fmla="*/ 1943100 h 3340100"/>
              <a:gd name="connsiteX57" fmla="*/ 7188200 w 12077700"/>
              <a:gd name="connsiteY57" fmla="*/ 2628900 h 3340100"/>
              <a:gd name="connsiteX58" fmla="*/ 7327900 w 12077700"/>
              <a:gd name="connsiteY58" fmla="*/ 2641600 h 3340100"/>
              <a:gd name="connsiteX59" fmla="*/ 7366000 w 12077700"/>
              <a:gd name="connsiteY59" fmla="*/ 2540000 h 3340100"/>
              <a:gd name="connsiteX60" fmla="*/ 7404100 w 12077700"/>
              <a:gd name="connsiteY60" fmla="*/ 2692400 h 3340100"/>
              <a:gd name="connsiteX61" fmla="*/ 7505700 w 12077700"/>
              <a:gd name="connsiteY61" fmla="*/ 2806700 h 3340100"/>
              <a:gd name="connsiteX62" fmla="*/ 7708900 w 12077700"/>
              <a:gd name="connsiteY62" fmla="*/ 279400 h 3340100"/>
              <a:gd name="connsiteX63" fmla="*/ 7810500 w 12077700"/>
              <a:gd name="connsiteY63" fmla="*/ 330200 h 3340100"/>
              <a:gd name="connsiteX64" fmla="*/ 7899400 w 12077700"/>
              <a:gd name="connsiteY64" fmla="*/ 952500 h 3340100"/>
              <a:gd name="connsiteX65" fmla="*/ 8140700 w 12077700"/>
              <a:gd name="connsiteY65" fmla="*/ 2692400 h 3340100"/>
              <a:gd name="connsiteX66" fmla="*/ 8293100 w 12077700"/>
              <a:gd name="connsiteY66" fmla="*/ 1612900 h 3340100"/>
              <a:gd name="connsiteX67" fmla="*/ 8382000 w 12077700"/>
              <a:gd name="connsiteY67" fmla="*/ 2082800 h 3340100"/>
              <a:gd name="connsiteX68" fmla="*/ 8483600 w 12077700"/>
              <a:gd name="connsiteY68" fmla="*/ 1689100 h 3340100"/>
              <a:gd name="connsiteX69" fmla="*/ 8534400 w 12077700"/>
              <a:gd name="connsiteY69" fmla="*/ 1257300 h 3340100"/>
              <a:gd name="connsiteX70" fmla="*/ 8597900 w 12077700"/>
              <a:gd name="connsiteY70" fmla="*/ 2197100 h 3340100"/>
              <a:gd name="connsiteX71" fmla="*/ 8712200 w 12077700"/>
              <a:gd name="connsiteY71" fmla="*/ 2527300 h 3340100"/>
              <a:gd name="connsiteX72" fmla="*/ 8801100 w 12077700"/>
              <a:gd name="connsiteY72" fmla="*/ 1968500 h 3340100"/>
              <a:gd name="connsiteX73" fmla="*/ 8928100 w 12077700"/>
              <a:gd name="connsiteY73" fmla="*/ 2146300 h 3340100"/>
              <a:gd name="connsiteX74" fmla="*/ 9080500 w 12077700"/>
              <a:gd name="connsiteY74" fmla="*/ 1257300 h 3340100"/>
              <a:gd name="connsiteX75" fmla="*/ 9220200 w 12077700"/>
              <a:gd name="connsiteY75" fmla="*/ 2171700 h 3340100"/>
              <a:gd name="connsiteX76" fmla="*/ 9271000 w 12077700"/>
              <a:gd name="connsiteY76" fmla="*/ 2044700 h 3340100"/>
              <a:gd name="connsiteX77" fmla="*/ 9309100 w 12077700"/>
              <a:gd name="connsiteY77" fmla="*/ 2171700 h 3340100"/>
              <a:gd name="connsiteX78" fmla="*/ 9347200 w 12077700"/>
              <a:gd name="connsiteY78" fmla="*/ 2032000 h 3340100"/>
              <a:gd name="connsiteX79" fmla="*/ 9499600 w 12077700"/>
              <a:gd name="connsiteY79" fmla="*/ 1317172 h 3340100"/>
              <a:gd name="connsiteX80" fmla="*/ 9635430 w 12077700"/>
              <a:gd name="connsiteY80" fmla="*/ 1210128 h 3340100"/>
              <a:gd name="connsiteX81" fmla="*/ 9664700 w 12077700"/>
              <a:gd name="connsiteY81" fmla="*/ 2159000 h 3340100"/>
              <a:gd name="connsiteX82" fmla="*/ 9715500 w 12077700"/>
              <a:gd name="connsiteY82" fmla="*/ 2362200 h 3340100"/>
              <a:gd name="connsiteX83" fmla="*/ 9804400 w 12077700"/>
              <a:gd name="connsiteY83" fmla="*/ 2184400 h 3340100"/>
              <a:gd name="connsiteX84" fmla="*/ 9906000 w 12077700"/>
              <a:gd name="connsiteY84" fmla="*/ 1917700 h 3340100"/>
              <a:gd name="connsiteX85" fmla="*/ 10071100 w 12077700"/>
              <a:gd name="connsiteY85" fmla="*/ 2184400 h 3340100"/>
              <a:gd name="connsiteX86" fmla="*/ 10223500 w 12077700"/>
              <a:gd name="connsiteY86" fmla="*/ 2336800 h 3340100"/>
              <a:gd name="connsiteX87" fmla="*/ 10452100 w 12077700"/>
              <a:gd name="connsiteY87" fmla="*/ 2603500 h 3340100"/>
              <a:gd name="connsiteX88" fmla="*/ 10668000 w 12077700"/>
              <a:gd name="connsiteY88" fmla="*/ 812800 h 3340100"/>
              <a:gd name="connsiteX89" fmla="*/ 10835857 w 12077700"/>
              <a:gd name="connsiteY89" fmla="*/ 190500 h 3340100"/>
              <a:gd name="connsiteX90" fmla="*/ 10922000 w 12077700"/>
              <a:gd name="connsiteY90" fmla="*/ 622300 h 3340100"/>
              <a:gd name="connsiteX91" fmla="*/ 11125200 w 12077700"/>
              <a:gd name="connsiteY91" fmla="*/ 2959100 h 3340100"/>
              <a:gd name="connsiteX92" fmla="*/ 11252200 w 12077700"/>
              <a:gd name="connsiteY92" fmla="*/ 2006600 h 3340100"/>
              <a:gd name="connsiteX93" fmla="*/ 11366500 w 12077700"/>
              <a:gd name="connsiteY93" fmla="*/ 1803400 h 3340100"/>
              <a:gd name="connsiteX94" fmla="*/ 11417300 w 12077700"/>
              <a:gd name="connsiteY94" fmla="*/ 1854200 h 3340100"/>
              <a:gd name="connsiteX95" fmla="*/ 11455400 w 12077700"/>
              <a:gd name="connsiteY95" fmla="*/ 1143000 h 3340100"/>
              <a:gd name="connsiteX96" fmla="*/ 11557000 w 12077700"/>
              <a:gd name="connsiteY96" fmla="*/ 1282700 h 3340100"/>
              <a:gd name="connsiteX97" fmla="*/ 11684000 w 12077700"/>
              <a:gd name="connsiteY97" fmla="*/ 2552700 h 3340100"/>
              <a:gd name="connsiteX98" fmla="*/ 11798300 w 12077700"/>
              <a:gd name="connsiteY98" fmla="*/ 2273300 h 3340100"/>
              <a:gd name="connsiteX99" fmla="*/ 11861800 w 12077700"/>
              <a:gd name="connsiteY99" fmla="*/ 2616200 h 3340100"/>
              <a:gd name="connsiteX100" fmla="*/ 12077700 w 12077700"/>
              <a:gd name="connsiteY100" fmla="*/ 1612900 h 3340100"/>
              <a:gd name="connsiteX0" fmla="*/ 0 w 12077700"/>
              <a:gd name="connsiteY0" fmla="*/ 1778000 h 3340100"/>
              <a:gd name="connsiteX1" fmla="*/ 419100 w 12077700"/>
              <a:gd name="connsiteY1" fmla="*/ 1511300 h 3340100"/>
              <a:gd name="connsiteX2" fmla="*/ 508000 w 12077700"/>
              <a:gd name="connsiteY2" fmla="*/ 2159000 h 3340100"/>
              <a:gd name="connsiteX3" fmla="*/ 660400 w 12077700"/>
              <a:gd name="connsiteY3" fmla="*/ 787400 h 3340100"/>
              <a:gd name="connsiteX4" fmla="*/ 838200 w 12077700"/>
              <a:gd name="connsiteY4" fmla="*/ 2527300 h 3340100"/>
              <a:gd name="connsiteX5" fmla="*/ 965200 w 12077700"/>
              <a:gd name="connsiteY5" fmla="*/ 1270000 h 3340100"/>
              <a:gd name="connsiteX6" fmla="*/ 1054100 w 12077700"/>
              <a:gd name="connsiteY6" fmla="*/ 1447800 h 3340100"/>
              <a:gd name="connsiteX7" fmla="*/ 1117600 w 12077700"/>
              <a:gd name="connsiteY7" fmla="*/ 2120900 h 3340100"/>
              <a:gd name="connsiteX8" fmla="*/ 1206500 w 12077700"/>
              <a:gd name="connsiteY8" fmla="*/ 1968500 h 3340100"/>
              <a:gd name="connsiteX9" fmla="*/ 1231900 w 12077700"/>
              <a:gd name="connsiteY9" fmla="*/ 1803400 h 3340100"/>
              <a:gd name="connsiteX10" fmla="*/ 1397000 w 12077700"/>
              <a:gd name="connsiteY10" fmla="*/ 2844800 h 3340100"/>
              <a:gd name="connsiteX11" fmla="*/ 1498600 w 12077700"/>
              <a:gd name="connsiteY11" fmla="*/ 2235200 h 3340100"/>
              <a:gd name="connsiteX12" fmla="*/ 1638300 w 12077700"/>
              <a:gd name="connsiteY12" fmla="*/ 2959100 h 3340100"/>
              <a:gd name="connsiteX13" fmla="*/ 1841500 w 12077700"/>
              <a:gd name="connsiteY13" fmla="*/ 1612900 h 3340100"/>
              <a:gd name="connsiteX14" fmla="*/ 1968500 w 12077700"/>
              <a:gd name="connsiteY14" fmla="*/ 2133600 h 3340100"/>
              <a:gd name="connsiteX15" fmla="*/ 2070100 w 12077700"/>
              <a:gd name="connsiteY15" fmla="*/ 2209800 h 3340100"/>
              <a:gd name="connsiteX16" fmla="*/ 2209800 w 12077700"/>
              <a:gd name="connsiteY16" fmla="*/ 1028700 h 3340100"/>
              <a:gd name="connsiteX17" fmla="*/ 2273300 w 12077700"/>
              <a:gd name="connsiteY17" fmla="*/ 558800 h 3340100"/>
              <a:gd name="connsiteX18" fmla="*/ 2438400 w 12077700"/>
              <a:gd name="connsiteY18" fmla="*/ 1244600 h 3340100"/>
              <a:gd name="connsiteX19" fmla="*/ 2501900 w 12077700"/>
              <a:gd name="connsiteY19" fmla="*/ 1790700 h 3340100"/>
              <a:gd name="connsiteX20" fmla="*/ 2679700 w 12077700"/>
              <a:gd name="connsiteY20" fmla="*/ 2857500 h 3340100"/>
              <a:gd name="connsiteX21" fmla="*/ 2806700 w 12077700"/>
              <a:gd name="connsiteY21" fmla="*/ 1612900 h 3340100"/>
              <a:gd name="connsiteX22" fmla="*/ 3048000 w 12077700"/>
              <a:gd name="connsiteY22" fmla="*/ 1231900 h 3340100"/>
              <a:gd name="connsiteX23" fmla="*/ 3111500 w 12077700"/>
              <a:gd name="connsiteY23" fmla="*/ 1701800 h 3340100"/>
              <a:gd name="connsiteX24" fmla="*/ 3251200 w 12077700"/>
              <a:gd name="connsiteY24" fmla="*/ 2527300 h 3340100"/>
              <a:gd name="connsiteX25" fmla="*/ 3365500 w 12077700"/>
              <a:gd name="connsiteY25" fmla="*/ 2108200 h 3340100"/>
              <a:gd name="connsiteX26" fmla="*/ 3632200 w 12077700"/>
              <a:gd name="connsiteY26" fmla="*/ 965200 h 3340100"/>
              <a:gd name="connsiteX27" fmla="*/ 3771900 w 12077700"/>
              <a:gd name="connsiteY27" fmla="*/ 2413000 h 3340100"/>
              <a:gd name="connsiteX28" fmla="*/ 3949700 w 12077700"/>
              <a:gd name="connsiteY28" fmla="*/ 2057400 h 3340100"/>
              <a:gd name="connsiteX29" fmla="*/ 4064000 w 12077700"/>
              <a:gd name="connsiteY29" fmla="*/ 2578100 h 3340100"/>
              <a:gd name="connsiteX30" fmla="*/ 4152900 w 12077700"/>
              <a:gd name="connsiteY30" fmla="*/ 2298700 h 3340100"/>
              <a:gd name="connsiteX31" fmla="*/ 4229100 w 12077700"/>
              <a:gd name="connsiteY31" fmla="*/ 2286000 h 3340100"/>
              <a:gd name="connsiteX32" fmla="*/ 4305300 w 12077700"/>
              <a:gd name="connsiteY32" fmla="*/ 2540000 h 3340100"/>
              <a:gd name="connsiteX33" fmla="*/ 4457700 w 12077700"/>
              <a:gd name="connsiteY33" fmla="*/ 1905000 h 3340100"/>
              <a:gd name="connsiteX34" fmla="*/ 4635500 w 12077700"/>
              <a:gd name="connsiteY34" fmla="*/ 2451100 h 3340100"/>
              <a:gd name="connsiteX35" fmla="*/ 4699000 w 12077700"/>
              <a:gd name="connsiteY35" fmla="*/ 2247900 h 3340100"/>
              <a:gd name="connsiteX36" fmla="*/ 4838700 w 12077700"/>
              <a:gd name="connsiteY36" fmla="*/ 190500 h 3340100"/>
              <a:gd name="connsiteX37" fmla="*/ 4902200 w 12077700"/>
              <a:gd name="connsiteY37" fmla="*/ 0 h 3340100"/>
              <a:gd name="connsiteX38" fmla="*/ 5029200 w 12077700"/>
              <a:gd name="connsiteY38" fmla="*/ 292100 h 3340100"/>
              <a:gd name="connsiteX39" fmla="*/ 5181600 w 12077700"/>
              <a:gd name="connsiteY39" fmla="*/ 1663700 h 3340100"/>
              <a:gd name="connsiteX40" fmla="*/ 5295900 w 12077700"/>
              <a:gd name="connsiteY40" fmla="*/ 3340100 h 3340100"/>
              <a:gd name="connsiteX41" fmla="*/ 5562600 w 12077700"/>
              <a:gd name="connsiteY41" fmla="*/ 1371600 h 3340100"/>
              <a:gd name="connsiteX42" fmla="*/ 5651500 w 12077700"/>
              <a:gd name="connsiteY42" fmla="*/ 1397000 h 3340100"/>
              <a:gd name="connsiteX43" fmla="*/ 5689600 w 12077700"/>
              <a:gd name="connsiteY43" fmla="*/ 952500 h 3340100"/>
              <a:gd name="connsiteX44" fmla="*/ 5842000 w 12077700"/>
              <a:gd name="connsiteY44" fmla="*/ 2476500 h 3340100"/>
              <a:gd name="connsiteX45" fmla="*/ 5930900 w 12077700"/>
              <a:gd name="connsiteY45" fmla="*/ 2222500 h 3340100"/>
              <a:gd name="connsiteX46" fmla="*/ 6032500 w 12077700"/>
              <a:gd name="connsiteY46" fmla="*/ 2057400 h 3340100"/>
              <a:gd name="connsiteX47" fmla="*/ 6121400 w 12077700"/>
              <a:gd name="connsiteY47" fmla="*/ 2120900 h 3340100"/>
              <a:gd name="connsiteX48" fmla="*/ 6273800 w 12077700"/>
              <a:gd name="connsiteY48" fmla="*/ 1435100 h 3340100"/>
              <a:gd name="connsiteX49" fmla="*/ 6451600 w 12077700"/>
              <a:gd name="connsiteY49" fmla="*/ 2501900 h 3340100"/>
              <a:gd name="connsiteX50" fmla="*/ 6527800 w 12077700"/>
              <a:gd name="connsiteY50" fmla="*/ 2235200 h 3340100"/>
              <a:gd name="connsiteX51" fmla="*/ 6629400 w 12077700"/>
              <a:gd name="connsiteY51" fmla="*/ 2349500 h 3340100"/>
              <a:gd name="connsiteX52" fmla="*/ 6781800 w 12077700"/>
              <a:gd name="connsiteY52" fmla="*/ 1676400 h 3340100"/>
              <a:gd name="connsiteX53" fmla="*/ 6934200 w 12077700"/>
              <a:gd name="connsiteY53" fmla="*/ 2171700 h 3340100"/>
              <a:gd name="connsiteX54" fmla="*/ 6997700 w 12077700"/>
              <a:gd name="connsiteY54" fmla="*/ 1955800 h 3340100"/>
              <a:gd name="connsiteX55" fmla="*/ 7073900 w 12077700"/>
              <a:gd name="connsiteY55" fmla="*/ 1943100 h 3340100"/>
              <a:gd name="connsiteX56" fmla="*/ 7188200 w 12077700"/>
              <a:gd name="connsiteY56" fmla="*/ 2628900 h 3340100"/>
              <a:gd name="connsiteX57" fmla="*/ 7327900 w 12077700"/>
              <a:gd name="connsiteY57" fmla="*/ 2641600 h 3340100"/>
              <a:gd name="connsiteX58" fmla="*/ 7366000 w 12077700"/>
              <a:gd name="connsiteY58" fmla="*/ 2540000 h 3340100"/>
              <a:gd name="connsiteX59" fmla="*/ 7404100 w 12077700"/>
              <a:gd name="connsiteY59" fmla="*/ 2692400 h 3340100"/>
              <a:gd name="connsiteX60" fmla="*/ 7505700 w 12077700"/>
              <a:gd name="connsiteY60" fmla="*/ 2806700 h 3340100"/>
              <a:gd name="connsiteX61" fmla="*/ 7708900 w 12077700"/>
              <a:gd name="connsiteY61" fmla="*/ 279400 h 3340100"/>
              <a:gd name="connsiteX62" fmla="*/ 7810500 w 12077700"/>
              <a:gd name="connsiteY62" fmla="*/ 330200 h 3340100"/>
              <a:gd name="connsiteX63" fmla="*/ 7899400 w 12077700"/>
              <a:gd name="connsiteY63" fmla="*/ 952500 h 3340100"/>
              <a:gd name="connsiteX64" fmla="*/ 8140700 w 12077700"/>
              <a:gd name="connsiteY64" fmla="*/ 2692400 h 3340100"/>
              <a:gd name="connsiteX65" fmla="*/ 8293100 w 12077700"/>
              <a:gd name="connsiteY65" fmla="*/ 1612900 h 3340100"/>
              <a:gd name="connsiteX66" fmla="*/ 8382000 w 12077700"/>
              <a:gd name="connsiteY66" fmla="*/ 2082800 h 3340100"/>
              <a:gd name="connsiteX67" fmla="*/ 8483600 w 12077700"/>
              <a:gd name="connsiteY67" fmla="*/ 1689100 h 3340100"/>
              <a:gd name="connsiteX68" fmla="*/ 8534400 w 12077700"/>
              <a:gd name="connsiteY68" fmla="*/ 1257300 h 3340100"/>
              <a:gd name="connsiteX69" fmla="*/ 8597900 w 12077700"/>
              <a:gd name="connsiteY69" fmla="*/ 2197100 h 3340100"/>
              <a:gd name="connsiteX70" fmla="*/ 8712200 w 12077700"/>
              <a:gd name="connsiteY70" fmla="*/ 2527300 h 3340100"/>
              <a:gd name="connsiteX71" fmla="*/ 8801100 w 12077700"/>
              <a:gd name="connsiteY71" fmla="*/ 1968500 h 3340100"/>
              <a:gd name="connsiteX72" fmla="*/ 8928100 w 12077700"/>
              <a:gd name="connsiteY72" fmla="*/ 2146300 h 3340100"/>
              <a:gd name="connsiteX73" fmla="*/ 9080500 w 12077700"/>
              <a:gd name="connsiteY73" fmla="*/ 1257300 h 3340100"/>
              <a:gd name="connsiteX74" fmla="*/ 9220200 w 12077700"/>
              <a:gd name="connsiteY74" fmla="*/ 2171700 h 3340100"/>
              <a:gd name="connsiteX75" fmla="*/ 9271000 w 12077700"/>
              <a:gd name="connsiteY75" fmla="*/ 2044700 h 3340100"/>
              <a:gd name="connsiteX76" fmla="*/ 9309100 w 12077700"/>
              <a:gd name="connsiteY76" fmla="*/ 2171700 h 3340100"/>
              <a:gd name="connsiteX77" fmla="*/ 9347200 w 12077700"/>
              <a:gd name="connsiteY77" fmla="*/ 2032000 h 3340100"/>
              <a:gd name="connsiteX78" fmla="*/ 9499600 w 12077700"/>
              <a:gd name="connsiteY78" fmla="*/ 1317172 h 3340100"/>
              <a:gd name="connsiteX79" fmla="*/ 9635430 w 12077700"/>
              <a:gd name="connsiteY79" fmla="*/ 1210128 h 3340100"/>
              <a:gd name="connsiteX80" fmla="*/ 9664700 w 12077700"/>
              <a:gd name="connsiteY80" fmla="*/ 2159000 h 3340100"/>
              <a:gd name="connsiteX81" fmla="*/ 9715500 w 12077700"/>
              <a:gd name="connsiteY81" fmla="*/ 2362200 h 3340100"/>
              <a:gd name="connsiteX82" fmla="*/ 9804400 w 12077700"/>
              <a:gd name="connsiteY82" fmla="*/ 2184400 h 3340100"/>
              <a:gd name="connsiteX83" fmla="*/ 9906000 w 12077700"/>
              <a:gd name="connsiteY83" fmla="*/ 1917700 h 3340100"/>
              <a:gd name="connsiteX84" fmla="*/ 10071100 w 12077700"/>
              <a:gd name="connsiteY84" fmla="*/ 2184400 h 3340100"/>
              <a:gd name="connsiteX85" fmla="*/ 10223500 w 12077700"/>
              <a:gd name="connsiteY85" fmla="*/ 2336800 h 3340100"/>
              <a:gd name="connsiteX86" fmla="*/ 10452100 w 12077700"/>
              <a:gd name="connsiteY86" fmla="*/ 2603500 h 3340100"/>
              <a:gd name="connsiteX87" fmla="*/ 10668000 w 12077700"/>
              <a:gd name="connsiteY87" fmla="*/ 812800 h 3340100"/>
              <a:gd name="connsiteX88" fmla="*/ 10835857 w 12077700"/>
              <a:gd name="connsiteY88" fmla="*/ 190500 h 3340100"/>
              <a:gd name="connsiteX89" fmla="*/ 10922000 w 12077700"/>
              <a:gd name="connsiteY89" fmla="*/ 622300 h 3340100"/>
              <a:gd name="connsiteX90" fmla="*/ 11125200 w 12077700"/>
              <a:gd name="connsiteY90" fmla="*/ 2959100 h 3340100"/>
              <a:gd name="connsiteX91" fmla="*/ 11252200 w 12077700"/>
              <a:gd name="connsiteY91" fmla="*/ 2006600 h 3340100"/>
              <a:gd name="connsiteX92" fmla="*/ 11366500 w 12077700"/>
              <a:gd name="connsiteY92" fmla="*/ 1803400 h 3340100"/>
              <a:gd name="connsiteX93" fmla="*/ 11417300 w 12077700"/>
              <a:gd name="connsiteY93" fmla="*/ 1854200 h 3340100"/>
              <a:gd name="connsiteX94" fmla="*/ 11455400 w 12077700"/>
              <a:gd name="connsiteY94" fmla="*/ 1143000 h 3340100"/>
              <a:gd name="connsiteX95" fmla="*/ 11557000 w 12077700"/>
              <a:gd name="connsiteY95" fmla="*/ 1282700 h 3340100"/>
              <a:gd name="connsiteX96" fmla="*/ 11684000 w 12077700"/>
              <a:gd name="connsiteY96" fmla="*/ 2552700 h 3340100"/>
              <a:gd name="connsiteX97" fmla="*/ 11798300 w 12077700"/>
              <a:gd name="connsiteY97" fmla="*/ 2273300 h 3340100"/>
              <a:gd name="connsiteX98" fmla="*/ 11861800 w 12077700"/>
              <a:gd name="connsiteY98" fmla="*/ 2616200 h 3340100"/>
              <a:gd name="connsiteX99" fmla="*/ 12077700 w 12077700"/>
              <a:gd name="connsiteY99" fmla="*/ 1612900 h 3340100"/>
              <a:gd name="connsiteX0" fmla="*/ 0 w 12077700"/>
              <a:gd name="connsiteY0" fmla="*/ 1778000 h 3340100"/>
              <a:gd name="connsiteX1" fmla="*/ 508000 w 12077700"/>
              <a:gd name="connsiteY1" fmla="*/ 2159000 h 3340100"/>
              <a:gd name="connsiteX2" fmla="*/ 660400 w 12077700"/>
              <a:gd name="connsiteY2" fmla="*/ 787400 h 3340100"/>
              <a:gd name="connsiteX3" fmla="*/ 838200 w 12077700"/>
              <a:gd name="connsiteY3" fmla="*/ 2527300 h 3340100"/>
              <a:gd name="connsiteX4" fmla="*/ 965200 w 12077700"/>
              <a:gd name="connsiteY4" fmla="*/ 1270000 h 3340100"/>
              <a:gd name="connsiteX5" fmla="*/ 1054100 w 12077700"/>
              <a:gd name="connsiteY5" fmla="*/ 1447800 h 3340100"/>
              <a:gd name="connsiteX6" fmla="*/ 1117600 w 12077700"/>
              <a:gd name="connsiteY6" fmla="*/ 2120900 h 3340100"/>
              <a:gd name="connsiteX7" fmla="*/ 1206500 w 12077700"/>
              <a:gd name="connsiteY7" fmla="*/ 1968500 h 3340100"/>
              <a:gd name="connsiteX8" fmla="*/ 1231900 w 12077700"/>
              <a:gd name="connsiteY8" fmla="*/ 1803400 h 3340100"/>
              <a:gd name="connsiteX9" fmla="*/ 1397000 w 12077700"/>
              <a:gd name="connsiteY9" fmla="*/ 2844800 h 3340100"/>
              <a:gd name="connsiteX10" fmla="*/ 1498600 w 12077700"/>
              <a:gd name="connsiteY10" fmla="*/ 2235200 h 3340100"/>
              <a:gd name="connsiteX11" fmla="*/ 1638300 w 12077700"/>
              <a:gd name="connsiteY11" fmla="*/ 2959100 h 3340100"/>
              <a:gd name="connsiteX12" fmla="*/ 1841500 w 12077700"/>
              <a:gd name="connsiteY12" fmla="*/ 1612900 h 3340100"/>
              <a:gd name="connsiteX13" fmla="*/ 1968500 w 12077700"/>
              <a:gd name="connsiteY13" fmla="*/ 2133600 h 3340100"/>
              <a:gd name="connsiteX14" fmla="*/ 2070100 w 12077700"/>
              <a:gd name="connsiteY14" fmla="*/ 2209800 h 3340100"/>
              <a:gd name="connsiteX15" fmla="*/ 2209800 w 12077700"/>
              <a:gd name="connsiteY15" fmla="*/ 1028700 h 3340100"/>
              <a:gd name="connsiteX16" fmla="*/ 2273300 w 12077700"/>
              <a:gd name="connsiteY16" fmla="*/ 558800 h 3340100"/>
              <a:gd name="connsiteX17" fmla="*/ 2438400 w 12077700"/>
              <a:gd name="connsiteY17" fmla="*/ 1244600 h 3340100"/>
              <a:gd name="connsiteX18" fmla="*/ 2501900 w 12077700"/>
              <a:gd name="connsiteY18" fmla="*/ 1790700 h 3340100"/>
              <a:gd name="connsiteX19" fmla="*/ 2679700 w 12077700"/>
              <a:gd name="connsiteY19" fmla="*/ 2857500 h 3340100"/>
              <a:gd name="connsiteX20" fmla="*/ 2806700 w 12077700"/>
              <a:gd name="connsiteY20" fmla="*/ 1612900 h 3340100"/>
              <a:gd name="connsiteX21" fmla="*/ 3048000 w 12077700"/>
              <a:gd name="connsiteY21" fmla="*/ 1231900 h 3340100"/>
              <a:gd name="connsiteX22" fmla="*/ 3111500 w 12077700"/>
              <a:gd name="connsiteY22" fmla="*/ 1701800 h 3340100"/>
              <a:gd name="connsiteX23" fmla="*/ 3251200 w 12077700"/>
              <a:gd name="connsiteY23" fmla="*/ 2527300 h 3340100"/>
              <a:gd name="connsiteX24" fmla="*/ 3365500 w 12077700"/>
              <a:gd name="connsiteY24" fmla="*/ 2108200 h 3340100"/>
              <a:gd name="connsiteX25" fmla="*/ 3632200 w 12077700"/>
              <a:gd name="connsiteY25" fmla="*/ 965200 h 3340100"/>
              <a:gd name="connsiteX26" fmla="*/ 3771900 w 12077700"/>
              <a:gd name="connsiteY26" fmla="*/ 2413000 h 3340100"/>
              <a:gd name="connsiteX27" fmla="*/ 3949700 w 12077700"/>
              <a:gd name="connsiteY27" fmla="*/ 2057400 h 3340100"/>
              <a:gd name="connsiteX28" fmla="*/ 4064000 w 12077700"/>
              <a:gd name="connsiteY28" fmla="*/ 2578100 h 3340100"/>
              <a:gd name="connsiteX29" fmla="*/ 4152900 w 12077700"/>
              <a:gd name="connsiteY29" fmla="*/ 2298700 h 3340100"/>
              <a:gd name="connsiteX30" fmla="*/ 4229100 w 12077700"/>
              <a:gd name="connsiteY30" fmla="*/ 2286000 h 3340100"/>
              <a:gd name="connsiteX31" fmla="*/ 4305300 w 12077700"/>
              <a:gd name="connsiteY31" fmla="*/ 2540000 h 3340100"/>
              <a:gd name="connsiteX32" fmla="*/ 4457700 w 12077700"/>
              <a:gd name="connsiteY32" fmla="*/ 1905000 h 3340100"/>
              <a:gd name="connsiteX33" fmla="*/ 4635500 w 12077700"/>
              <a:gd name="connsiteY33" fmla="*/ 2451100 h 3340100"/>
              <a:gd name="connsiteX34" fmla="*/ 4699000 w 12077700"/>
              <a:gd name="connsiteY34" fmla="*/ 2247900 h 3340100"/>
              <a:gd name="connsiteX35" fmla="*/ 4838700 w 12077700"/>
              <a:gd name="connsiteY35" fmla="*/ 190500 h 3340100"/>
              <a:gd name="connsiteX36" fmla="*/ 4902200 w 12077700"/>
              <a:gd name="connsiteY36" fmla="*/ 0 h 3340100"/>
              <a:gd name="connsiteX37" fmla="*/ 5029200 w 12077700"/>
              <a:gd name="connsiteY37" fmla="*/ 292100 h 3340100"/>
              <a:gd name="connsiteX38" fmla="*/ 5181600 w 12077700"/>
              <a:gd name="connsiteY38" fmla="*/ 1663700 h 3340100"/>
              <a:gd name="connsiteX39" fmla="*/ 5295900 w 12077700"/>
              <a:gd name="connsiteY39" fmla="*/ 3340100 h 3340100"/>
              <a:gd name="connsiteX40" fmla="*/ 5562600 w 12077700"/>
              <a:gd name="connsiteY40" fmla="*/ 1371600 h 3340100"/>
              <a:gd name="connsiteX41" fmla="*/ 5651500 w 12077700"/>
              <a:gd name="connsiteY41" fmla="*/ 1397000 h 3340100"/>
              <a:gd name="connsiteX42" fmla="*/ 5689600 w 12077700"/>
              <a:gd name="connsiteY42" fmla="*/ 952500 h 3340100"/>
              <a:gd name="connsiteX43" fmla="*/ 5842000 w 12077700"/>
              <a:gd name="connsiteY43" fmla="*/ 2476500 h 3340100"/>
              <a:gd name="connsiteX44" fmla="*/ 5930900 w 12077700"/>
              <a:gd name="connsiteY44" fmla="*/ 2222500 h 3340100"/>
              <a:gd name="connsiteX45" fmla="*/ 6032500 w 12077700"/>
              <a:gd name="connsiteY45" fmla="*/ 2057400 h 3340100"/>
              <a:gd name="connsiteX46" fmla="*/ 6121400 w 12077700"/>
              <a:gd name="connsiteY46" fmla="*/ 2120900 h 3340100"/>
              <a:gd name="connsiteX47" fmla="*/ 6273800 w 12077700"/>
              <a:gd name="connsiteY47" fmla="*/ 1435100 h 3340100"/>
              <a:gd name="connsiteX48" fmla="*/ 6451600 w 12077700"/>
              <a:gd name="connsiteY48" fmla="*/ 2501900 h 3340100"/>
              <a:gd name="connsiteX49" fmla="*/ 6527800 w 12077700"/>
              <a:gd name="connsiteY49" fmla="*/ 2235200 h 3340100"/>
              <a:gd name="connsiteX50" fmla="*/ 6629400 w 12077700"/>
              <a:gd name="connsiteY50" fmla="*/ 2349500 h 3340100"/>
              <a:gd name="connsiteX51" fmla="*/ 6781800 w 12077700"/>
              <a:gd name="connsiteY51" fmla="*/ 1676400 h 3340100"/>
              <a:gd name="connsiteX52" fmla="*/ 6934200 w 12077700"/>
              <a:gd name="connsiteY52" fmla="*/ 2171700 h 3340100"/>
              <a:gd name="connsiteX53" fmla="*/ 6997700 w 12077700"/>
              <a:gd name="connsiteY53" fmla="*/ 1955800 h 3340100"/>
              <a:gd name="connsiteX54" fmla="*/ 7073900 w 12077700"/>
              <a:gd name="connsiteY54" fmla="*/ 1943100 h 3340100"/>
              <a:gd name="connsiteX55" fmla="*/ 7188200 w 12077700"/>
              <a:gd name="connsiteY55" fmla="*/ 2628900 h 3340100"/>
              <a:gd name="connsiteX56" fmla="*/ 7327900 w 12077700"/>
              <a:gd name="connsiteY56" fmla="*/ 2641600 h 3340100"/>
              <a:gd name="connsiteX57" fmla="*/ 7366000 w 12077700"/>
              <a:gd name="connsiteY57" fmla="*/ 2540000 h 3340100"/>
              <a:gd name="connsiteX58" fmla="*/ 7404100 w 12077700"/>
              <a:gd name="connsiteY58" fmla="*/ 2692400 h 3340100"/>
              <a:gd name="connsiteX59" fmla="*/ 7505700 w 12077700"/>
              <a:gd name="connsiteY59" fmla="*/ 2806700 h 3340100"/>
              <a:gd name="connsiteX60" fmla="*/ 7708900 w 12077700"/>
              <a:gd name="connsiteY60" fmla="*/ 279400 h 3340100"/>
              <a:gd name="connsiteX61" fmla="*/ 7810500 w 12077700"/>
              <a:gd name="connsiteY61" fmla="*/ 330200 h 3340100"/>
              <a:gd name="connsiteX62" fmla="*/ 7899400 w 12077700"/>
              <a:gd name="connsiteY62" fmla="*/ 952500 h 3340100"/>
              <a:gd name="connsiteX63" fmla="*/ 8140700 w 12077700"/>
              <a:gd name="connsiteY63" fmla="*/ 2692400 h 3340100"/>
              <a:gd name="connsiteX64" fmla="*/ 8293100 w 12077700"/>
              <a:gd name="connsiteY64" fmla="*/ 1612900 h 3340100"/>
              <a:gd name="connsiteX65" fmla="*/ 8382000 w 12077700"/>
              <a:gd name="connsiteY65" fmla="*/ 2082800 h 3340100"/>
              <a:gd name="connsiteX66" fmla="*/ 8483600 w 12077700"/>
              <a:gd name="connsiteY66" fmla="*/ 1689100 h 3340100"/>
              <a:gd name="connsiteX67" fmla="*/ 8534400 w 12077700"/>
              <a:gd name="connsiteY67" fmla="*/ 1257300 h 3340100"/>
              <a:gd name="connsiteX68" fmla="*/ 8597900 w 12077700"/>
              <a:gd name="connsiteY68" fmla="*/ 2197100 h 3340100"/>
              <a:gd name="connsiteX69" fmla="*/ 8712200 w 12077700"/>
              <a:gd name="connsiteY69" fmla="*/ 2527300 h 3340100"/>
              <a:gd name="connsiteX70" fmla="*/ 8801100 w 12077700"/>
              <a:gd name="connsiteY70" fmla="*/ 1968500 h 3340100"/>
              <a:gd name="connsiteX71" fmla="*/ 8928100 w 12077700"/>
              <a:gd name="connsiteY71" fmla="*/ 2146300 h 3340100"/>
              <a:gd name="connsiteX72" fmla="*/ 9080500 w 12077700"/>
              <a:gd name="connsiteY72" fmla="*/ 1257300 h 3340100"/>
              <a:gd name="connsiteX73" fmla="*/ 9220200 w 12077700"/>
              <a:gd name="connsiteY73" fmla="*/ 2171700 h 3340100"/>
              <a:gd name="connsiteX74" fmla="*/ 9271000 w 12077700"/>
              <a:gd name="connsiteY74" fmla="*/ 2044700 h 3340100"/>
              <a:gd name="connsiteX75" fmla="*/ 9309100 w 12077700"/>
              <a:gd name="connsiteY75" fmla="*/ 2171700 h 3340100"/>
              <a:gd name="connsiteX76" fmla="*/ 9347200 w 12077700"/>
              <a:gd name="connsiteY76" fmla="*/ 2032000 h 3340100"/>
              <a:gd name="connsiteX77" fmla="*/ 9499600 w 12077700"/>
              <a:gd name="connsiteY77" fmla="*/ 1317172 h 3340100"/>
              <a:gd name="connsiteX78" fmla="*/ 9635430 w 12077700"/>
              <a:gd name="connsiteY78" fmla="*/ 1210128 h 3340100"/>
              <a:gd name="connsiteX79" fmla="*/ 9664700 w 12077700"/>
              <a:gd name="connsiteY79" fmla="*/ 2159000 h 3340100"/>
              <a:gd name="connsiteX80" fmla="*/ 9715500 w 12077700"/>
              <a:gd name="connsiteY80" fmla="*/ 2362200 h 3340100"/>
              <a:gd name="connsiteX81" fmla="*/ 9804400 w 12077700"/>
              <a:gd name="connsiteY81" fmla="*/ 2184400 h 3340100"/>
              <a:gd name="connsiteX82" fmla="*/ 9906000 w 12077700"/>
              <a:gd name="connsiteY82" fmla="*/ 1917700 h 3340100"/>
              <a:gd name="connsiteX83" fmla="*/ 10071100 w 12077700"/>
              <a:gd name="connsiteY83" fmla="*/ 2184400 h 3340100"/>
              <a:gd name="connsiteX84" fmla="*/ 10223500 w 12077700"/>
              <a:gd name="connsiteY84" fmla="*/ 2336800 h 3340100"/>
              <a:gd name="connsiteX85" fmla="*/ 10452100 w 12077700"/>
              <a:gd name="connsiteY85" fmla="*/ 2603500 h 3340100"/>
              <a:gd name="connsiteX86" fmla="*/ 10668000 w 12077700"/>
              <a:gd name="connsiteY86" fmla="*/ 812800 h 3340100"/>
              <a:gd name="connsiteX87" fmla="*/ 10835857 w 12077700"/>
              <a:gd name="connsiteY87" fmla="*/ 190500 h 3340100"/>
              <a:gd name="connsiteX88" fmla="*/ 10922000 w 12077700"/>
              <a:gd name="connsiteY88" fmla="*/ 622300 h 3340100"/>
              <a:gd name="connsiteX89" fmla="*/ 11125200 w 12077700"/>
              <a:gd name="connsiteY89" fmla="*/ 2959100 h 3340100"/>
              <a:gd name="connsiteX90" fmla="*/ 11252200 w 12077700"/>
              <a:gd name="connsiteY90" fmla="*/ 2006600 h 3340100"/>
              <a:gd name="connsiteX91" fmla="*/ 11366500 w 12077700"/>
              <a:gd name="connsiteY91" fmla="*/ 1803400 h 3340100"/>
              <a:gd name="connsiteX92" fmla="*/ 11417300 w 12077700"/>
              <a:gd name="connsiteY92" fmla="*/ 1854200 h 3340100"/>
              <a:gd name="connsiteX93" fmla="*/ 11455400 w 12077700"/>
              <a:gd name="connsiteY93" fmla="*/ 1143000 h 3340100"/>
              <a:gd name="connsiteX94" fmla="*/ 11557000 w 12077700"/>
              <a:gd name="connsiteY94" fmla="*/ 1282700 h 3340100"/>
              <a:gd name="connsiteX95" fmla="*/ 11684000 w 12077700"/>
              <a:gd name="connsiteY95" fmla="*/ 2552700 h 3340100"/>
              <a:gd name="connsiteX96" fmla="*/ 11798300 w 12077700"/>
              <a:gd name="connsiteY96" fmla="*/ 2273300 h 3340100"/>
              <a:gd name="connsiteX97" fmla="*/ 11861800 w 12077700"/>
              <a:gd name="connsiteY97" fmla="*/ 2616200 h 3340100"/>
              <a:gd name="connsiteX98" fmla="*/ 12077700 w 12077700"/>
              <a:gd name="connsiteY98" fmla="*/ 1612900 h 3340100"/>
              <a:gd name="connsiteX0" fmla="*/ 0 w 12077700"/>
              <a:gd name="connsiteY0" fmla="*/ 1778000 h 3340100"/>
              <a:gd name="connsiteX1" fmla="*/ 660400 w 12077700"/>
              <a:gd name="connsiteY1" fmla="*/ 787400 h 3340100"/>
              <a:gd name="connsiteX2" fmla="*/ 838200 w 12077700"/>
              <a:gd name="connsiteY2" fmla="*/ 2527300 h 3340100"/>
              <a:gd name="connsiteX3" fmla="*/ 965200 w 12077700"/>
              <a:gd name="connsiteY3" fmla="*/ 1270000 h 3340100"/>
              <a:gd name="connsiteX4" fmla="*/ 1054100 w 12077700"/>
              <a:gd name="connsiteY4" fmla="*/ 1447800 h 3340100"/>
              <a:gd name="connsiteX5" fmla="*/ 1117600 w 12077700"/>
              <a:gd name="connsiteY5" fmla="*/ 2120900 h 3340100"/>
              <a:gd name="connsiteX6" fmla="*/ 1206500 w 12077700"/>
              <a:gd name="connsiteY6" fmla="*/ 1968500 h 3340100"/>
              <a:gd name="connsiteX7" fmla="*/ 1231900 w 12077700"/>
              <a:gd name="connsiteY7" fmla="*/ 1803400 h 3340100"/>
              <a:gd name="connsiteX8" fmla="*/ 1397000 w 12077700"/>
              <a:gd name="connsiteY8" fmla="*/ 2844800 h 3340100"/>
              <a:gd name="connsiteX9" fmla="*/ 1498600 w 12077700"/>
              <a:gd name="connsiteY9" fmla="*/ 2235200 h 3340100"/>
              <a:gd name="connsiteX10" fmla="*/ 1638300 w 12077700"/>
              <a:gd name="connsiteY10" fmla="*/ 2959100 h 3340100"/>
              <a:gd name="connsiteX11" fmla="*/ 1841500 w 12077700"/>
              <a:gd name="connsiteY11" fmla="*/ 1612900 h 3340100"/>
              <a:gd name="connsiteX12" fmla="*/ 1968500 w 12077700"/>
              <a:gd name="connsiteY12" fmla="*/ 2133600 h 3340100"/>
              <a:gd name="connsiteX13" fmla="*/ 2070100 w 12077700"/>
              <a:gd name="connsiteY13" fmla="*/ 2209800 h 3340100"/>
              <a:gd name="connsiteX14" fmla="*/ 2209800 w 12077700"/>
              <a:gd name="connsiteY14" fmla="*/ 1028700 h 3340100"/>
              <a:gd name="connsiteX15" fmla="*/ 2273300 w 12077700"/>
              <a:gd name="connsiteY15" fmla="*/ 558800 h 3340100"/>
              <a:gd name="connsiteX16" fmla="*/ 2438400 w 12077700"/>
              <a:gd name="connsiteY16" fmla="*/ 1244600 h 3340100"/>
              <a:gd name="connsiteX17" fmla="*/ 2501900 w 12077700"/>
              <a:gd name="connsiteY17" fmla="*/ 1790700 h 3340100"/>
              <a:gd name="connsiteX18" fmla="*/ 2679700 w 12077700"/>
              <a:gd name="connsiteY18" fmla="*/ 2857500 h 3340100"/>
              <a:gd name="connsiteX19" fmla="*/ 2806700 w 12077700"/>
              <a:gd name="connsiteY19" fmla="*/ 1612900 h 3340100"/>
              <a:gd name="connsiteX20" fmla="*/ 3048000 w 12077700"/>
              <a:gd name="connsiteY20" fmla="*/ 1231900 h 3340100"/>
              <a:gd name="connsiteX21" fmla="*/ 3111500 w 12077700"/>
              <a:gd name="connsiteY21" fmla="*/ 1701800 h 3340100"/>
              <a:gd name="connsiteX22" fmla="*/ 3251200 w 12077700"/>
              <a:gd name="connsiteY22" fmla="*/ 2527300 h 3340100"/>
              <a:gd name="connsiteX23" fmla="*/ 3365500 w 12077700"/>
              <a:gd name="connsiteY23" fmla="*/ 2108200 h 3340100"/>
              <a:gd name="connsiteX24" fmla="*/ 3632200 w 12077700"/>
              <a:gd name="connsiteY24" fmla="*/ 965200 h 3340100"/>
              <a:gd name="connsiteX25" fmla="*/ 3771900 w 12077700"/>
              <a:gd name="connsiteY25" fmla="*/ 2413000 h 3340100"/>
              <a:gd name="connsiteX26" fmla="*/ 3949700 w 12077700"/>
              <a:gd name="connsiteY26" fmla="*/ 2057400 h 3340100"/>
              <a:gd name="connsiteX27" fmla="*/ 4064000 w 12077700"/>
              <a:gd name="connsiteY27" fmla="*/ 2578100 h 3340100"/>
              <a:gd name="connsiteX28" fmla="*/ 4152900 w 12077700"/>
              <a:gd name="connsiteY28" fmla="*/ 2298700 h 3340100"/>
              <a:gd name="connsiteX29" fmla="*/ 4229100 w 12077700"/>
              <a:gd name="connsiteY29" fmla="*/ 2286000 h 3340100"/>
              <a:gd name="connsiteX30" fmla="*/ 4305300 w 12077700"/>
              <a:gd name="connsiteY30" fmla="*/ 2540000 h 3340100"/>
              <a:gd name="connsiteX31" fmla="*/ 4457700 w 12077700"/>
              <a:gd name="connsiteY31" fmla="*/ 1905000 h 3340100"/>
              <a:gd name="connsiteX32" fmla="*/ 4635500 w 12077700"/>
              <a:gd name="connsiteY32" fmla="*/ 2451100 h 3340100"/>
              <a:gd name="connsiteX33" fmla="*/ 4699000 w 12077700"/>
              <a:gd name="connsiteY33" fmla="*/ 2247900 h 3340100"/>
              <a:gd name="connsiteX34" fmla="*/ 4838700 w 12077700"/>
              <a:gd name="connsiteY34" fmla="*/ 190500 h 3340100"/>
              <a:gd name="connsiteX35" fmla="*/ 4902200 w 12077700"/>
              <a:gd name="connsiteY35" fmla="*/ 0 h 3340100"/>
              <a:gd name="connsiteX36" fmla="*/ 5029200 w 12077700"/>
              <a:gd name="connsiteY36" fmla="*/ 292100 h 3340100"/>
              <a:gd name="connsiteX37" fmla="*/ 5181600 w 12077700"/>
              <a:gd name="connsiteY37" fmla="*/ 1663700 h 3340100"/>
              <a:gd name="connsiteX38" fmla="*/ 5295900 w 12077700"/>
              <a:gd name="connsiteY38" fmla="*/ 3340100 h 3340100"/>
              <a:gd name="connsiteX39" fmla="*/ 5562600 w 12077700"/>
              <a:gd name="connsiteY39" fmla="*/ 1371600 h 3340100"/>
              <a:gd name="connsiteX40" fmla="*/ 5651500 w 12077700"/>
              <a:gd name="connsiteY40" fmla="*/ 1397000 h 3340100"/>
              <a:gd name="connsiteX41" fmla="*/ 5689600 w 12077700"/>
              <a:gd name="connsiteY41" fmla="*/ 952500 h 3340100"/>
              <a:gd name="connsiteX42" fmla="*/ 5842000 w 12077700"/>
              <a:gd name="connsiteY42" fmla="*/ 2476500 h 3340100"/>
              <a:gd name="connsiteX43" fmla="*/ 5930900 w 12077700"/>
              <a:gd name="connsiteY43" fmla="*/ 2222500 h 3340100"/>
              <a:gd name="connsiteX44" fmla="*/ 6032500 w 12077700"/>
              <a:gd name="connsiteY44" fmla="*/ 2057400 h 3340100"/>
              <a:gd name="connsiteX45" fmla="*/ 6121400 w 12077700"/>
              <a:gd name="connsiteY45" fmla="*/ 2120900 h 3340100"/>
              <a:gd name="connsiteX46" fmla="*/ 6273800 w 12077700"/>
              <a:gd name="connsiteY46" fmla="*/ 1435100 h 3340100"/>
              <a:gd name="connsiteX47" fmla="*/ 6451600 w 12077700"/>
              <a:gd name="connsiteY47" fmla="*/ 2501900 h 3340100"/>
              <a:gd name="connsiteX48" fmla="*/ 6527800 w 12077700"/>
              <a:gd name="connsiteY48" fmla="*/ 2235200 h 3340100"/>
              <a:gd name="connsiteX49" fmla="*/ 6629400 w 12077700"/>
              <a:gd name="connsiteY49" fmla="*/ 2349500 h 3340100"/>
              <a:gd name="connsiteX50" fmla="*/ 6781800 w 12077700"/>
              <a:gd name="connsiteY50" fmla="*/ 1676400 h 3340100"/>
              <a:gd name="connsiteX51" fmla="*/ 6934200 w 12077700"/>
              <a:gd name="connsiteY51" fmla="*/ 2171700 h 3340100"/>
              <a:gd name="connsiteX52" fmla="*/ 6997700 w 12077700"/>
              <a:gd name="connsiteY52" fmla="*/ 1955800 h 3340100"/>
              <a:gd name="connsiteX53" fmla="*/ 7073900 w 12077700"/>
              <a:gd name="connsiteY53" fmla="*/ 1943100 h 3340100"/>
              <a:gd name="connsiteX54" fmla="*/ 7188200 w 12077700"/>
              <a:gd name="connsiteY54" fmla="*/ 2628900 h 3340100"/>
              <a:gd name="connsiteX55" fmla="*/ 7327900 w 12077700"/>
              <a:gd name="connsiteY55" fmla="*/ 2641600 h 3340100"/>
              <a:gd name="connsiteX56" fmla="*/ 7366000 w 12077700"/>
              <a:gd name="connsiteY56" fmla="*/ 2540000 h 3340100"/>
              <a:gd name="connsiteX57" fmla="*/ 7404100 w 12077700"/>
              <a:gd name="connsiteY57" fmla="*/ 2692400 h 3340100"/>
              <a:gd name="connsiteX58" fmla="*/ 7505700 w 12077700"/>
              <a:gd name="connsiteY58" fmla="*/ 2806700 h 3340100"/>
              <a:gd name="connsiteX59" fmla="*/ 7708900 w 12077700"/>
              <a:gd name="connsiteY59" fmla="*/ 279400 h 3340100"/>
              <a:gd name="connsiteX60" fmla="*/ 7810500 w 12077700"/>
              <a:gd name="connsiteY60" fmla="*/ 330200 h 3340100"/>
              <a:gd name="connsiteX61" fmla="*/ 7899400 w 12077700"/>
              <a:gd name="connsiteY61" fmla="*/ 952500 h 3340100"/>
              <a:gd name="connsiteX62" fmla="*/ 8140700 w 12077700"/>
              <a:gd name="connsiteY62" fmla="*/ 2692400 h 3340100"/>
              <a:gd name="connsiteX63" fmla="*/ 8293100 w 12077700"/>
              <a:gd name="connsiteY63" fmla="*/ 1612900 h 3340100"/>
              <a:gd name="connsiteX64" fmla="*/ 8382000 w 12077700"/>
              <a:gd name="connsiteY64" fmla="*/ 2082800 h 3340100"/>
              <a:gd name="connsiteX65" fmla="*/ 8483600 w 12077700"/>
              <a:gd name="connsiteY65" fmla="*/ 1689100 h 3340100"/>
              <a:gd name="connsiteX66" fmla="*/ 8534400 w 12077700"/>
              <a:gd name="connsiteY66" fmla="*/ 1257300 h 3340100"/>
              <a:gd name="connsiteX67" fmla="*/ 8597900 w 12077700"/>
              <a:gd name="connsiteY67" fmla="*/ 2197100 h 3340100"/>
              <a:gd name="connsiteX68" fmla="*/ 8712200 w 12077700"/>
              <a:gd name="connsiteY68" fmla="*/ 2527300 h 3340100"/>
              <a:gd name="connsiteX69" fmla="*/ 8801100 w 12077700"/>
              <a:gd name="connsiteY69" fmla="*/ 1968500 h 3340100"/>
              <a:gd name="connsiteX70" fmla="*/ 8928100 w 12077700"/>
              <a:gd name="connsiteY70" fmla="*/ 2146300 h 3340100"/>
              <a:gd name="connsiteX71" fmla="*/ 9080500 w 12077700"/>
              <a:gd name="connsiteY71" fmla="*/ 1257300 h 3340100"/>
              <a:gd name="connsiteX72" fmla="*/ 9220200 w 12077700"/>
              <a:gd name="connsiteY72" fmla="*/ 2171700 h 3340100"/>
              <a:gd name="connsiteX73" fmla="*/ 9271000 w 12077700"/>
              <a:gd name="connsiteY73" fmla="*/ 2044700 h 3340100"/>
              <a:gd name="connsiteX74" fmla="*/ 9309100 w 12077700"/>
              <a:gd name="connsiteY74" fmla="*/ 2171700 h 3340100"/>
              <a:gd name="connsiteX75" fmla="*/ 9347200 w 12077700"/>
              <a:gd name="connsiteY75" fmla="*/ 2032000 h 3340100"/>
              <a:gd name="connsiteX76" fmla="*/ 9499600 w 12077700"/>
              <a:gd name="connsiteY76" fmla="*/ 1317172 h 3340100"/>
              <a:gd name="connsiteX77" fmla="*/ 9635430 w 12077700"/>
              <a:gd name="connsiteY77" fmla="*/ 1210128 h 3340100"/>
              <a:gd name="connsiteX78" fmla="*/ 9664700 w 12077700"/>
              <a:gd name="connsiteY78" fmla="*/ 2159000 h 3340100"/>
              <a:gd name="connsiteX79" fmla="*/ 9715500 w 12077700"/>
              <a:gd name="connsiteY79" fmla="*/ 2362200 h 3340100"/>
              <a:gd name="connsiteX80" fmla="*/ 9804400 w 12077700"/>
              <a:gd name="connsiteY80" fmla="*/ 2184400 h 3340100"/>
              <a:gd name="connsiteX81" fmla="*/ 9906000 w 12077700"/>
              <a:gd name="connsiteY81" fmla="*/ 1917700 h 3340100"/>
              <a:gd name="connsiteX82" fmla="*/ 10071100 w 12077700"/>
              <a:gd name="connsiteY82" fmla="*/ 2184400 h 3340100"/>
              <a:gd name="connsiteX83" fmla="*/ 10223500 w 12077700"/>
              <a:gd name="connsiteY83" fmla="*/ 2336800 h 3340100"/>
              <a:gd name="connsiteX84" fmla="*/ 10452100 w 12077700"/>
              <a:gd name="connsiteY84" fmla="*/ 2603500 h 3340100"/>
              <a:gd name="connsiteX85" fmla="*/ 10668000 w 12077700"/>
              <a:gd name="connsiteY85" fmla="*/ 812800 h 3340100"/>
              <a:gd name="connsiteX86" fmla="*/ 10835857 w 12077700"/>
              <a:gd name="connsiteY86" fmla="*/ 190500 h 3340100"/>
              <a:gd name="connsiteX87" fmla="*/ 10922000 w 12077700"/>
              <a:gd name="connsiteY87" fmla="*/ 622300 h 3340100"/>
              <a:gd name="connsiteX88" fmla="*/ 11125200 w 12077700"/>
              <a:gd name="connsiteY88" fmla="*/ 2959100 h 3340100"/>
              <a:gd name="connsiteX89" fmla="*/ 11252200 w 12077700"/>
              <a:gd name="connsiteY89" fmla="*/ 2006600 h 3340100"/>
              <a:gd name="connsiteX90" fmla="*/ 11366500 w 12077700"/>
              <a:gd name="connsiteY90" fmla="*/ 1803400 h 3340100"/>
              <a:gd name="connsiteX91" fmla="*/ 11417300 w 12077700"/>
              <a:gd name="connsiteY91" fmla="*/ 1854200 h 3340100"/>
              <a:gd name="connsiteX92" fmla="*/ 11455400 w 12077700"/>
              <a:gd name="connsiteY92" fmla="*/ 1143000 h 3340100"/>
              <a:gd name="connsiteX93" fmla="*/ 11557000 w 12077700"/>
              <a:gd name="connsiteY93" fmla="*/ 1282700 h 3340100"/>
              <a:gd name="connsiteX94" fmla="*/ 11684000 w 12077700"/>
              <a:gd name="connsiteY94" fmla="*/ 2552700 h 3340100"/>
              <a:gd name="connsiteX95" fmla="*/ 11798300 w 12077700"/>
              <a:gd name="connsiteY95" fmla="*/ 2273300 h 3340100"/>
              <a:gd name="connsiteX96" fmla="*/ 11861800 w 12077700"/>
              <a:gd name="connsiteY96" fmla="*/ 2616200 h 3340100"/>
              <a:gd name="connsiteX97" fmla="*/ 12077700 w 12077700"/>
              <a:gd name="connsiteY97" fmla="*/ 1612900 h 3340100"/>
              <a:gd name="connsiteX0" fmla="*/ 0 w 11417300"/>
              <a:gd name="connsiteY0" fmla="*/ 787400 h 3340100"/>
              <a:gd name="connsiteX1" fmla="*/ 177800 w 11417300"/>
              <a:gd name="connsiteY1" fmla="*/ 2527300 h 3340100"/>
              <a:gd name="connsiteX2" fmla="*/ 304800 w 11417300"/>
              <a:gd name="connsiteY2" fmla="*/ 1270000 h 3340100"/>
              <a:gd name="connsiteX3" fmla="*/ 393700 w 11417300"/>
              <a:gd name="connsiteY3" fmla="*/ 1447800 h 3340100"/>
              <a:gd name="connsiteX4" fmla="*/ 457200 w 11417300"/>
              <a:gd name="connsiteY4" fmla="*/ 2120900 h 3340100"/>
              <a:gd name="connsiteX5" fmla="*/ 546100 w 11417300"/>
              <a:gd name="connsiteY5" fmla="*/ 1968500 h 3340100"/>
              <a:gd name="connsiteX6" fmla="*/ 571500 w 11417300"/>
              <a:gd name="connsiteY6" fmla="*/ 1803400 h 3340100"/>
              <a:gd name="connsiteX7" fmla="*/ 736600 w 11417300"/>
              <a:gd name="connsiteY7" fmla="*/ 2844800 h 3340100"/>
              <a:gd name="connsiteX8" fmla="*/ 838200 w 11417300"/>
              <a:gd name="connsiteY8" fmla="*/ 2235200 h 3340100"/>
              <a:gd name="connsiteX9" fmla="*/ 977900 w 11417300"/>
              <a:gd name="connsiteY9" fmla="*/ 2959100 h 3340100"/>
              <a:gd name="connsiteX10" fmla="*/ 1181100 w 11417300"/>
              <a:gd name="connsiteY10" fmla="*/ 1612900 h 3340100"/>
              <a:gd name="connsiteX11" fmla="*/ 1308100 w 11417300"/>
              <a:gd name="connsiteY11" fmla="*/ 2133600 h 3340100"/>
              <a:gd name="connsiteX12" fmla="*/ 1409700 w 11417300"/>
              <a:gd name="connsiteY12" fmla="*/ 2209800 h 3340100"/>
              <a:gd name="connsiteX13" fmla="*/ 1549400 w 11417300"/>
              <a:gd name="connsiteY13" fmla="*/ 1028700 h 3340100"/>
              <a:gd name="connsiteX14" fmla="*/ 1612900 w 11417300"/>
              <a:gd name="connsiteY14" fmla="*/ 558800 h 3340100"/>
              <a:gd name="connsiteX15" fmla="*/ 1778000 w 11417300"/>
              <a:gd name="connsiteY15" fmla="*/ 1244600 h 3340100"/>
              <a:gd name="connsiteX16" fmla="*/ 1841500 w 11417300"/>
              <a:gd name="connsiteY16" fmla="*/ 1790700 h 3340100"/>
              <a:gd name="connsiteX17" fmla="*/ 2019300 w 11417300"/>
              <a:gd name="connsiteY17" fmla="*/ 2857500 h 3340100"/>
              <a:gd name="connsiteX18" fmla="*/ 2146300 w 11417300"/>
              <a:gd name="connsiteY18" fmla="*/ 1612900 h 3340100"/>
              <a:gd name="connsiteX19" fmla="*/ 2387600 w 11417300"/>
              <a:gd name="connsiteY19" fmla="*/ 1231900 h 3340100"/>
              <a:gd name="connsiteX20" fmla="*/ 2451100 w 11417300"/>
              <a:gd name="connsiteY20" fmla="*/ 1701800 h 3340100"/>
              <a:gd name="connsiteX21" fmla="*/ 2590800 w 11417300"/>
              <a:gd name="connsiteY21" fmla="*/ 2527300 h 3340100"/>
              <a:gd name="connsiteX22" fmla="*/ 2705100 w 11417300"/>
              <a:gd name="connsiteY22" fmla="*/ 2108200 h 3340100"/>
              <a:gd name="connsiteX23" fmla="*/ 2971800 w 11417300"/>
              <a:gd name="connsiteY23" fmla="*/ 965200 h 3340100"/>
              <a:gd name="connsiteX24" fmla="*/ 3111500 w 11417300"/>
              <a:gd name="connsiteY24" fmla="*/ 2413000 h 3340100"/>
              <a:gd name="connsiteX25" fmla="*/ 3289300 w 11417300"/>
              <a:gd name="connsiteY25" fmla="*/ 2057400 h 3340100"/>
              <a:gd name="connsiteX26" fmla="*/ 3403600 w 11417300"/>
              <a:gd name="connsiteY26" fmla="*/ 2578100 h 3340100"/>
              <a:gd name="connsiteX27" fmla="*/ 3492500 w 11417300"/>
              <a:gd name="connsiteY27" fmla="*/ 2298700 h 3340100"/>
              <a:gd name="connsiteX28" fmla="*/ 3568700 w 11417300"/>
              <a:gd name="connsiteY28" fmla="*/ 2286000 h 3340100"/>
              <a:gd name="connsiteX29" fmla="*/ 3644900 w 11417300"/>
              <a:gd name="connsiteY29" fmla="*/ 2540000 h 3340100"/>
              <a:gd name="connsiteX30" fmla="*/ 3797300 w 11417300"/>
              <a:gd name="connsiteY30" fmla="*/ 1905000 h 3340100"/>
              <a:gd name="connsiteX31" fmla="*/ 3975100 w 11417300"/>
              <a:gd name="connsiteY31" fmla="*/ 2451100 h 3340100"/>
              <a:gd name="connsiteX32" fmla="*/ 4038600 w 11417300"/>
              <a:gd name="connsiteY32" fmla="*/ 2247900 h 3340100"/>
              <a:gd name="connsiteX33" fmla="*/ 4178300 w 11417300"/>
              <a:gd name="connsiteY33" fmla="*/ 190500 h 3340100"/>
              <a:gd name="connsiteX34" fmla="*/ 4241800 w 11417300"/>
              <a:gd name="connsiteY34" fmla="*/ 0 h 3340100"/>
              <a:gd name="connsiteX35" fmla="*/ 4368800 w 11417300"/>
              <a:gd name="connsiteY35" fmla="*/ 292100 h 3340100"/>
              <a:gd name="connsiteX36" fmla="*/ 4521200 w 11417300"/>
              <a:gd name="connsiteY36" fmla="*/ 1663700 h 3340100"/>
              <a:gd name="connsiteX37" fmla="*/ 4635500 w 11417300"/>
              <a:gd name="connsiteY37" fmla="*/ 3340100 h 3340100"/>
              <a:gd name="connsiteX38" fmla="*/ 4902200 w 11417300"/>
              <a:gd name="connsiteY38" fmla="*/ 1371600 h 3340100"/>
              <a:gd name="connsiteX39" fmla="*/ 4991100 w 11417300"/>
              <a:gd name="connsiteY39" fmla="*/ 1397000 h 3340100"/>
              <a:gd name="connsiteX40" fmla="*/ 5029200 w 11417300"/>
              <a:gd name="connsiteY40" fmla="*/ 952500 h 3340100"/>
              <a:gd name="connsiteX41" fmla="*/ 5181600 w 11417300"/>
              <a:gd name="connsiteY41" fmla="*/ 2476500 h 3340100"/>
              <a:gd name="connsiteX42" fmla="*/ 5270500 w 11417300"/>
              <a:gd name="connsiteY42" fmla="*/ 2222500 h 3340100"/>
              <a:gd name="connsiteX43" fmla="*/ 5372100 w 11417300"/>
              <a:gd name="connsiteY43" fmla="*/ 2057400 h 3340100"/>
              <a:gd name="connsiteX44" fmla="*/ 5461000 w 11417300"/>
              <a:gd name="connsiteY44" fmla="*/ 2120900 h 3340100"/>
              <a:gd name="connsiteX45" fmla="*/ 5613400 w 11417300"/>
              <a:gd name="connsiteY45" fmla="*/ 1435100 h 3340100"/>
              <a:gd name="connsiteX46" fmla="*/ 5791200 w 11417300"/>
              <a:gd name="connsiteY46" fmla="*/ 2501900 h 3340100"/>
              <a:gd name="connsiteX47" fmla="*/ 5867400 w 11417300"/>
              <a:gd name="connsiteY47" fmla="*/ 2235200 h 3340100"/>
              <a:gd name="connsiteX48" fmla="*/ 5969000 w 11417300"/>
              <a:gd name="connsiteY48" fmla="*/ 2349500 h 3340100"/>
              <a:gd name="connsiteX49" fmla="*/ 6121400 w 11417300"/>
              <a:gd name="connsiteY49" fmla="*/ 1676400 h 3340100"/>
              <a:gd name="connsiteX50" fmla="*/ 6273800 w 11417300"/>
              <a:gd name="connsiteY50" fmla="*/ 2171700 h 3340100"/>
              <a:gd name="connsiteX51" fmla="*/ 6337300 w 11417300"/>
              <a:gd name="connsiteY51" fmla="*/ 1955800 h 3340100"/>
              <a:gd name="connsiteX52" fmla="*/ 6413500 w 11417300"/>
              <a:gd name="connsiteY52" fmla="*/ 1943100 h 3340100"/>
              <a:gd name="connsiteX53" fmla="*/ 6527800 w 11417300"/>
              <a:gd name="connsiteY53" fmla="*/ 2628900 h 3340100"/>
              <a:gd name="connsiteX54" fmla="*/ 6667500 w 11417300"/>
              <a:gd name="connsiteY54" fmla="*/ 2641600 h 3340100"/>
              <a:gd name="connsiteX55" fmla="*/ 6705600 w 11417300"/>
              <a:gd name="connsiteY55" fmla="*/ 2540000 h 3340100"/>
              <a:gd name="connsiteX56" fmla="*/ 6743700 w 11417300"/>
              <a:gd name="connsiteY56" fmla="*/ 2692400 h 3340100"/>
              <a:gd name="connsiteX57" fmla="*/ 6845300 w 11417300"/>
              <a:gd name="connsiteY57" fmla="*/ 2806700 h 3340100"/>
              <a:gd name="connsiteX58" fmla="*/ 7048500 w 11417300"/>
              <a:gd name="connsiteY58" fmla="*/ 279400 h 3340100"/>
              <a:gd name="connsiteX59" fmla="*/ 7150100 w 11417300"/>
              <a:gd name="connsiteY59" fmla="*/ 330200 h 3340100"/>
              <a:gd name="connsiteX60" fmla="*/ 7239000 w 11417300"/>
              <a:gd name="connsiteY60" fmla="*/ 952500 h 3340100"/>
              <a:gd name="connsiteX61" fmla="*/ 7480300 w 11417300"/>
              <a:gd name="connsiteY61" fmla="*/ 2692400 h 3340100"/>
              <a:gd name="connsiteX62" fmla="*/ 7632700 w 11417300"/>
              <a:gd name="connsiteY62" fmla="*/ 1612900 h 3340100"/>
              <a:gd name="connsiteX63" fmla="*/ 7721600 w 11417300"/>
              <a:gd name="connsiteY63" fmla="*/ 2082800 h 3340100"/>
              <a:gd name="connsiteX64" fmla="*/ 7823200 w 11417300"/>
              <a:gd name="connsiteY64" fmla="*/ 1689100 h 3340100"/>
              <a:gd name="connsiteX65" fmla="*/ 7874000 w 11417300"/>
              <a:gd name="connsiteY65" fmla="*/ 1257300 h 3340100"/>
              <a:gd name="connsiteX66" fmla="*/ 7937500 w 11417300"/>
              <a:gd name="connsiteY66" fmla="*/ 2197100 h 3340100"/>
              <a:gd name="connsiteX67" fmla="*/ 8051800 w 11417300"/>
              <a:gd name="connsiteY67" fmla="*/ 2527300 h 3340100"/>
              <a:gd name="connsiteX68" fmla="*/ 8140700 w 11417300"/>
              <a:gd name="connsiteY68" fmla="*/ 1968500 h 3340100"/>
              <a:gd name="connsiteX69" fmla="*/ 8267700 w 11417300"/>
              <a:gd name="connsiteY69" fmla="*/ 2146300 h 3340100"/>
              <a:gd name="connsiteX70" fmla="*/ 8420100 w 11417300"/>
              <a:gd name="connsiteY70" fmla="*/ 1257300 h 3340100"/>
              <a:gd name="connsiteX71" fmla="*/ 8559800 w 11417300"/>
              <a:gd name="connsiteY71" fmla="*/ 2171700 h 3340100"/>
              <a:gd name="connsiteX72" fmla="*/ 8610600 w 11417300"/>
              <a:gd name="connsiteY72" fmla="*/ 2044700 h 3340100"/>
              <a:gd name="connsiteX73" fmla="*/ 8648700 w 11417300"/>
              <a:gd name="connsiteY73" fmla="*/ 2171700 h 3340100"/>
              <a:gd name="connsiteX74" fmla="*/ 8686800 w 11417300"/>
              <a:gd name="connsiteY74" fmla="*/ 2032000 h 3340100"/>
              <a:gd name="connsiteX75" fmla="*/ 8839200 w 11417300"/>
              <a:gd name="connsiteY75" fmla="*/ 1317172 h 3340100"/>
              <a:gd name="connsiteX76" fmla="*/ 8975030 w 11417300"/>
              <a:gd name="connsiteY76" fmla="*/ 1210128 h 3340100"/>
              <a:gd name="connsiteX77" fmla="*/ 9004300 w 11417300"/>
              <a:gd name="connsiteY77" fmla="*/ 2159000 h 3340100"/>
              <a:gd name="connsiteX78" fmla="*/ 9055100 w 11417300"/>
              <a:gd name="connsiteY78" fmla="*/ 2362200 h 3340100"/>
              <a:gd name="connsiteX79" fmla="*/ 9144000 w 11417300"/>
              <a:gd name="connsiteY79" fmla="*/ 2184400 h 3340100"/>
              <a:gd name="connsiteX80" fmla="*/ 9245600 w 11417300"/>
              <a:gd name="connsiteY80" fmla="*/ 1917700 h 3340100"/>
              <a:gd name="connsiteX81" fmla="*/ 9410700 w 11417300"/>
              <a:gd name="connsiteY81" fmla="*/ 2184400 h 3340100"/>
              <a:gd name="connsiteX82" fmla="*/ 9563100 w 11417300"/>
              <a:gd name="connsiteY82" fmla="*/ 2336800 h 3340100"/>
              <a:gd name="connsiteX83" fmla="*/ 9791700 w 11417300"/>
              <a:gd name="connsiteY83" fmla="*/ 2603500 h 3340100"/>
              <a:gd name="connsiteX84" fmla="*/ 10007600 w 11417300"/>
              <a:gd name="connsiteY84" fmla="*/ 812800 h 3340100"/>
              <a:gd name="connsiteX85" fmla="*/ 10175457 w 11417300"/>
              <a:gd name="connsiteY85" fmla="*/ 190500 h 3340100"/>
              <a:gd name="connsiteX86" fmla="*/ 10261600 w 11417300"/>
              <a:gd name="connsiteY86" fmla="*/ 622300 h 3340100"/>
              <a:gd name="connsiteX87" fmla="*/ 10464800 w 11417300"/>
              <a:gd name="connsiteY87" fmla="*/ 2959100 h 3340100"/>
              <a:gd name="connsiteX88" fmla="*/ 10591800 w 11417300"/>
              <a:gd name="connsiteY88" fmla="*/ 2006600 h 3340100"/>
              <a:gd name="connsiteX89" fmla="*/ 10706100 w 11417300"/>
              <a:gd name="connsiteY89" fmla="*/ 1803400 h 3340100"/>
              <a:gd name="connsiteX90" fmla="*/ 10756900 w 11417300"/>
              <a:gd name="connsiteY90" fmla="*/ 1854200 h 3340100"/>
              <a:gd name="connsiteX91" fmla="*/ 10795000 w 11417300"/>
              <a:gd name="connsiteY91" fmla="*/ 1143000 h 3340100"/>
              <a:gd name="connsiteX92" fmla="*/ 10896600 w 11417300"/>
              <a:gd name="connsiteY92" fmla="*/ 1282700 h 3340100"/>
              <a:gd name="connsiteX93" fmla="*/ 11023600 w 11417300"/>
              <a:gd name="connsiteY93" fmla="*/ 2552700 h 3340100"/>
              <a:gd name="connsiteX94" fmla="*/ 11137900 w 11417300"/>
              <a:gd name="connsiteY94" fmla="*/ 2273300 h 3340100"/>
              <a:gd name="connsiteX95" fmla="*/ 11201400 w 11417300"/>
              <a:gd name="connsiteY95" fmla="*/ 2616200 h 3340100"/>
              <a:gd name="connsiteX96" fmla="*/ 11417300 w 11417300"/>
              <a:gd name="connsiteY96" fmla="*/ 1612900 h 3340100"/>
              <a:gd name="connsiteX0" fmla="*/ 0 w 11239500"/>
              <a:gd name="connsiteY0" fmla="*/ 2527300 h 3340100"/>
              <a:gd name="connsiteX1" fmla="*/ 127000 w 11239500"/>
              <a:gd name="connsiteY1" fmla="*/ 1270000 h 3340100"/>
              <a:gd name="connsiteX2" fmla="*/ 215900 w 11239500"/>
              <a:gd name="connsiteY2" fmla="*/ 1447800 h 3340100"/>
              <a:gd name="connsiteX3" fmla="*/ 279400 w 11239500"/>
              <a:gd name="connsiteY3" fmla="*/ 2120900 h 3340100"/>
              <a:gd name="connsiteX4" fmla="*/ 368300 w 11239500"/>
              <a:gd name="connsiteY4" fmla="*/ 1968500 h 3340100"/>
              <a:gd name="connsiteX5" fmla="*/ 393700 w 11239500"/>
              <a:gd name="connsiteY5" fmla="*/ 1803400 h 3340100"/>
              <a:gd name="connsiteX6" fmla="*/ 558800 w 11239500"/>
              <a:gd name="connsiteY6" fmla="*/ 2844800 h 3340100"/>
              <a:gd name="connsiteX7" fmla="*/ 660400 w 11239500"/>
              <a:gd name="connsiteY7" fmla="*/ 2235200 h 3340100"/>
              <a:gd name="connsiteX8" fmla="*/ 800100 w 11239500"/>
              <a:gd name="connsiteY8" fmla="*/ 2959100 h 3340100"/>
              <a:gd name="connsiteX9" fmla="*/ 1003300 w 11239500"/>
              <a:gd name="connsiteY9" fmla="*/ 1612900 h 3340100"/>
              <a:gd name="connsiteX10" fmla="*/ 1130300 w 11239500"/>
              <a:gd name="connsiteY10" fmla="*/ 2133600 h 3340100"/>
              <a:gd name="connsiteX11" fmla="*/ 1231900 w 11239500"/>
              <a:gd name="connsiteY11" fmla="*/ 2209800 h 3340100"/>
              <a:gd name="connsiteX12" fmla="*/ 1371600 w 11239500"/>
              <a:gd name="connsiteY12" fmla="*/ 1028700 h 3340100"/>
              <a:gd name="connsiteX13" fmla="*/ 1435100 w 11239500"/>
              <a:gd name="connsiteY13" fmla="*/ 558800 h 3340100"/>
              <a:gd name="connsiteX14" fmla="*/ 1600200 w 11239500"/>
              <a:gd name="connsiteY14" fmla="*/ 1244600 h 3340100"/>
              <a:gd name="connsiteX15" fmla="*/ 1663700 w 11239500"/>
              <a:gd name="connsiteY15" fmla="*/ 1790700 h 3340100"/>
              <a:gd name="connsiteX16" fmla="*/ 1841500 w 11239500"/>
              <a:gd name="connsiteY16" fmla="*/ 2857500 h 3340100"/>
              <a:gd name="connsiteX17" fmla="*/ 1968500 w 11239500"/>
              <a:gd name="connsiteY17" fmla="*/ 1612900 h 3340100"/>
              <a:gd name="connsiteX18" fmla="*/ 2209800 w 11239500"/>
              <a:gd name="connsiteY18" fmla="*/ 1231900 h 3340100"/>
              <a:gd name="connsiteX19" fmla="*/ 2273300 w 11239500"/>
              <a:gd name="connsiteY19" fmla="*/ 1701800 h 3340100"/>
              <a:gd name="connsiteX20" fmla="*/ 2413000 w 11239500"/>
              <a:gd name="connsiteY20" fmla="*/ 2527300 h 3340100"/>
              <a:gd name="connsiteX21" fmla="*/ 2527300 w 11239500"/>
              <a:gd name="connsiteY21" fmla="*/ 2108200 h 3340100"/>
              <a:gd name="connsiteX22" fmla="*/ 2794000 w 11239500"/>
              <a:gd name="connsiteY22" fmla="*/ 965200 h 3340100"/>
              <a:gd name="connsiteX23" fmla="*/ 2933700 w 11239500"/>
              <a:gd name="connsiteY23" fmla="*/ 2413000 h 3340100"/>
              <a:gd name="connsiteX24" fmla="*/ 3111500 w 11239500"/>
              <a:gd name="connsiteY24" fmla="*/ 2057400 h 3340100"/>
              <a:gd name="connsiteX25" fmla="*/ 3225800 w 11239500"/>
              <a:gd name="connsiteY25" fmla="*/ 2578100 h 3340100"/>
              <a:gd name="connsiteX26" fmla="*/ 3314700 w 11239500"/>
              <a:gd name="connsiteY26" fmla="*/ 2298700 h 3340100"/>
              <a:gd name="connsiteX27" fmla="*/ 3390900 w 11239500"/>
              <a:gd name="connsiteY27" fmla="*/ 2286000 h 3340100"/>
              <a:gd name="connsiteX28" fmla="*/ 3467100 w 11239500"/>
              <a:gd name="connsiteY28" fmla="*/ 2540000 h 3340100"/>
              <a:gd name="connsiteX29" fmla="*/ 3619500 w 11239500"/>
              <a:gd name="connsiteY29" fmla="*/ 1905000 h 3340100"/>
              <a:gd name="connsiteX30" fmla="*/ 3797300 w 11239500"/>
              <a:gd name="connsiteY30" fmla="*/ 2451100 h 3340100"/>
              <a:gd name="connsiteX31" fmla="*/ 3860800 w 11239500"/>
              <a:gd name="connsiteY31" fmla="*/ 2247900 h 3340100"/>
              <a:gd name="connsiteX32" fmla="*/ 4000500 w 11239500"/>
              <a:gd name="connsiteY32" fmla="*/ 190500 h 3340100"/>
              <a:gd name="connsiteX33" fmla="*/ 4064000 w 11239500"/>
              <a:gd name="connsiteY33" fmla="*/ 0 h 3340100"/>
              <a:gd name="connsiteX34" fmla="*/ 4191000 w 11239500"/>
              <a:gd name="connsiteY34" fmla="*/ 292100 h 3340100"/>
              <a:gd name="connsiteX35" fmla="*/ 4343400 w 11239500"/>
              <a:gd name="connsiteY35" fmla="*/ 1663700 h 3340100"/>
              <a:gd name="connsiteX36" fmla="*/ 4457700 w 11239500"/>
              <a:gd name="connsiteY36" fmla="*/ 3340100 h 3340100"/>
              <a:gd name="connsiteX37" fmla="*/ 4724400 w 11239500"/>
              <a:gd name="connsiteY37" fmla="*/ 1371600 h 3340100"/>
              <a:gd name="connsiteX38" fmla="*/ 4813300 w 11239500"/>
              <a:gd name="connsiteY38" fmla="*/ 1397000 h 3340100"/>
              <a:gd name="connsiteX39" fmla="*/ 4851400 w 11239500"/>
              <a:gd name="connsiteY39" fmla="*/ 952500 h 3340100"/>
              <a:gd name="connsiteX40" fmla="*/ 5003800 w 11239500"/>
              <a:gd name="connsiteY40" fmla="*/ 2476500 h 3340100"/>
              <a:gd name="connsiteX41" fmla="*/ 5092700 w 11239500"/>
              <a:gd name="connsiteY41" fmla="*/ 2222500 h 3340100"/>
              <a:gd name="connsiteX42" fmla="*/ 5194300 w 11239500"/>
              <a:gd name="connsiteY42" fmla="*/ 2057400 h 3340100"/>
              <a:gd name="connsiteX43" fmla="*/ 5283200 w 11239500"/>
              <a:gd name="connsiteY43" fmla="*/ 2120900 h 3340100"/>
              <a:gd name="connsiteX44" fmla="*/ 5435600 w 11239500"/>
              <a:gd name="connsiteY44" fmla="*/ 1435100 h 3340100"/>
              <a:gd name="connsiteX45" fmla="*/ 5613400 w 11239500"/>
              <a:gd name="connsiteY45" fmla="*/ 2501900 h 3340100"/>
              <a:gd name="connsiteX46" fmla="*/ 5689600 w 11239500"/>
              <a:gd name="connsiteY46" fmla="*/ 2235200 h 3340100"/>
              <a:gd name="connsiteX47" fmla="*/ 5791200 w 11239500"/>
              <a:gd name="connsiteY47" fmla="*/ 2349500 h 3340100"/>
              <a:gd name="connsiteX48" fmla="*/ 5943600 w 11239500"/>
              <a:gd name="connsiteY48" fmla="*/ 1676400 h 3340100"/>
              <a:gd name="connsiteX49" fmla="*/ 6096000 w 11239500"/>
              <a:gd name="connsiteY49" fmla="*/ 2171700 h 3340100"/>
              <a:gd name="connsiteX50" fmla="*/ 6159500 w 11239500"/>
              <a:gd name="connsiteY50" fmla="*/ 1955800 h 3340100"/>
              <a:gd name="connsiteX51" fmla="*/ 6235700 w 11239500"/>
              <a:gd name="connsiteY51" fmla="*/ 1943100 h 3340100"/>
              <a:gd name="connsiteX52" fmla="*/ 6350000 w 11239500"/>
              <a:gd name="connsiteY52" fmla="*/ 2628900 h 3340100"/>
              <a:gd name="connsiteX53" fmla="*/ 6489700 w 11239500"/>
              <a:gd name="connsiteY53" fmla="*/ 2641600 h 3340100"/>
              <a:gd name="connsiteX54" fmla="*/ 6527800 w 11239500"/>
              <a:gd name="connsiteY54" fmla="*/ 2540000 h 3340100"/>
              <a:gd name="connsiteX55" fmla="*/ 6565900 w 11239500"/>
              <a:gd name="connsiteY55" fmla="*/ 2692400 h 3340100"/>
              <a:gd name="connsiteX56" fmla="*/ 6667500 w 11239500"/>
              <a:gd name="connsiteY56" fmla="*/ 2806700 h 3340100"/>
              <a:gd name="connsiteX57" fmla="*/ 6870700 w 11239500"/>
              <a:gd name="connsiteY57" fmla="*/ 279400 h 3340100"/>
              <a:gd name="connsiteX58" fmla="*/ 6972300 w 11239500"/>
              <a:gd name="connsiteY58" fmla="*/ 330200 h 3340100"/>
              <a:gd name="connsiteX59" fmla="*/ 7061200 w 11239500"/>
              <a:gd name="connsiteY59" fmla="*/ 952500 h 3340100"/>
              <a:gd name="connsiteX60" fmla="*/ 7302500 w 11239500"/>
              <a:gd name="connsiteY60" fmla="*/ 2692400 h 3340100"/>
              <a:gd name="connsiteX61" fmla="*/ 7454900 w 11239500"/>
              <a:gd name="connsiteY61" fmla="*/ 1612900 h 3340100"/>
              <a:gd name="connsiteX62" fmla="*/ 7543800 w 11239500"/>
              <a:gd name="connsiteY62" fmla="*/ 2082800 h 3340100"/>
              <a:gd name="connsiteX63" fmla="*/ 7645400 w 11239500"/>
              <a:gd name="connsiteY63" fmla="*/ 1689100 h 3340100"/>
              <a:gd name="connsiteX64" fmla="*/ 7696200 w 11239500"/>
              <a:gd name="connsiteY64" fmla="*/ 1257300 h 3340100"/>
              <a:gd name="connsiteX65" fmla="*/ 7759700 w 11239500"/>
              <a:gd name="connsiteY65" fmla="*/ 2197100 h 3340100"/>
              <a:gd name="connsiteX66" fmla="*/ 7874000 w 11239500"/>
              <a:gd name="connsiteY66" fmla="*/ 2527300 h 3340100"/>
              <a:gd name="connsiteX67" fmla="*/ 7962900 w 11239500"/>
              <a:gd name="connsiteY67" fmla="*/ 1968500 h 3340100"/>
              <a:gd name="connsiteX68" fmla="*/ 8089900 w 11239500"/>
              <a:gd name="connsiteY68" fmla="*/ 2146300 h 3340100"/>
              <a:gd name="connsiteX69" fmla="*/ 8242300 w 11239500"/>
              <a:gd name="connsiteY69" fmla="*/ 1257300 h 3340100"/>
              <a:gd name="connsiteX70" fmla="*/ 8382000 w 11239500"/>
              <a:gd name="connsiteY70" fmla="*/ 2171700 h 3340100"/>
              <a:gd name="connsiteX71" fmla="*/ 8432800 w 11239500"/>
              <a:gd name="connsiteY71" fmla="*/ 2044700 h 3340100"/>
              <a:gd name="connsiteX72" fmla="*/ 8470900 w 11239500"/>
              <a:gd name="connsiteY72" fmla="*/ 2171700 h 3340100"/>
              <a:gd name="connsiteX73" fmla="*/ 8509000 w 11239500"/>
              <a:gd name="connsiteY73" fmla="*/ 2032000 h 3340100"/>
              <a:gd name="connsiteX74" fmla="*/ 8661400 w 11239500"/>
              <a:gd name="connsiteY74" fmla="*/ 1317172 h 3340100"/>
              <a:gd name="connsiteX75" fmla="*/ 8797230 w 11239500"/>
              <a:gd name="connsiteY75" fmla="*/ 1210128 h 3340100"/>
              <a:gd name="connsiteX76" fmla="*/ 8826500 w 11239500"/>
              <a:gd name="connsiteY76" fmla="*/ 2159000 h 3340100"/>
              <a:gd name="connsiteX77" fmla="*/ 8877300 w 11239500"/>
              <a:gd name="connsiteY77" fmla="*/ 2362200 h 3340100"/>
              <a:gd name="connsiteX78" fmla="*/ 8966200 w 11239500"/>
              <a:gd name="connsiteY78" fmla="*/ 2184400 h 3340100"/>
              <a:gd name="connsiteX79" fmla="*/ 9067800 w 11239500"/>
              <a:gd name="connsiteY79" fmla="*/ 1917700 h 3340100"/>
              <a:gd name="connsiteX80" fmla="*/ 9232900 w 11239500"/>
              <a:gd name="connsiteY80" fmla="*/ 2184400 h 3340100"/>
              <a:gd name="connsiteX81" fmla="*/ 9385300 w 11239500"/>
              <a:gd name="connsiteY81" fmla="*/ 2336800 h 3340100"/>
              <a:gd name="connsiteX82" fmla="*/ 9613900 w 11239500"/>
              <a:gd name="connsiteY82" fmla="*/ 2603500 h 3340100"/>
              <a:gd name="connsiteX83" fmla="*/ 9829800 w 11239500"/>
              <a:gd name="connsiteY83" fmla="*/ 812800 h 3340100"/>
              <a:gd name="connsiteX84" fmla="*/ 9997657 w 11239500"/>
              <a:gd name="connsiteY84" fmla="*/ 190500 h 3340100"/>
              <a:gd name="connsiteX85" fmla="*/ 10083800 w 11239500"/>
              <a:gd name="connsiteY85" fmla="*/ 622300 h 3340100"/>
              <a:gd name="connsiteX86" fmla="*/ 10287000 w 11239500"/>
              <a:gd name="connsiteY86" fmla="*/ 2959100 h 3340100"/>
              <a:gd name="connsiteX87" fmla="*/ 10414000 w 11239500"/>
              <a:gd name="connsiteY87" fmla="*/ 2006600 h 3340100"/>
              <a:gd name="connsiteX88" fmla="*/ 10528300 w 11239500"/>
              <a:gd name="connsiteY88" fmla="*/ 1803400 h 3340100"/>
              <a:gd name="connsiteX89" fmla="*/ 10579100 w 11239500"/>
              <a:gd name="connsiteY89" fmla="*/ 1854200 h 3340100"/>
              <a:gd name="connsiteX90" fmla="*/ 10617200 w 11239500"/>
              <a:gd name="connsiteY90" fmla="*/ 1143000 h 3340100"/>
              <a:gd name="connsiteX91" fmla="*/ 10718800 w 11239500"/>
              <a:gd name="connsiteY91" fmla="*/ 1282700 h 3340100"/>
              <a:gd name="connsiteX92" fmla="*/ 10845800 w 11239500"/>
              <a:gd name="connsiteY92" fmla="*/ 2552700 h 3340100"/>
              <a:gd name="connsiteX93" fmla="*/ 10960100 w 11239500"/>
              <a:gd name="connsiteY93" fmla="*/ 2273300 h 3340100"/>
              <a:gd name="connsiteX94" fmla="*/ 11023600 w 11239500"/>
              <a:gd name="connsiteY94" fmla="*/ 2616200 h 3340100"/>
              <a:gd name="connsiteX95" fmla="*/ 11239500 w 11239500"/>
              <a:gd name="connsiteY95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8670230 w 11112500"/>
              <a:gd name="connsiteY74" fmla="*/ 1210128 h 3340100"/>
              <a:gd name="connsiteX75" fmla="*/ 8699500 w 11112500"/>
              <a:gd name="connsiteY75" fmla="*/ 2159000 h 3340100"/>
              <a:gd name="connsiteX76" fmla="*/ 8750300 w 11112500"/>
              <a:gd name="connsiteY76" fmla="*/ 2362200 h 3340100"/>
              <a:gd name="connsiteX77" fmla="*/ 8839200 w 11112500"/>
              <a:gd name="connsiteY77" fmla="*/ 2184400 h 3340100"/>
              <a:gd name="connsiteX78" fmla="*/ 8940800 w 11112500"/>
              <a:gd name="connsiteY78" fmla="*/ 1917700 h 3340100"/>
              <a:gd name="connsiteX79" fmla="*/ 9105900 w 11112500"/>
              <a:gd name="connsiteY79" fmla="*/ 2184400 h 3340100"/>
              <a:gd name="connsiteX80" fmla="*/ 9258300 w 11112500"/>
              <a:gd name="connsiteY80" fmla="*/ 2336800 h 3340100"/>
              <a:gd name="connsiteX81" fmla="*/ 9486900 w 11112500"/>
              <a:gd name="connsiteY81" fmla="*/ 2603500 h 3340100"/>
              <a:gd name="connsiteX82" fmla="*/ 9702800 w 11112500"/>
              <a:gd name="connsiteY82" fmla="*/ 812800 h 3340100"/>
              <a:gd name="connsiteX83" fmla="*/ 9870657 w 11112500"/>
              <a:gd name="connsiteY83" fmla="*/ 190500 h 3340100"/>
              <a:gd name="connsiteX84" fmla="*/ 9956800 w 11112500"/>
              <a:gd name="connsiteY84" fmla="*/ 622300 h 3340100"/>
              <a:gd name="connsiteX85" fmla="*/ 10160000 w 11112500"/>
              <a:gd name="connsiteY85" fmla="*/ 2959100 h 3340100"/>
              <a:gd name="connsiteX86" fmla="*/ 10287000 w 11112500"/>
              <a:gd name="connsiteY86" fmla="*/ 2006600 h 3340100"/>
              <a:gd name="connsiteX87" fmla="*/ 10401300 w 11112500"/>
              <a:gd name="connsiteY87" fmla="*/ 1803400 h 3340100"/>
              <a:gd name="connsiteX88" fmla="*/ 10452100 w 11112500"/>
              <a:gd name="connsiteY88" fmla="*/ 1854200 h 3340100"/>
              <a:gd name="connsiteX89" fmla="*/ 10490200 w 11112500"/>
              <a:gd name="connsiteY89" fmla="*/ 1143000 h 3340100"/>
              <a:gd name="connsiteX90" fmla="*/ 10591800 w 11112500"/>
              <a:gd name="connsiteY90" fmla="*/ 1282700 h 3340100"/>
              <a:gd name="connsiteX91" fmla="*/ 10718800 w 11112500"/>
              <a:gd name="connsiteY91" fmla="*/ 2552700 h 3340100"/>
              <a:gd name="connsiteX92" fmla="*/ 10833100 w 11112500"/>
              <a:gd name="connsiteY92" fmla="*/ 2273300 h 3340100"/>
              <a:gd name="connsiteX93" fmla="*/ 10896600 w 11112500"/>
              <a:gd name="connsiteY93" fmla="*/ 2616200 h 3340100"/>
              <a:gd name="connsiteX94" fmla="*/ 11112500 w 11112500"/>
              <a:gd name="connsiteY94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8670230 w 11112500"/>
              <a:gd name="connsiteY74" fmla="*/ 1210128 h 3340100"/>
              <a:gd name="connsiteX75" fmla="*/ 8699500 w 11112500"/>
              <a:gd name="connsiteY75" fmla="*/ 2159000 h 3340100"/>
              <a:gd name="connsiteX76" fmla="*/ 8750300 w 11112500"/>
              <a:gd name="connsiteY76" fmla="*/ 2362200 h 3340100"/>
              <a:gd name="connsiteX77" fmla="*/ 8839200 w 11112500"/>
              <a:gd name="connsiteY77" fmla="*/ 2184400 h 3340100"/>
              <a:gd name="connsiteX78" fmla="*/ 9105900 w 11112500"/>
              <a:gd name="connsiteY78" fmla="*/ 2184400 h 3340100"/>
              <a:gd name="connsiteX79" fmla="*/ 9258300 w 11112500"/>
              <a:gd name="connsiteY79" fmla="*/ 2336800 h 3340100"/>
              <a:gd name="connsiteX80" fmla="*/ 9486900 w 11112500"/>
              <a:gd name="connsiteY80" fmla="*/ 2603500 h 3340100"/>
              <a:gd name="connsiteX81" fmla="*/ 9702800 w 11112500"/>
              <a:gd name="connsiteY81" fmla="*/ 812800 h 3340100"/>
              <a:gd name="connsiteX82" fmla="*/ 9870657 w 11112500"/>
              <a:gd name="connsiteY82" fmla="*/ 190500 h 3340100"/>
              <a:gd name="connsiteX83" fmla="*/ 9956800 w 11112500"/>
              <a:gd name="connsiteY83" fmla="*/ 622300 h 3340100"/>
              <a:gd name="connsiteX84" fmla="*/ 10160000 w 11112500"/>
              <a:gd name="connsiteY84" fmla="*/ 2959100 h 3340100"/>
              <a:gd name="connsiteX85" fmla="*/ 10287000 w 11112500"/>
              <a:gd name="connsiteY85" fmla="*/ 2006600 h 3340100"/>
              <a:gd name="connsiteX86" fmla="*/ 10401300 w 11112500"/>
              <a:gd name="connsiteY86" fmla="*/ 1803400 h 3340100"/>
              <a:gd name="connsiteX87" fmla="*/ 10452100 w 11112500"/>
              <a:gd name="connsiteY87" fmla="*/ 1854200 h 3340100"/>
              <a:gd name="connsiteX88" fmla="*/ 10490200 w 11112500"/>
              <a:gd name="connsiteY88" fmla="*/ 1143000 h 3340100"/>
              <a:gd name="connsiteX89" fmla="*/ 10591800 w 11112500"/>
              <a:gd name="connsiteY89" fmla="*/ 1282700 h 3340100"/>
              <a:gd name="connsiteX90" fmla="*/ 10718800 w 11112500"/>
              <a:gd name="connsiteY90" fmla="*/ 2552700 h 3340100"/>
              <a:gd name="connsiteX91" fmla="*/ 10833100 w 11112500"/>
              <a:gd name="connsiteY91" fmla="*/ 2273300 h 3340100"/>
              <a:gd name="connsiteX92" fmla="*/ 10896600 w 11112500"/>
              <a:gd name="connsiteY92" fmla="*/ 2616200 h 3340100"/>
              <a:gd name="connsiteX93" fmla="*/ 11112500 w 11112500"/>
              <a:gd name="connsiteY93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8670230 w 11112500"/>
              <a:gd name="connsiteY74" fmla="*/ 1210128 h 3340100"/>
              <a:gd name="connsiteX75" fmla="*/ 8699500 w 11112500"/>
              <a:gd name="connsiteY75" fmla="*/ 2159000 h 3340100"/>
              <a:gd name="connsiteX76" fmla="*/ 8750300 w 11112500"/>
              <a:gd name="connsiteY76" fmla="*/ 2362200 h 3340100"/>
              <a:gd name="connsiteX77" fmla="*/ 9105900 w 11112500"/>
              <a:gd name="connsiteY77" fmla="*/ 2184400 h 3340100"/>
              <a:gd name="connsiteX78" fmla="*/ 9258300 w 11112500"/>
              <a:gd name="connsiteY78" fmla="*/ 2336800 h 3340100"/>
              <a:gd name="connsiteX79" fmla="*/ 9486900 w 11112500"/>
              <a:gd name="connsiteY79" fmla="*/ 2603500 h 3340100"/>
              <a:gd name="connsiteX80" fmla="*/ 9702800 w 11112500"/>
              <a:gd name="connsiteY80" fmla="*/ 812800 h 3340100"/>
              <a:gd name="connsiteX81" fmla="*/ 9870657 w 11112500"/>
              <a:gd name="connsiteY81" fmla="*/ 190500 h 3340100"/>
              <a:gd name="connsiteX82" fmla="*/ 9956800 w 11112500"/>
              <a:gd name="connsiteY82" fmla="*/ 622300 h 3340100"/>
              <a:gd name="connsiteX83" fmla="*/ 10160000 w 11112500"/>
              <a:gd name="connsiteY83" fmla="*/ 2959100 h 3340100"/>
              <a:gd name="connsiteX84" fmla="*/ 10287000 w 11112500"/>
              <a:gd name="connsiteY84" fmla="*/ 2006600 h 3340100"/>
              <a:gd name="connsiteX85" fmla="*/ 10401300 w 11112500"/>
              <a:gd name="connsiteY85" fmla="*/ 1803400 h 3340100"/>
              <a:gd name="connsiteX86" fmla="*/ 10452100 w 11112500"/>
              <a:gd name="connsiteY86" fmla="*/ 1854200 h 3340100"/>
              <a:gd name="connsiteX87" fmla="*/ 10490200 w 11112500"/>
              <a:gd name="connsiteY87" fmla="*/ 1143000 h 3340100"/>
              <a:gd name="connsiteX88" fmla="*/ 10591800 w 11112500"/>
              <a:gd name="connsiteY88" fmla="*/ 1282700 h 3340100"/>
              <a:gd name="connsiteX89" fmla="*/ 10718800 w 11112500"/>
              <a:gd name="connsiteY89" fmla="*/ 2552700 h 3340100"/>
              <a:gd name="connsiteX90" fmla="*/ 10833100 w 11112500"/>
              <a:gd name="connsiteY90" fmla="*/ 2273300 h 3340100"/>
              <a:gd name="connsiteX91" fmla="*/ 10896600 w 11112500"/>
              <a:gd name="connsiteY91" fmla="*/ 2616200 h 3340100"/>
              <a:gd name="connsiteX92" fmla="*/ 11112500 w 11112500"/>
              <a:gd name="connsiteY92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8670230 w 11112500"/>
              <a:gd name="connsiteY74" fmla="*/ 1210128 h 3340100"/>
              <a:gd name="connsiteX75" fmla="*/ 8750300 w 11112500"/>
              <a:gd name="connsiteY75" fmla="*/ 2362200 h 3340100"/>
              <a:gd name="connsiteX76" fmla="*/ 9105900 w 11112500"/>
              <a:gd name="connsiteY76" fmla="*/ 2184400 h 3340100"/>
              <a:gd name="connsiteX77" fmla="*/ 9258300 w 11112500"/>
              <a:gd name="connsiteY77" fmla="*/ 2336800 h 3340100"/>
              <a:gd name="connsiteX78" fmla="*/ 9486900 w 11112500"/>
              <a:gd name="connsiteY78" fmla="*/ 2603500 h 3340100"/>
              <a:gd name="connsiteX79" fmla="*/ 9702800 w 11112500"/>
              <a:gd name="connsiteY79" fmla="*/ 812800 h 3340100"/>
              <a:gd name="connsiteX80" fmla="*/ 9870657 w 11112500"/>
              <a:gd name="connsiteY80" fmla="*/ 190500 h 3340100"/>
              <a:gd name="connsiteX81" fmla="*/ 9956800 w 11112500"/>
              <a:gd name="connsiteY81" fmla="*/ 622300 h 3340100"/>
              <a:gd name="connsiteX82" fmla="*/ 10160000 w 11112500"/>
              <a:gd name="connsiteY82" fmla="*/ 2959100 h 3340100"/>
              <a:gd name="connsiteX83" fmla="*/ 10287000 w 11112500"/>
              <a:gd name="connsiteY83" fmla="*/ 2006600 h 3340100"/>
              <a:gd name="connsiteX84" fmla="*/ 10401300 w 11112500"/>
              <a:gd name="connsiteY84" fmla="*/ 1803400 h 3340100"/>
              <a:gd name="connsiteX85" fmla="*/ 10452100 w 11112500"/>
              <a:gd name="connsiteY85" fmla="*/ 1854200 h 3340100"/>
              <a:gd name="connsiteX86" fmla="*/ 10490200 w 11112500"/>
              <a:gd name="connsiteY86" fmla="*/ 1143000 h 3340100"/>
              <a:gd name="connsiteX87" fmla="*/ 10591800 w 11112500"/>
              <a:gd name="connsiteY87" fmla="*/ 1282700 h 3340100"/>
              <a:gd name="connsiteX88" fmla="*/ 10718800 w 11112500"/>
              <a:gd name="connsiteY88" fmla="*/ 2552700 h 3340100"/>
              <a:gd name="connsiteX89" fmla="*/ 10833100 w 11112500"/>
              <a:gd name="connsiteY89" fmla="*/ 2273300 h 3340100"/>
              <a:gd name="connsiteX90" fmla="*/ 10896600 w 11112500"/>
              <a:gd name="connsiteY90" fmla="*/ 2616200 h 3340100"/>
              <a:gd name="connsiteX91" fmla="*/ 11112500 w 11112500"/>
              <a:gd name="connsiteY91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8750300 w 11112500"/>
              <a:gd name="connsiteY74" fmla="*/ 2362200 h 3340100"/>
              <a:gd name="connsiteX75" fmla="*/ 9105900 w 11112500"/>
              <a:gd name="connsiteY75" fmla="*/ 2184400 h 3340100"/>
              <a:gd name="connsiteX76" fmla="*/ 9258300 w 11112500"/>
              <a:gd name="connsiteY76" fmla="*/ 2336800 h 3340100"/>
              <a:gd name="connsiteX77" fmla="*/ 9486900 w 11112500"/>
              <a:gd name="connsiteY77" fmla="*/ 2603500 h 3340100"/>
              <a:gd name="connsiteX78" fmla="*/ 9702800 w 11112500"/>
              <a:gd name="connsiteY78" fmla="*/ 812800 h 3340100"/>
              <a:gd name="connsiteX79" fmla="*/ 9870657 w 11112500"/>
              <a:gd name="connsiteY79" fmla="*/ 190500 h 3340100"/>
              <a:gd name="connsiteX80" fmla="*/ 9956800 w 11112500"/>
              <a:gd name="connsiteY80" fmla="*/ 622300 h 3340100"/>
              <a:gd name="connsiteX81" fmla="*/ 10160000 w 11112500"/>
              <a:gd name="connsiteY81" fmla="*/ 2959100 h 3340100"/>
              <a:gd name="connsiteX82" fmla="*/ 10287000 w 11112500"/>
              <a:gd name="connsiteY82" fmla="*/ 2006600 h 3340100"/>
              <a:gd name="connsiteX83" fmla="*/ 10401300 w 11112500"/>
              <a:gd name="connsiteY83" fmla="*/ 1803400 h 3340100"/>
              <a:gd name="connsiteX84" fmla="*/ 10452100 w 11112500"/>
              <a:gd name="connsiteY84" fmla="*/ 1854200 h 3340100"/>
              <a:gd name="connsiteX85" fmla="*/ 10490200 w 11112500"/>
              <a:gd name="connsiteY85" fmla="*/ 1143000 h 3340100"/>
              <a:gd name="connsiteX86" fmla="*/ 10591800 w 11112500"/>
              <a:gd name="connsiteY86" fmla="*/ 1282700 h 3340100"/>
              <a:gd name="connsiteX87" fmla="*/ 10718800 w 11112500"/>
              <a:gd name="connsiteY87" fmla="*/ 2552700 h 3340100"/>
              <a:gd name="connsiteX88" fmla="*/ 10833100 w 11112500"/>
              <a:gd name="connsiteY88" fmla="*/ 2273300 h 3340100"/>
              <a:gd name="connsiteX89" fmla="*/ 10896600 w 11112500"/>
              <a:gd name="connsiteY89" fmla="*/ 2616200 h 3340100"/>
              <a:gd name="connsiteX90" fmla="*/ 11112500 w 11112500"/>
              <a:gd name="connsiteY90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9105900 w 11112500"/>
              <a:gd name="connsiteY74" fmla="*/ 2184400 h 3340100"/>
              <a:gd name="connsiteX75" fmla="*/ 9258300 w 11112500"/>
              <a:gd name="connsiteY75" fmla="*/ 2336800 h 3340100"/>
              <a:gd name="connsiteX76" fmla="*/ 9486900 w 11112500"/>
              <a:gd name="connsiteY76" fmla="*/ 2603500 h 3340100"/>
              <a:gd name="connsiteX77" fmla="*/ 9702800 w 11112500"/>
              <a:gd name="connsiteY77" fmla="*/ 812800 h 3340100"/>
              <a:gd name="connsiteX78" fmla="*/ 9870657 w 11112500"/>
              <a:gd name="connsiteY78" fmla="*/ 190500 h 3340100"/>
              <a:gd name="connsiteX79" fmla="*/ 9956800 w 11112500"/>
              <a:gd name="connsiteY79" fmla="*/ 622300 h 3340100"/>
              <a:gd name="connsiteX80" fmla="*/ 10160000 w 11112500"/>
              <a:gd name="connsiteY80" fmla="*/ 2959100 h 3340100"/>
              <a:gd name="connsiteX81" fmla="*/ 10287000 w 11112500"/>
              <a:gd name="connsiteY81" fmla="*/ 2006600 h 3340100"/>
              <a:gd name="connsiteX82" fmla="*/ 10401300 w 11112500"/>
              <a:gd name="connsiteY82" fmla="*/ 1803400 h 3340100"/>
              <a:gd name="connsiteX83" fmla="*/ 10452100 w 11112500"/>
              <a:gd name="connsiteY83" fmla="*/ 1854200 h 3340100"/>
              <a:gd name="connsiteX84" fmla="*/ 10490200 w 11112500"/>
              <a:gd name="connsiteY84" fmla="*/ 1143000 h 3340100"/>
              <a:gd name="connsiteX85" fmla="*/ 10591800 w 11112500"/>
              <a:gd name="connsiteY85" fmla="*/ 1282700 h 3340100"/>
              <a:gd name="connsiteX86" fmla="*/ 10718800 w 11112500"/>
              <a:gd name="connsiteY86" fmla="*/ 2552700 h 3340100"/>
              <a:gd name="connsiteX87" fmla="*/ 10833100 w 11112500"/>
              <a:gd name="connsiteY87" fmla="*/ 2273300 h 3340100"/>
              <a:gd name="connsiteX88" fmla="*/ 10896600 w 11112500"/>
              <a:gd name="connsiteY88" fmla="*/ 2616200 h 3340100"/>
              <a:gd name="connsiteX89" fmla="*/ 11112500 w 11112500"/>
              <a:gd name="connsiteY89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9258300 w 11112500"/>
              <a:gd name="connsiteY74" fmla="*/ 2336800 h 3340100"/>
              <a:gd name="connsiteX75" fmla="*/ 9486900 w 11112500"/>
              <a:gd name="connsiteY75" fmla="*/ 2603500 h 3340100"/>
              <a:gd name="connsiteX76" fmla="*/ 9702800 w 11112500"/>
              <a:gd name="connsiteY76" fmla="*/ 812800 h 3340100"/>
              <a:gd name="connsiteX77" fmla="*/ 9870657 w 11112500"/>
              <a:gd name="connsiteY77" fmla="*/ 190500 h 3340100"/>
              <a:gd name="connsiteX78" fmla="*/ 9956800 w 11112500"/>
              <a:gd name="connsiteY78" fmla="*/ 622300 h 3340100"/>
              <a:gd name="connsiteX79" fmla="*/ 10160000 w 11112500"/>
              <a:gd name="connsiteY79" fmla="*/ 2959100 h 3340100"/>
              <a:gd name="connsiteX80" fmla="*/ 10287000 w 11112500"/>
              <a:gd name="connsiteY80" fmla="*/ 2006600 h 3340100"/>
              <a:gd name="connsiteX81" fmla="*/ 10401300 w 11112500"/>
              <a:gd name="connsiteY81" fmla="*/ 1803400 h 3340100"/>
              <a:gd name="connsiteX82" fmla="*/ 10452100 w 11112500"/>
              <a:gd name="connsiteY82" fmla="*/ 1854200 h 3340100"/>
              <a:gd name="connsiteX83" fmla="*/ 10490200 w 11112500"/>
              <a:gd name="connsiteY83" fmla="*/ 1143000 h 3340100"/>
              <a:gd name="connsiteX84" fmla="*/ 10591800 w 11112500"/>
              <a:gd name="connsiteY84" fmla="*/ 1282700 h 3340100"/>
              <a:gd name="connsiteX85" fmla="*/ 10718800 w 11112500"/>
              <a:gd name="connsiteY85" fmla="*/ 2552700 h 3340100"/>
              <a:gd name="connsiteX86" fmla="*/ 10833100 w 11112500"/>
              <a:gd name="connsiteY86" fmla="*/ 2273300 h 3340100"/>
              <a:gd name="connsiteX87" fmla="*/ 10896600 w 11112500"/>
              <a:gd name="connsiteY87" fmla="*/ 2616200 h 3340100"/>
              <a:gd name="connsiteX88" fmla="*/ 11112500 w 11112500"/>
              <a:gd name="connsiteY88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9486900 w 11112500"/>
              <a:gd name="connsiteY74" fmla="*/ 2603500 h 3340100"/>
              <a:gd name="connsiteX75" fmla="*/ 9702800 w 11112500"/>
              <a:gd name="connsiteY75" fmla="*/ 812800 h 3340100"/>
              <a:gd name="connsiteX76" fmla="*/ 9870657 w 11112500"/>
              <a:gd name="connsiteY76" fmla="*/ 190500 h 3340100"/>
              <a:gd name="connsiteX77" fmla="*/ 9956800 w 11112500"/>
              <a:gd name="connsiteY77" fmla="*/ 622300 h 3340100"/>
              <a:gd name="connsiteX78" fmla="*/ 10160000 w 11112500"/>
              <a:gd name="connsiteY78" fmla="*/ 2959100 h 3340100"/>
              <a:gd name="connsiteX79" fmla="*/ 10287000 w 11112500"/>
              <a:gd name="connsiteY79" fmla="*/ 2006600 h 3340100"/>
              <a:gd name="connsiteX80" fmla="*/ 10401300 w 11112500"/>
              <a:gd name="connsiteY80" fmla="*/ 1803400 h 3340100"/>
              <a:gd name="connsiteX81" fmla="*/ 10452100 w 11112500"/>
              <a:gd name="connsiteY81" fmla="*/ 1854200 h 3340100"/>
              <a:gd name="connsiteX82" fmla="*/ 10490200 w 11112500"/>
              <a:gd name="connsiteY82" fmla="*/ 1143000 h 3340100"/>
              <a:gd name="connsiteX83" fmla="*/ 10591800 w 11112500"/>
              <a:gd name="connsiteY83" fmla="*/ 1282700 h 3340100"/>
              <a:gd name="connsiteX84" fmla="*/ 10718800 w 11112500"/>
              <a:gd name="connsiteY84" fmla="*/ 2552700 h 3340100"/>
              <a:gd name="connsiteX85" fmla="*/ 10833100 w 11112500"/>
              <a:gd name="connsiteY85" fmla="*/ 2273300 h 3340100"/>
              <a:gd name="connsiteX86" fmla="*/ 10896600 w 11112500"/>
              <a:gd name="connsiteY86" fmla="*/ 2616200 h 3340100"/>
              <a:gd name="connsiteX87" fmla="*/ 11112500 w 11112500"/>
              <a:gd name="connsiteY87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9702800 w 11112500"/>
              <a:gd name="connsiteY74" fmla="*/ 812800 h 3340100"/>
              <a:gd name="connsiteX75" fmla="*/ 9870657 w 11112500"/>
              <a:gd name="connsiteY75" fmla="*/ 190500 h 3340100"/>
              <a:gd name="connsiteX76" fmla="*/ 9956800 w 11112500"/>
              <a:gd name="connsiteY76" fmla="*/ 622300 h 3340100"/>
              <a:gd name="connsiteX77" fmla="*/ 10160000 w 11112500"/>
              <a:gd name="connsiteY77" fmla="*/ 2959100 h 3340100"/>
              <a:gd name="connsiteX78" fmla="*/ 10287000 w 11112500"/>
              <a:gd name="connsiteY78" fmla="*/ 2006600 h 3340100"/>
              <a:gd name="connsiteX79" fmla="*/ 10401300 w 11112500"/>
              <a:gd name="connsiteY79" fmla="*/ 1803400 h 3340100"/>
              <a:gd name="connsiteX80" fmla="*/ 10452100 w 11112500"/>
              <a:gd name="connsiteY80" fmla="*/ 1854200 h 3340100"/>
              <a:gd name="connsiteX81" fmla="*/ 10490200 w 11112500"/>
              <a:gd name="connsiteY81" fmla="*/ 1143000 h 3340100"/>
              <a:gd name="connsiteX82" fmla="*/ 10591800 w 11112500"/>
              <a:gd name="connsiteY82" fmla="*/ 1282700 h 3340100"/>
              <a:gd name="connsiteX83" fmla="*/ 10718800 w 11112500"/>
              <a:gd name="connsiteY83" fmla="*/ 2552700 h 3340100"/>
              <a:gd name="connsiteX84" fmla="*/ 10833100 w 11112500"/>
              <a:gd name="connsiteY84" fmla="*/ 2273300 h 3340100"/>
              <a:gd name="connsiteX85" fmla="*/ 10896600 w 11112500"/>
              <a:gd name="connsiteY85" fmla="*/ 2616200 h 3340100"/>
              <a:gd name="connsiteX86" fmla="*/ 11112500 w 11112500"/>
              <a:gd name="connsiteY86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9870657 w 11112500"/>
              <a:gd name="connsiteY74" fmla="*/ 190500 h 3340100"/>
              <a:gd name="connsiteX75" fmla="*/ 9956800 w 11112500"/>
              <a:gd name="connsiteY75" fmla="*/ 622300 h 3340100"/>
              <a:gd name="connsiteX76" fmla="*/ 10160000 w 11112500"/>
              <a:gd name="connsiteY76" fmla="*/ 2959100 h 3340100"/>
              <a:gd name="connsiteX77" fmla="*/ 10287000 w 11112500"/>
              <a:gd name="connsiteY77" fmla="*/ 2006600 h 3340100"/>
              <a:gd name="connsiteX78" fmla="*/ 10401300 w 11112500"/>
              <a:gd name="connsiteY78" fmla="*/ 1803400 h 3340100"/>
              <a:gd name="connsiteX79" fmla="*/ 10452100 w 11112500"/>
              <a:gd name="connsiteY79" fmla="*/ 1854200 h 3340100"/>
              <a:gd name="connsiteX80" fmla="*/ 10490200 w 11112500"/>
              <a:gd name="connsiteY80" fmla="*/ 1143000 h 3340100"/>
              <a:gd name="connsiteX81" fmla="*/ 10591800 w 11112500"/>
              <a:gd name="connsiteY81" fmla="*/ 1282700 h 3340100"/>
              <a:gd name="connsiteX82" fmla="*/ 10718800 w 11112500"/>
              <a:gd name="connsiteY82" fmla="*/ 2552700 h 3340100"/>
              <a:gd name="connsiteX83" fmla="*/ 10833100 w 11112500"/>
              <a:gd name="connsiteY83" fmla="*/ 2273300 h 3340100"/>
              <a:gd name="connsiteX84" fmla="*/ 10896600 w 11112500"/>
              <a:gd name="connsiteY84" fmla="*/ 2616200 h 3340100"/>
              <a:gd name="connsiteX85" fmla="*/ 11112500 w 11112500"/>
              <a:gd name="connsiteY85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9956800 w 11112500"/>
              <a:gd name="connsiteY74" fmla="*/ 622300 h 3340100"/>
              <a:gd name="connsiteX75" fmla="*/ 10160000 w 11112500"/>
              <a:gd name="connsiteY75" fmla="*/ 2959100 h 3340100"/>
              <a:gd name="connsiteX76" fmla="*/ 10287000 w 11112500"/>
              <a:gd name="connsiteY76" fmla="*/ 2006600 h 3340100"/>
              <a:gd name="connsiteX77" fmla="*/ 10401300 w 11112500"/>
              <a:gd name="connsiteY77" fmla="*/ 1803400 h 3340100"/>
              <a:gd name="connsiteX78" fmla="*/ 10452100 w 11112500"/>
              <a:gd name="connsiteY78" fmla="*/ 1854200 h 3340100"/>
              <a:gd name="connsiteX79" fmla="*/ 10490200 w 11112500"/>
              <a:gd name="connsiteY79" fmla="*/ 1143000 h 3340100"/>
              <a:gd name="connsiteX80" fmla="*/ 10591800 w 11112500"/>
              <a:gd name="connsiteY80" fmla="*/ 1282700 h 3340100"/>
              <a:gd name="connsiteX81" fmla="*/ 10718800 w 11112500"/>
              <a:gd name="connsiteY81" fmla="*/ 2552700 h 3340100"/>
              <a:gd name="connsiteX82" fmla="*/ 10833100 w 11112500"/>
              <a:gd name="connsiteY82" fmla="*/ 2273300 h 3340100"/>
              <a:gd name="connsiteX83" fmla="*/ 10896600 w 11112500"/>
              <a:gd name="connsiteY83" fmla="*/ 2616200 h 3340100"/>
              <a:gd name="connsiteX84" fmla="*/ 11112500 w 11112500"/>
              <a:gd name="connsiteY84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10160000 w 11112500"/>
              <a:gd name="connsiteY74" fmla="*/ 2959100 h 3340100"/>
              <a:gd name="connsiteX75" fmla="*/ 10287000 w 11112500"/>
              <a:gd name="connsiteY75" fmla="*/ 2006600 h 3340100"/>
              <a:gd name="connsiteX76" fmla="*/ 10401300 w 11112500"/>
              <a:gd name="connsiteY76" fmla="*/ 1803400 h 3340100"/>
              <a:gd name="connsiteX77" fmla="*/ 10452100 w 11112500"/>
              <a:gd name="connsiteY77" fmla="*/ 1854200 h 3340100"/>
              <a:gd name="connsiteX78" fmla="*/ 10490200 w 11112500"/>
              <a:gd name="connsiteY78" fmla="*/ 1143000 h 3340100"/>
              <a:gd name="connsiteX79" fmla="*/ 10591800 w 11112500"/>
              <a:gd name="connsiteY79" fmla="*/ 1282700 h 3340100"/>
              <a:gd name="connsiteX80" fmla="*/ 10718800 w 11112500"/>
              <a:gd name="connsiteY80" fmla="*/ 2552700 h 3340100"/>
              <a:gd name="connsiteX81" fmla="*/ 10833100 w 11112500"/>
              <a:gd name="connsiteY81" fmla="*/ 2273300 h 3340100"/>
              <a:gd name="connsiteX82" fmla="*/ 10896600 w 11112500"/>
              <a:gd name="connsiteY82" fmla="*/ 2616200 h 3340100"/>
              <a:gd name="connsiteX83" fmla="*/ 11112500 w 11112500"/>
              <a:gd name="connsiteY83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10287000 w 11112500"/>
              <a:gd name="connsiteY74" fmla="*/ 2006600 h 3340100"/>
              <a:gd name="connsiteX75" fmla="*/ 10401300 w 11112500"/>
              <a:gd name="connsiteY75" fmla="*/ 1803400 h 3340100"/>
              <a:gd name="connsiteX76" fmla="*/ 10452100 w 11112500"/>
              <a:gd name="connsiteY76" fmla="*/ 1854200 h 3340100"/>
              <a:gd name="connsiteX77" fmla="*/ 10490200 w 11112500"/>
              <a:gd name="connsiteY77" fmla="*/ 1143000 h 3340100"/>
              <a:gd name="connsiteX78" fmla="*/ 10591800 w 11112500"/>
              <a:gd name="connsiteY78" fmla="*/ 1282700 h 3340100"/>
              <a:gd name="connsiteX79" fmla="*/ 10718800 w 11112500"/>
              <a:gd name="connsiteY79" fmla="*/ 2552700 h 3340100"/>
              <a:gd name="connsiteX80" fmla="*/ 10833100 w 11112500"/>
              <a:gd name="connsiteY80" fmla="*/ 2273300 h 3340100"/>
              <a:gd name="connsiteX81" fmla="*/ 10896600 w 11112500"/>
              <a:gd name="connsiteY81" fmla="*/ 2616200 h 3340100"/>
              <a:gd name="connsiteX82" fmla="*/ 11112500 w 11112500"/>
              <a:gd name="connsiteY82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10401300 w 11112500"/>
              <a:gd name="connsiteY74" fmla="*/ 1803400 h 3340100"/>
              <a:gd name="connsiteX75" fmla="*/ 10452100 w 11112500"/>
              <a:gd name="connsiteY75" fmla="*/ 1854200 h 3340100"/>
              <a:gd name="connsiteX76" fmla="*/ 10490200 w 11112500"/>
              <a:gd name="connsiteY76" fmla="*/ 1143000 h 3340100"/>
              <a:gd name="connsiteX77" fmla="*/ 10591800 w 11112500"/>
              <a:gd name="connsiteY77" fmla="*/ 1282700 h 3340100"/>
              <a:gd name="connsiteX78" fmla="*/ 10718800 w 11112500"/>
              <a:gd name="connsiteY78" fmla="*/ 2552700 h 3340100"/>
              <a:gd name="connsiteX79" fmla="*/ 10833100 w 11112500"/>
              <a:gd name="connsiteY79" fmla="*/ 2273300 h 3340100"/>
              <a:gd name="connsiteX80" fmla="*/ 10896600 w 11112500"/>
              <a:gd name="connsiteY80" fmla="*/ 2616200 h 3340100"/>
              <a:gd name="connsiteX81" fmla="*/ 11112500 w 11112500"/>
              <a:gd name="connsiteY81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10401300 w 11112500"/>
              <a:gd name="connsiteY74" fmla="*/ 1803400 h 3340100"/>
              <a:gd name="connsiteX75" fmla="*/ 10490200 w 11112500"/>
              <a:gd name="connsiteY75" fmla="*/ 1143000 h 3340100"/>
              <a:gd name="connsiteX76" fmla="*/ 10591800 w 11112500"/>
              <a:gd name="connsiteY76" fmla="*/ 1282700 h 3340100"/>
              <a:gd name="connsiteX77" fmla="*/ 10718800 w 11112500"/>
              <a:gd name="connsiteY77" fmla="*/ 2552700 h 3340100"/>
              <a:gd name="connsiteX78" fmla="*/ 10833100 w 11112500"/>
              <a:gd name="connsiteY78" fmla="*/ 2273300 h 3340100"/>
              <a:gd name="connsiteX79" fmla="*/ 10896600 w 11112500"/>
              <a:gd name="connsiteY79" fmla="*/ 2616200 h 3340100"/>
              <a:gd name="connsiteX80" fmla="*/ 11112500 w 11112500"/>
              <a:gd name="connsiteY80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10490200 w 11112500"/>
              <a:gd name="connsiteY74" fmla="*/ 1143000 h 3340100"/>
              <a:gd name="connsiteX75" fmla="*/ 10591800 w 11112500"/>
              <a:gd name="connsiteY75" fmla="*/ 1282700 h 3340100"/>
              <a:gd name="connsiteX76" fmla="*/ 10718800 w 11112500"/>
              <a:gd name="connsiteY76" fmla="*/ 2552700 h 3340100"/>
              <a:gd name="connsiteX77" fmla="*/ 10833100 w 11112500"/>
              <a:gd name="connsiteY77" fmla="*/ 2273300 h 3340100"/>
              <a:gd name="connsiteX78" fmla="*/ 10896600 w 11112500"/>
              <a:gd name="connsiteY78" fmla="*/ 2616200 h 3340100"/>
              <a:gd name="connsiteX79" fmla="*/ 11112500 w 11112500"/>
              <a:gd name="connsiteY79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10591800 w 11112500"/>
              <a:gd name="connsiteY74" fmla="*/ 1282700 h 3340100"/>
              <a:gd name="connsiteX75" fmla="*/ 10718800 w 11112500"/>
              <a:gd name="connsiteY75" fmla="*/ 2552700 h 3340100"/>
              <a:gd name="connsiteX76" fmla="*/ 10833100 w 11112500"/>
              <a:gd name="connsiteY76" fmla="*/ 2273300 h 3340100"/>
              <a:gd name="connsiteX77" fmla="*/ 10896600 w 11112500"/>
              <a:gd name="connsiteY77" fmla="*/ 2616200 h 3340100"/>
              <a:gd name="connsiteX78" fmla="*/ 11112500 w 11112500"/>
              <a:gd name="connsiteY78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10718800 w 11112500"/>
              <a:gd name="connsiteY74" fmla="*/ 2552700 h 3340100"/>
              <a:gd name="connsiteX75" fmla="*/ 10833100 w 11112500"/>
              <a:gd name="connsiteY75" fmla="*/ 2273300 h 3340100"/>
              <a:gd name="connsiteX76" fmla="*/ 10896600 w 11112500"/>
              <a:gd name="connsiteY76" fmla="*/ 2616200 h 3340100"/>
              <a:gd name="connsiteX77" fmla="*/ 11112500 w 11112500"/>
              <a:gd name="connsiteY77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10833100 w 11112500"/>
              <a:gd name="connsiteY74" fmla="*/ 2273300 h 3340100"/>
              <a:gd name="connsiteX75" fmla="*/ 10896600 w 11112500"/>
              <a:gd name="connsiteY75" fmla="*/ 2616200 h 3340100"/>
              <a:gd name="connsiteX76" fmla="*/ 11112500 w 11112500"/>
              <a:gd name="connsiteY76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10896600 w 11112500"/>
              <a:gd name="connsiteY74" fmla="*/ 2616200 h 3340100"/>
              <a:gd name="connsiteX75" fmla="*/ 11112500 w 11112500"/>
              <a:gd name="connsiteY75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11112500 w 11112500"/>
              <a:gd name="connsiteY74" fmla="*/ 1612900 h 3340100"/>
              <a:gd name="connsiteX0" fmla="*/ 0 w 8534400"/>
              <a:gd name="connsiteY0" fmla="*/ 1270000 h 3340100"/>
              <a:gd name="connsiteX1" fmla="*/ 88900 w 8534400"/>
              <a:gd name="connsiteY1" fmla="*/ 1447800 h 3340100"/>
              <a:gd name="connsiteX2" fmla="*/ 152400 w 8534400"/>
              <a:gd name="connsiteY2" fmla="*/ 2120900 h 3340100"/>
              <a:gd name="connsiteX3" fmla="*/ 241300 w 8534400"/>
              <a:gd name="connsiteY3" fmla="*/ 1968500 h 3340100"/>
              <a:gd name="connsiteX4" fmla="*/ 266700 w 8534400"/>
              <a:gd name="connsiteY4" fmla="*/ 1803400 h 3340100"/>
              <a:gd name="connsiteX5" fmla="*/ 431800 w 8534400"/>
              <a:gd name="connsiteY5" fmla="*/ 2844800 h 3340100"/>
              <a:gd name="connsiteX6" fmla="*/ 533400 w 8534400"/>
              <a:gd name="connsiteY6" fmla="*/ 2235200 h 3340100"/>
              <a:gd name="connsiteX7" fmla="*/ 673100 w 8534400"/>
              <a:gd name="connsiteY7" fmla="*/ 2959100 h 3340100"/>
              <a:gd name="connsiteX8" fmla="*/ 876300 w 8534400"/>
              <a:gd name="connsiteY8" fmla="*/ 1612900 h 3340100"/>
              <a:gd name="connsiteX9" fmla="*/ 1003300 w 8534400"/>
              <a:gd name="connsiteY9" fmla="*/ 2133600 h 3340100"/>
              <a:gd name="connsiteX10" fmla="*/ 1104900 w 8534400"/>
              <a:gd name="connsiteY10" fmla="*/ 2209800 h 3340100"/>
              <a:gd name="connsiteX11" fmla="*/ 1244600 w 8534400"/>
              <a:gd name="connsiteY11" fmla="*/ 1028700 h 3340100"/>
              <a:gd name="connsiteX12" fmla="*/ 1308100 w 8534400"/>
              <a:gd name="connsiteY12" fmla="*/ 558800 h 3340100"/>
              <a:gd name="connsiteX13" fmla="*/ 1473200 w 8534400"/>
              <a:gd name="connsiteY13" fmla="*/ 1244600 h 3340100"/>
              <a:gd name="connsiteX14" fmla="*/ 1536700 w 8534400"/>
              <a:gd name="connsiteY14" fmla="*/ 1790700 h 3340100"/>
              <a:gd name="connsiteX15" fmla="*/ 1714500 w 8534400"/>
              <a:gd name="connsiteY15" fmla="*/ 2857500 h 3340100"/>
              <a:gd name="connsiteX16" fmla="*/ 1841500 w 8534400"/>
              <a:gd name="connsiteY16" fmla="*/ 1612900 h 3340100"/>
              <a:gd name="connsiteX17" fmla="*/ 2082800 w 8534400"/>
              <a:gd name="connsiteY17" fmla="*/ 1231900 h 3340100"/>
              <a:gd name="connsiteX18" fmla="*/ 2146300 w 8534400"/>
              <a:gd name="connsiteY18" fmla="*/ 1701800 h 3340100"/>
              <a:gd name="connsiteX19" fmla="*/ 2286000 w 8534400"/>
              <a:gd name="connsiteY19" fmla="*/ 2527300 h 3340100"/>
              <a:gd name="connsiteX20" fmla="*/ 2400300 w 8534400"/>
              <a:gd name="connsiteY20" fmla="*/ 2108200 h 3340100"/>
              <a:gd name="connsiteX21" fmla="*/ 2667000 w 8534400"/>
              <a:gd name="connsiteY21" fmla="*/ 965200 h 3340100"/>
              <a:gd name="connsiteX22" fmla="*/ 2806700 w 8534400"/>
              <a:gd name="connsiteY22" fmla="*/ 2413000 h 3340100"/>
              <a:gd name="connsiteX23" fmla="*/ 2984500 w 8534400"/>
              <a:gd name="connsiteY23" fmla="*/ 2057400 h 3340100"/>
              <a:gd name="connsiteX24" fmla="*/ 3098800 w 8534400"/>
              <a:gd name="connsiteY24" fmla="*/ 2578100 h 3340100"/>
              <a:gd name="connsiteX25" fmla="*/ 3187700 w 8534400"/>
              <a:gd name="connsiteY25" fmla="*/ 2298700 h 3340100"/>
              <a:gd name="connsiteX26" fmla="*/ 3263900 w 8534400"/>
              <a:gd name="connsiteY26" fmla="*/ 2286000 h 3340100"/>
              <a:gd name="connsiteX27" fmla="*/ 3340100 w 8534400"/>
              <a:gd name="connsiteY27" fmla="*/ 2540000 h 3340100"/>
              <a:gd name="connsiteX28" fmla="*/ 3492500 w 8534400"/>
              <a:gd name="connsiteY28" fmla="*/ 1905000 h 3340100"/>
              <a:gd name="connsiteX29" fmla="*/ 3670300 w 8534400"/>
              <a:gd name="connsiteY29" fmla="*/ 2451100 h 3340100"/>
              <a:gd name="connsiteX30" fmla="*/ 3733800 w 8534400"/>
              <a:gd name="connsiteY30" fmla="*/ 2247900 h 3340100"/>
              <a:gd name="connsiteX31" fmla="*/ 3873500 w 8534400"/>
              <a:gd name="connsiteY31" fmla="*/ 190500 h 3340100"/>
              <a:gd name="connsiteX32" fmla="*/ 3937000 w 8534400"/>
              <a:gd name="connsiteY32" fmla="*/ 0 h 3340100"/>
              <a:gd name="connsiteX33" fmla="*/ 4064000 w 8534400"/>
              <a:gd name="connsiteY33" fmla="*/ 292100 h 3340100"/>
              <a:gd name="connsiteX34" fmla="*/ 4216400 w 8534400"/>
              <a:gd name="connsiteY34" fmla="*/ 1663700 h 3340100"/>
              <a:gd name="connsiteX35" fmla="*/ 4330700 w 8534400"/>
              <a:gd name="connsiteY35" fmla="*/ 3340100 h 3340100"/>
              <a:gd name="connsiteX36" fmla="*/ 4597400 w 8534400"/>
              <a:gd name="connsiteY36" fmla="*/ 1371600 h 3340100"/>
              <a:gd name="connsiteX37" fmla="*/ 4686300 w 8534400"/>
              <a:gd name="connsiteY37" fmla="*/ 1397000 h 3340100"/>
              <a:gd name="connsiteX38" fmla="*/ 4724400 w 8534400"/>
              <a:gd name="connsiteY38" fmla="*/ 952500 h 3340100"/>
              <a:gd name="connsiteX39" fmla="*/ 4876800 w 8534400"/>
              <a:gd name="connsiteY39" fmla="*/ 2476500 h 3340100"/>
              <a:gd name="connsiteX40" fmla="*/ 4965700 w 8534400"/>
              <a:gd name="connsiteY40" fmla="*/ 2222500 h 3340100"/>
              <a:gd name="connsiteX41" fmla="*/ 5067300 w 8534400"/>
              <a:gd name="connsiteY41" fmla="*/ 2057400 h 3340100"/>
              <a:gd name="connsiteX42" fmla="*/ 5156200 w 8534400"/>
              <a:gd name="connsiteY42" fmla="*/ 2120900 h 3340100"/>
              <a:gd name="connsiteX43" fmla="*/ 5308600 w 8534400"/>
              <a:gd name="connsiteY43" fmla="*/ 1435100 h 3340100"/>
              <a:gd name="connsiteX44" fmla="*/ 5486400 w 8534400"/>
              <a:gd name="connsiteY44" fmla="*/ 2501900 h 3340100"/>
              <a:gd name="connsiteX45" fmla="*/ 5562600 w 8534400"/>
              <a:gd name="connsiteY45" fmla="*/ 2235200 h 3340100"/>
              <a:gd name="connsiteX46" fmla="*/ 5664200 w 8534400"/>
              <a:gd name="connsiteY46" fmla="*/ 2349500 h 3340100"/>
              <a:gd name="connsiteX47" fmla="*/ 5816600 w 8534400"/>
              <a:gd name="connsiteY47" fmla="*/ 1676400 h 3340100"/>
              <a:gd name="connsiteX48" fmla="*/ 5969000 w 8534400"/>
              <a:gd name="connsiteY48" fmla="*/ 2171700 h 3340100"/>
              <a:gd name="connsiteX49" fmla="*/ 6032500 w 8534400"/>
              <a:gd name="connsiteY49" fmla="*/ 1955800 h 3340100"/>
              <a:gd name="connsiteX50" fmla="*/ 6108700 w 8534400"/>
              <a:gd name="connsiteY50" fmla="*/ 1943100 h 3340100"/>
              <a:gd name="connsiteX51" fmla="*/ 6223000 w 8534400"/>
              <a:gd name="connsiteY51" fmla="*/ 2628900 h 3340100"/>
              <a:gd name="connsiteX52" fmla="*/ 6362700 w 8534400"/>
              <a:gd name="connsiteY52" fmla="*/ 2641600 h 3340100"/>
              <a:gd name="connsiteX53" fmla="*/ 6400800 w 8534400"/>
              <a:gd name="connsiteY53" fmla="*/ 2540000 h 3340100"/>
              <a:gd name="connsiteX54" fmla="*/ 6438900 w 8534400"/>
              <a:gd name="connsiteY54" fmla="*/ 2692400 h 3340100"/>
              <a:gd name="connsiteX55" fmla="*/ 6540500 w 8534400"/>
              <a:gd name="connsiteY55" fmla="*/ 2806700 h 3340100"/>
              <a:gd name="connsiteX56" fmla="*/ 6743700 w 8534400"/>
              <a:gd name="connsiteY56" fmla="*/ 279400 h 3340100"/>
              <a:gd name="connsiteX57" fmla="*/ 6845300 w 8534400"/>
              <a:gd name="connsiteY57" fmla="*/ 330200 h 3340100"/>
              <a:gd name="connsiteX58" fmla="*/ 6934200 w 8534400"/>
              <a:gd name="connsiteY58" fmla="*/ 952500 h 3340100"/>
              <a:gd name="connsiteX59" fmla="*/ 7175500 w 8534400"/>
              <a:gd name="connsiteY59" fmla="*/ 2692400 h 3340100"/>
              <a:gd name="connsiteX60" fmla="*/ 7327900 w 8534400"/>
              <a:gd name="connsiteY60" fmla="*/ 1612900 h 3340100"/>
              <a:gd name="connsiteX61" fmla="*/ 7416800 w 8534400"/>
              <a:gd name="connsiteY61" fmla="*/ 2082800 h 3340100"/>
              <a:gd name="connsiteX62" fmla="*/ 7518400 w 8534400"/>
              <a:gd name="connsiteY62" fmla="*/ 1689100 h 3340100"/>
              <a:gd name="connsiteX63" fmla="*/ 7569200 w 8534400"/>
              <a:gd name="connsiteY63" fmla="*/ 1257300 h 3340100"/>
              <a:gd name="connsiteX64" fmla="*/ 7632700 w 8534400"/>
              <a:gd name="connsiteY64" fmla="*/ 2197100 h 3340100"/>
              <a:gd name="connsiteX65" fmla="*/ 7747000 w 8534400"/>
              <a:gd name="connsiteY65" fmla="*/ 2527300 h 3340100"/>
              <a:gd name="connsiteX66" fmla="*/ 7835900 w 8534400"/>
              <a:gd name="connsiteY66" fmla="*/ 1968500 h 3340100"/>
              <a:gd name="connsiteX67" fmla="*/ 7962900 w 8534400"/>
              <a:gd name="connsiteY67" fmla="*/ 2146300 h 3340100"/>
              <a:gd name="connsiteX68" fmla="*/ 8115300 w 8534400"/>
              <a:gd name="connsiteY68" fmla="*/ 1257300 h 3340100"/>
              <a:gd name="connsiteX69" fmla="*/ 8255000 w 8534400"/>
              <a:gd name="connsiteY69" fmla="*/ 2171700 h 3340100"/>
              <a:gd name="connsiteX70" fmla="*/ 8305800 w 8534400"/>
              <a:gd name="connsiteY70" fmla="*/ 2044700 h 3340100"/>
              <a:gd name="connsiteX71" fmla="*/ 8343900 w 8534400"/>
              <a:gd name="connsiteY71" fmla="*/ 2171700 h 3340100"/>
              <a:gd name="connsiteX72" fmla="*/ 8382000 w 8534400"/>
              <a:gd name="connsiteY72" fmla="*/ 2032000 h 3340100"/>
              <a:gd name="connsiteX73" fmla="*/ 8534400 w 8534400"/>
              <a:gd name="connsiteY73" fmla="*/ 1317172 h 3340100"/>
              <a:gd name="connsiteX0" fmla="*/ 0 w 8534400"/>
              <a:gd name="connsiteY0" fmla="*/ 1270000 h 3340100"/>
              <a:gd name="connsiteX1" fmla="*/ 88900 w 8534400"/>
              <a:gd name="connsiteY1" fmla="*/ 1447800 h 3340100"/>
              <a:gd name="connsiteX2" fmla="*/ 152400 w 8534400"/>
              <a:gd name="connsiteY2" fmla="*/ 2120900 h 3340100"/>
              <a:gd name="connsiteX3" fmla="*/ 241300 w 8534400"/>
              <a:gd name="connsiteY3" fmla="*/ 1968500 h 3340100"/>
              <a:gd name="connsiteX4" fmla="*/ 266700 w 8534400"/>
              <a:gd name="connsiteY4" fmla="*/ 1803400 h 3340100"/>
              <a:gd name="connsiteX5" fmla="*/ 431800 w 8534400"/>
              <a:gd name="connsiteY5" fmla="*/ 2844800 h 3340100"/>
              <a:gd name="connsiteX6" fmla="*/ 533400 w 8534400"/>
              <a:gd name="connsiteY6" fmla="*/ 2235200 h 3340100"/>
              <a:gd name="connsiteX7" fmla="*/ 673100 w 8534400"/>
              <a:gd name="connsiteY7" fmla="*/ 2959100 h 3340100"/>
              <a:gd name="connsiteX8" fmla="*/ 876300 w 8534400"/>
              <a:gd name="connsiteY8" fmla="*/ 1612900 h 3340100"/>
              <a:gd name="connsiteX9" fmla="*/ 1003300 w 8534400"/>
              <a:gd name="connsiteY9" fmla="*/ 2133600 h 3340100"/>
              <a:gd name="connsiteX10" fmla="*/ 1104900 w 8534400"/>
              <a:gd name="connsiteY10" fmla="*/ 2209800 h 3340100"/>
              <a:gd name="connsiteX11" fmla="*/ 1244600 w 8534400"/>
              <a:gd name="connsiteY11" fmla="*/ 1028700 h 3340100"/>
              <a:gd name="connsiteX12" fmla="*/ 1308100 w 8534400"/>
              <a:gd name="connsiteY12" fmla="*/ 558800 h 3340100"/>
              <a:gd name="connsiteX13" fmla="*/ 1473200 w 8534400"/>
              <a:gd name="connsiteY13" fmla="*/ 1244600 h 3340100"/>
              <a:gd name="connsiteX14" fmla="*/ 1536700 w 8534400"/>
              <a:gd name="connsiteY14" fmla="*/ 1790700 h 3340100"/>
              <a:gd name="connsiteX15" fmla="*/ 1714500 w 8534400"/>
              <a:gd name="connsiteY15" fmla="*/ 2857500 h 3340100"/>
              <a:gd name="connsiteX16" fmla="*/ 1841500 w 8534400"/>
              <a:gd name="connsiteY16" fmla="*/ 1612900 h 3340100"/>
              <a:gd name="connsiteX17" fmla="*/ 2082800 w 8534400"/>
              <a:gd name="connsiteY17" fmla="*/ 1231900 h 3340100"/>
              <a:gd name="connsiteX18" fmla="*/ 2146300 w 8534400"/>
              <a:gd name="connsiteY18" fmla="*/ 1701800 h 3340100"/>
              <a:gd name="connsiteX19" fmla="*/ 2286000 w 8534400"/>
              <a:gd name="connsiteY19" fmla="*/ 2527300 h 3340100"/>
              <a:gd name="connsiteX20" fmla="*/ 2400300 w 8534400"/>
              <a:gd name="connsiteY20" fmla="*/ 2108200 h 3340100"/>
              <a:gd name="connsiteX21" fmla="*/ 2667000 w 8534400"/>
              <a:gd name="connsiteY21" fmla="*/ 965200 h 3340100"/>
              <a:gd name="connsiteX22" fmla="*/ 2806700 w 8534400"/>
              <a:gd name="connsiteY22" fmla="*/ 2413000 h 3340100"/>
              <a:gd name="connsiteX23" fmla="*/ 2984500 w 8534400"/>
              <a:gd name="connsiteY23" fmla="*/ 2057400 h 3340100"/>
              <a:gd name="connsiteX24" fmla="*/ 3098800 w 8534400"/>
              <a:gd name="connsiteY24" fmla="*/ 2578100 h 3340100"/>
              <a:gd name="connsiteX25" fmla="*/ 3187700 w 8534400"/>
              <a:gd name="connsiteY25" fmla="*/ 2298700 h 3340100"/>
              <a:gd name="connsiteX26" fmla="*/ 3263900 w 8534400"/>
              <a:gd name="connsiteY26" fmla="*/ 2286000 h 3340100"/>
              <a:gd name="connsiteX27" fmla="*/ 3340100 w 8534400"/>
              <a:gd name="connsiteY27" fmla="*/ 2540000 h 3340100"/>
              <a:gd name="connsiteX28" fmla="*/ 3492500 w 8534400"/>
              <a:gd name="connsiteY28" fmla="*/ 1905000 h 3340100"/>
              <a:gd name="connsiteX29" fmla="*/ 3670300 w 8534400"/>
              <a:gd name="connsiteY29" fmla="*/ 2451100 h 3340100"/>
              <a:gd name="connsiteX30" fmla="*/ 3733800 w 8534400"/>
              <a:gd name="connsiteY30" fmla="*/ 2247900 h 3340100"/>
              <a:gd name="connsiteX31" fmla="*/ 3937000 w 8534400"/>
              <a:gd name="connsiteY31" fmla="*/ 0 h 3340100"/>
              <a:gd name="connsiteX32" fmla="*/ 4064000 w 8534400"/>
              <a:gd name="connsiteY32" fmla="*/ 292100 h 3340100"/>
              <a:gd name="connsiteX33" fmla="*/ 4216400 w 8534400"/>
              <a:gd name="connsiteY33" fmla="*/ 1663700 h 3340100"/>
              <a:gd name="connsiteX34" fmla="*/ 4330700 w 8534400"/>
              <a:gd name="connsiteY34" fmla="*/ 3340100 h 3340100"/>
              <a:gd name="connsiteX35" fmla="*/ 4597400 w 8534400"/>
              <a:gd name="connsiteY35" fmla="*/ 1371600 h 3340100"/>
              <a:gd name="connsiteX36" fmla="*/ 4686300 w 8534400"/>
              <a:gd name="connsiteY36" fmla="*/ 1397000 h 3340100"/>
              <a:gd name="connsiteX37" fmla="*/ 4724400 w 8534400"/>
              <a:gd name="connsiteY37" fmla="*/ 952500 h 3340100"/>
              <a:gd name="connsiteX38" fmla="*/ 4876800 w 8534400"/>
              <a:gd name="connsiteY38" fmla="*/ 2476500 h 3340100"/>
              <a:gd name="connsiteX39" fmla="*/ 4965700 w 8534400"/>
              <a:gd name="connsiteY39" fmla="*/ 2222500 h 3340100"/>
              <a:gd name="connsiteX40" fmla="*/ 5067300 w 8534400"/>
              <a:gd name="connsiteY40" fmla="*/ 2057400 h 3340100"/>
              <a:gd name="connsiteX41" fmla="*/ 5156200 w 8534400"/>
              <a:gd name="connsiteY41" fmla="*/ 2120900 h 3340100"/>
              <a:gd name="connsiteX42" fmla="*/ 5308600 w 8534400"/>
              <a:gd name="connsiteY42" fmla="*/ 1435100 h 3340100"/>
              <a:gd name="connsiteX43" fmla="*/ 5486400 w 8534400"/>
              <a:gd name="connsiteY43" fmla="*/ 2501900 h 3340100"/>
              <a:gd name="connsiteX44" fmla="*/ 5562600 w 8534400"/>
              <a:gd name="connsiteY44" fmla="*/ 2235200 h 3340100"/>
              <a:gd name="connsiteX45" fmla="*/ 5664200 w 8534400"/>
              <a:gd name="connsiteY45" fmla="*/ 2349500 h 3340100"/>
              <a:gd name="connsiteX46" fmla="*/ 5816600 w 8534400"/>
              <a:gd name="connsiteY46" fmla="*/ 1676400 h 3340100"/>
              <a:gd name="connsiteX47" fmla="*/ 5969000 w 8534400"/>
              <a:gd name="connsiteY47" fmla="*/ 2171700 h 3340100"/>
              <a:gd name="connsiteX48" fmla="*/ 6032500 w 8534400"/>
              <a:gd name="connsiteY48" fmla="*/ 1955800 h 3340100"/>
              <a:gd name="connsiteX49" fmla="*/ 6108700 w 8534400"/>
              <a:gd name="connsiteY49" fmla="*/ 1943100 h 3340100"/>
              <a:gd name="connsiteX50" fmla="*/ 6223000 w 8534400"/>
              <a:gd name="connsiteY50" fmla="*/ 2628900 h 3340100"/>
              <a:gd name="connsiteX51" fmla="*/ 6362700 w 8534400"/>
              <a:gd name="connsiteY51" fmla="*/ 2641600 h 3340100"/>
              <a:gd name="connsiteX52" fmla="*/ 6400800 w 8534400"/>
              <a:gd name="connsiteY52" fmla="*/ 2540000 h 3340100"/>
              <a:gd name="connsiteX53" fmla="*/ 6438900 w 8534400"/>
              <a:gd name="connsiteY53" fmla="*/ 2692400 h 3340100"/>
              <a:gd name="connsiteX54" fmla="*/ 6540500 w 8534400"/>
              <a:gd name="connsiteY54" fmla="*/ 2806700 h 3340100"/>
              <a:gd name="connsiteX55" fmla="*/ 6743700 w 8534400"/>
              <a:gd name="connsiteY55" fmla="*/ 279400 h 3340100"/>
              <a:gd name="connsiteX56" fmla="*/ 6845300 w 8534400"/>
              <a:gd name="connsiteY56" fmla="*/ 330200 h 3340100"/>
              <a:gd name="connsiteX57" fmla="*/ 6934200 w 8534400"/>
              <a:gd name="connsiteY57" fmla="*/ 952500 h 3340100"/>
              <a:gd name="connsiteX58" fmla="*/ 7175500 w 8534400"/>
              <a:gd name="connsiteY58" fmla="*/ 2692400 h 3340100"/>
              <a:gd name="connsiteX59" fmla="*/ 7327900 w 8534400"/>
              <a:gd name="connsiteY59" fmla="*/ 1612900 h 3340100"/>
              <a:gd name="connsiteX60" fmla="*/ 7416800 w 8534400"/>
              <a:gd name="connsiteY60" fmla="*/ 2082800 h 3340100"/>
              <a:gd name="connsiteX61" fmla="*/ 7518400 w 8534400"/>
              <a:gd name="connsiteY61" fmla="*/ 1689100 h 3340100"/>
              <a:gd name="connsiteX62" fmla="*/ 7569200 w 8534400"/>
              <a:gd name="connsiteY62" fmla="*/ 1257300 h 3340100"/>
              <a:gd name="connsiteX63" fmla="*/ 7632700 w 8534400"/>
              <a:gd name="connsiteY63" fmla="*/ 2197100 h 3340100"/>
              <a:gd name="connsiteX64" fmla="*/ 7747000 w 8534400"/>
              <a:gd name="connsiteY64" fmla="*/ 2527300 h 3340100"/>
              <a:gd name="connsiteX65" fmla="*/ 7835900 w 8534400"/>
              <a:gd name="connsiteY65" fmla="*/ 1968500 h 3340100"/>
              <a:gd name="connsiteX66" fmla="*/ 7962900 w 8534400"/>
              <a:gd name="connsiteY66" fmla="*/ 2146300 h 3340100"/>
              <a:gd name="connsiteX67" fmla="*/ 8115300 w 8534400"/>
              <a:gd name="connsiteY67" fmla="*/ 1257300 h 3340100"/>
              <a:gd name="connsiteX68" fmla="*/ 8255000 w 8534400"/>
              <a:gd name="connsiteY68" fmla="*/ 2171700 h 3340100"/>
              <a:gd name="connsiteX69" fmla="*/ 8305800 w 8534400"/>
              <a:gd name="connsiteY69" fmla="*/ 2044700 h 3340100"/>
              <a:gd name="connsiteX70" fmla="*/ 8343900 w 8534400"/>
              <a:gd name="connsiteY70" fmla="*/ 2171700 h 3340100"/>
              <a:gd name="connsiteX71" fmla="*/ 8382000 w 8534400"/>
              <a:gd name="connsiteY71" fmla="*/ 2032000 h 3340100"/>
              <a:gd name="connsiteX72" fmla="*/ 8534400 w 8534400"/>
              <a:gd name="connsiteY72" fmla="*/ 1317172 h 3340100"/>
              <a:gd name="connsiteX0" fmla="*/ 0 w 8534400"/>
              <a:gd name="connsiteY0" fmla="*/ 1270000 h 3340100"/>
              <a:gd name="connsiteX1" fmla="*/ 88900 w 8534400"/>
              <a:gd name="connsiteY1" fmla="*/ 1447800 h 3340100"/>
              <a:gd name="connsiteX2" fmla="*/ 152400 w 8534400"/>
              <a:gd name="connsiteY2" fmla="*/ 2120900 h 3340100"/>
              <a:gd name="connsiteX3" fmla="*/ 241300 w 8534400"/>
              <a:gd name="connsiteY3" fmla="*/ 1968500 h 3340100"/>
              <a:gd name="connsiteX4" fmla="*/ 266700 w 8534400"/>
              <a:gd name="connsiteY4" fmla="*/ 1803400 h 3340100"/>
              <a:gd name="connsiteX5" fmla="*/ 431800 w 8534400"/>
              <a:gd name="connsiteY5" fmla="*/ 2844800 h 3340100"/>
              <a:gd name="connsiteX6" fmla="*/ 533400 w 8534400"/>
              <a:gd name="connsiteY6" fmla="*/ 2235200 h 3340100"/>
              <a:gd name="connsiteX7" fmla="*/ 673100 w 8534400"/>
              <a:gd name="connsiteY7" fmla="*/ 2959100 h 3340100"/>
              <a:gd name="connsiteX8" fmla="*/ 876300 w 8534400"/>
              <a:gd name="connsiteY8" fmla="*/ 1612900 h 3340100"/>
              <a:gd name="connsiteX9" fmla="*/ 1003300 w 8534400"/>
              <a:gd name="connsiteY9" fmla="*/ 2133600 h 3340100"/>
              <a:gd name="connsiteX10" fmla="*/ 1104900 w 8534400"/>
              <a:gd name="connsiteY10" fmla="*/ 2209800 h 3340100"/>
              <a:gd name="connsiteX11" fmla="*/ 1244600 w 8534400"/>
              <a:gd name="connsiteY11" fmla="*/ 1028700 h 3340100"/>
              <a:gd name="connsiteX12" fmla="*/ 1308100 w 8534400"/>
              <a:gd name="connsiteY12" fmla="*/ 558800 h 3340100"/>
              <a:gd name="connsiteX13" fmla="*/ 1473200 w 8534400"/>
              <a:gd name="connsiteY13" fmla="*/ 1244600 h 3340100"/>
              <a:gd name="connsiteX14" fmla="*/ 1536700 w 8534400"/>
              <a:gd name="connsiteY14" fmla="*/ 1790700 h 3340100"/>
              <a:gd name="connsiteX15" fmla="*/ 1714500 w 8534400"/>
              <a:gd name="connsiteY15" fmla="*/ 2857500 h 3340100"/>
              <a:gd name="connsiteX16" fmla="*/ 1841500 w 8534400"/>
              <a:gd name="connsiteY16" fmla="*/ 1612900 h 3340100"/>
              <a:gd name="connsiteX17" fmla="*/ 2082800 w 8534400"/>
              <a:gd name="connsiteY17" fmla="*/ 1231900 h 3340100"/>
              <a:gd name="connsiteX18" fmla="*/ 2146300 w 8534400"/>
              <a:gd name="connsiteY18" fmla="*/ 1701800 h 3340100"/>
              <a:gd name="connsiteX19" fmla="*/ 2286000 w 8534400"/>
              <a:gd name="connsiteY19" fmla="*/ 2527300 h 3340100"/>
              <a:gd name="connsiteX20" fmla="*/ 2400300 w 8534400"/>
              <a:gd name="connsiteY20" fmla="*/ 2108200 h 3340100"/>
              <a:gd name="connsiteX21" fmla="*/ 2667000 w 8534400"/>
              <a:gd name="connsiteY21" fmla="*/ 965200 h 3340100"/>
              <a:gd name="connsiteX22" fmla="*/ 2806700 w 8534400"/>
              <a:gd name="connsiteY22" fmla="*/ 2413000 h 3340100"/>
              <a:gd name="connsiteX23" fmla="*/ 2984500 w 8534400"/>
              <a:gd name="connsiteY23" fmla="*/ 2057400 h 3340100"/>
              <a:gd name="connsiteX24" fmla="*/ 3098800 w 8534400"/>
              <a:gd name="connsiteY24" fmla="*/ 2578100 h 3340100"/>
              <a:gd name="connsiteX25" fmla="*/ 3187700 w 8534400"/>
              <a:gd name="connsiteY25" fmla="*/ 2298700 h 3340100"/>
              <a:gd name="connsiteX26" fmla="*/ 3263900 w 8534400"/>
              <a:gd name="connsiteY26" fmla="*/ 2286000 h 3340100"/>
              <a:gd name="connsiteX27" fmla="*/ 3340100 w 8534400"/>
              <a:gd name="connsiteY27" fmla="*/ 2540000 h 3340100"/>
              <a:gd name="connsiteX28" fmla="*/ 3492500 w 8534400"/>
              <a:gd name="connsiteY28" fmla="*/ 1905000 h 3340100"/>
              <a:gd name="connsiteX29" fmla="*/ 3670300 w 8534400"/>
              <a:gd name="connsiteY29" fmla="*/ 2451100 h 3340100"/>
              <a:gd name="connsiteX30" fmla="*/ 3733800 w 8534400"/>
              <a:gd name="connsiteY30" fmla="*/ 2247900 h 3340100"/>
              <a:gd name="connsiteX31" fmla="*/ 3937000 w 8534400"/>
              <a:gd name="connsiteY31" fmla="*/ 0 h 3340100"/>
              <a:gd name="connsiteX32" fmla="*/ 4216400 w 8534400"/>
              <a:gd name="connsiteY32" fmla="*/ 1663700 h 3340100"/>
              <a:gd name="connsiteX33" fmla="*/ 4330700 w 8534400"/>
              <a:gd name="connsiteY33" fmla="*/ 3340100 h 3340100"/>
              <a:gd name="connsiteX34" fmla="*/ 4597400 w 8534400"/>
              <a:gd name="connsiteY34" fmla="*/ 1371600 h 3340100"/>
              <a:gd name="connsiteX35" fmla="*/ 4686300 w 8534400"/>
              <a:gd name="connsiteY35" fmla="*/ 1397000 h 3340100"/>
              <a:gd name="connsiteX36" fmla="*/ 4724400 w 8534400"/>
              <a:gd name="connsiteY36" fmla="*/ 952500 h 3340100"/>
              <a:gd name="connsiteX37" fmla="*/ 4876800 w 8534400"/>
              <a:gd name="connsiteY37" fmla="*/ 2476500 h 3340100"/>
              <a:gd name="connsiteX38" fmla="*/ 4965700 w 8534400"/>
              <a:gd name="connsiteY38" fmla="*/ 2222500 h 3340100"/>
              <a:gd name="connsiteX39" fmla="*/ 5067300 w 8534400"/>
              <a:gd name="connsiteY39" fmla="*/ 2057400 h 3340100"/>
              <a:gd name="connsiteX40" fmla="*/ 5156200 w 8534400"/>
              <a:gd name="connsiteY40" fmla="*/ 2120900 h 3340100"/>
              <a:gd name="connsiteX41" fmla="*/ 5308600 w 8534400"/>
              <a:gd name="connsiteY41" fmla="*/ 1435100 h 3340100"/>
              <a:gd name="connsiteX42" fmla="*/ 5486400 w 8534400"/>
              <a:gd name="connsiteY42" fmla="*/ 2501900 h 3340100"/>
              <a:gd name="connsiteX43" fmla="*/ 5562600 w 8534400"/>
              <a:gd name="connsiteY43" fmla="*/ 2235200 h 3340100"/>
              <a:gd name="connsiteX44" fmla="*/ 5664200 w 8534400"/>
              <a:gd name="connsiteY44" fmla="*/ 2349500 h 3340100"/>
              <a:gd name="connsiteX45" fmla="*/ 5816600 w 8534400"/>
              <a:gd name="connsiteY45" fmla="*/ 1676400 h 3340100"/>
              <a:gd name="connsiteX46" fmla="*/ 5969000 w 8534400"/>
              <a:gd name="connsiteY46" fmla="*/ 2171700 h 3340100"/>
              <a:gd name="connsiteX47" fmla="*/ 6032500 w 8534400"/>
              <a:gd name="connsiteY47" fmla="*/ 1955800 h 3340100"/>
              <a:gd name="connsiteX48" fmla="*/ 6108700 w 8534400"/>
              <a:gd name="connsiteY48" fmla="*/ 1943100 h 3340100"/>
              <a:gd name="connsiteX49" fmla="*/ 6223000 w 8534400"/>
              <a:gd name="connsiteY49" fmla="*/ 2628900 h 3340100"/>
              <a:gd name="connsiteX50" fmla="*/ 6362700 w 8534400"/>
              <a:gd name="connsiteY50" fmla="*/ 2641600 h 3340100"/>
              <a:gd name="connsiteX51" fmla="*/ 6400800 w 8534400"/>
              <a:gd name="connsiteY51" fmla="*/ 2540000 h 3340100"/>
              <a:gd name="connsiteX52" fmla="*/ 6438900 w 8534400"/>
              <a:gd name="connsiteY52" fmla="*/ 2692400 h 3340100"/>
              <a:gd name="connsiteX53" fmla="*/ 6540500 w 8534400"/>
              <a:gd name="connsiteY53" fmla="*/ 2806700 h 3340100"/>
              <a:gd name="connsiteX54" fmla="*/ 6743700 w 8534400"/>
              <a:gd name="connsiteY54" fmla="*/ 279400 h 3340100"/>
              <a:gd name="connsiteX55" fmla="*/ 6845300 w 8534400"/>
              <a:gd name="connsiteY55" fmla="*/ 330200 h 3340100"/>
              <a:gd name="connsiteX56" fmla="*/ 6934200 w 8534400"/>
              <a:gd name="connsiteY56" fmla="*/ 952500 h 3340100"/>
              <a:gd name="connsiteX57" fmla="*/ 7175500 w 8534400"/>
              <a:gd name="connsiteY57" fmla="*/ 2692400 h 3340100"/>
              <a:gd name="connsiteX58" fmla="*/ 7327900 w 8534400"/>
              <a:gd name="connsiteY58" fmla="*/ 1612900 h 3340100"/>
              <a:gd name="connsiteX59" fmla="*/ 7416800 w 8534400"/>
              <a:gd name="connsiteY59" fmla="*/ 2082800 h 3340100"/>
              <a:gd name="connsiteX60" fmla="*/ 7518400 w 8534400"/>
              <a:gd name="connsiteY60" fmla="*/ 1689100 h 3340100"/>
              <a:gd name="connsiteX61" fmla="*/ 7569200 w 8534400"/>
              <a:gd name="connsiteY61" fmla="*/ 1257300 h 3340100"/>
              <a:gd name="connsiteX62" fmla="*/ 7632700 w 8534400"/>
              <a:gd name="connsiteY62" fmla="*/ 2197100 h 3340100"/>
              <a:gd name="connsiteX63" fmla="*/ 7747000 w 8534400"/>
              <a:gd name="connsiteY63" fmla="*/ 2527300 h 3340100"/>
              <a:gd name="connsiteX64" fmla="*/ 7835900 w 8534400"/>
              <a:gd name="connsiteY64" fmla="*/ 1968500 h 3340100"/>
              <a:gd name="connsiteX65" fmla="*/ 7962900 w 8534400"/>
              <a:gd name="connsiteY65" fmla="*/ 2146300 h 3340100"/>
              <a:gd name="connsiteX66" fmla="*/ 8115300 w 8534400"/>
              <a:gd name="connsiteY66" fmla="*/ 1257300 h 3340100"/>
              <a:gd name="connsiteX67" fmla="*/ 8255000 w 8534400"/>
              <a:gd name="connsiteY67" fmla="*/ 2171700 h 3340100"/>
              <a:gd name="connsiteX68" fmla="*/ 8305800 w 8534400"/>
              <a:gd name="connsiteY68" fmla="*/ 2044700 h 3340100"/>
              <a:gd name="connsiteX69" fmla="*/ 8343900 w 8534400"/>
              <a:gd name="connsiteY69" fmla="*/ 2171700 h 3340100"/>
              <a:gd name="connsiteX70" fmla="*/ 8382000 w 8534400"/>
              <a:gd name="connsiteY70" fmla="*/ 2032000 h 3340100"/>
              <a:gd name="connsiteX71" fmla="*/ 8534400 w 8534400"/>
              <a:gd name="connsiteY71" fmla="*/ 1317172 h 3340100"/>
              <a:gd name="connsiteX0" fmla="*/ 0 w 8534400"/>
              <a:gd name="connsiteY0" fmla="*/ 1168400 h 3238500"/>
              <a:gd name="connsiteX1" fmla="*/ 88900 w 8534400"/>
              <a:gd name="connsiteY1" fmla="*/ 1346200 h 3238500"/>
              <a:gd name="connsiteX2" fmla="*/ 152400 w 8534400"/>
              <a:gd name="connsiteY2" fmla="*/ 2019300 h 3238500"/>
              <a:gd name="connsiteX3" fmla="*/ 241300 w 8534400"/>
              <a:gd name="connsiteY3" fmla="*/ 1866900 h 3238500"/>
              <a:gd name="connsiteX4" fmla="*/ 266700 w 8534400"/>
              <a:gd name="connsiteY4" fmla="*/ 1701800 h 3238500"/>
              <a:gd name="connsiteX5" fmla="*/ 431800 w 8534400"/>
              <a:gd name="connsiteY5" fmla="*/ 2743200 h 3238500"/>
              <a:gd name="connsiteX6" fmla="*/ 533400 w 8534400"/>
              <a:gd name="connsiteY6" fmla="*/ 2133600 h 3238500"/>
              <a:gd name="connsiteX7" fmla="*/ 673100 w 8534400"/>
              <a:gd name="connsiteY7" fmla="*/ 2857500 h 3238500"/>
              <a:gd name="connsiteX8" fmla="*/ 876300 w 8534400"/>
              <a:gd name="connsiteY8" fmla="*/ 1511300 h 3238500"/>
              <a:gd name="connsiteX9" fmla="*/ 1003300 w 8534400"/>
              <a:gd name="connsiteY9" fmla="*/ 2032000 h 3238500"/>
              <a:gd name="connsiteX10" fmla="*/ 1104900 w 8534400"/>
              <a:gd name="connsiteY10" fmla="*/ 2108200 h 3238500"/>
              <a:gd name="connsiteX11" fmla="*/ 1244600 w 8534400"/>
              <a:gd name="connsiteY11" fmla="*/ 927100 h 3238500"/>
              <a:gd name="connsiteX12" fmla="*/ 1308100 w 8534400"/>
              <a:gd name="connsiteY12" fmla="*/ 457200 h 3238500"/>
              <a:gd name="connsiteX13" fmla="*/ 1473200 w 8534400"/>
              <a:gd name="connsiteY13" fmla="*/ 1143000 h 3238500"/>
              <a:gd name="connsiteX14" fmla="*/ 1536700 w 8534400"/>
              <a:gd name="connsiteY14" fmla="*/ 1689100 h 3238500"/>
              <a:gd name="connsiteX15" fmla="*/ 1714500 w 8534400"/>
              <a:gd name="connsiteY15" fmla="*/ 2755900 h 3238500"/>
              <a:gd name="connsiteX16" fmla="*/ 1841500 w 8534400"/>
              <a:gd name="connsiteY16" fmla="*/ 1511300 h 3238500"/>
              <a:gd name="connsiteX17" fmla="*/ 2082800 w 8534400"/>
              <a:gd name="connsiteY17" fmla="*/ 1130300 h 3238500"/>
              <a:gd name="connsiteX18" fmla="*/ 2146300 w 8534400"/>
              <a:gd name="connsiteY18" fmla="*/ 1600200 h 3238500"/>
              <a:gd name="connsiteX19" fmla="*/ 2286000 w 8534400"/>
              <a:gd name="connsiteY19" fmla="*/ 2425700 h 3238500"/>
              <a:gd name="connsiteX20" fmla="*/ 2400300 w 8534400"/>
              <a:gd name="connsiteY20" fmla="*/ 2006600 h 3238500"/>
              <a:gd name="connsiteX21" fmla="*/ 2667000 w 8534400"/>
              <a:gd name="connsiteY21" fmla="*/ 863600 h 3238500"/>
              <a:gd name="connsiteX22" fmla="*/ 2806700 w 8534400"/>
              <a:gd name="connsiteY22" fmla="*/ 2311400 h 3238500"/>
              <a:gd name="connsiteX23" fmla="*/ 2984500 w 8534400"/>
              <a:gd name="connsiteY23" fmla="*/ 1955800 h 3238500"/>
              <a:gd name="connsiteX24" fmla="*/ 3098800 w 8534400"/>
              <a:gd name="connsiteY24" fmla="*/ 2476500 h 3238500"/>
              <a:gd name="connsiteX25" fmla="*/ 3187700 w 8534400"/>
              <a:gd name="connsiteY25" fmla="*/ 2197100 h 3238500"/>
              <a:gd name="connsiteX26" fmla="*/ 3263900 w 8534400"/>
              <a:gd name="connsiteY26" fmla="*/ 2184400 h 3238500"/>
              <a:gd name="connsiteX27" fmla="*/ 3340100 w 8534400"/>
              <a:gd name="connsiteY27" fmla="*/ 2438400 h 3238500"/>
              <a:gd name="connsiteX28" fmla="*/ 3492500 w 8534400"/>
              <a:gd name="connsiteY28" fmla="*/ 1803400 h 3238500"/>
              <a:gd name="connsiteX29" fmla="*/ 3670300 w 8534400"/>
              <a:gd name="connsiteY29" fmla="*/ 2349500 h 3238500"/>
              <a:gd name="connsiteX30" fmla="*/ 3733800 w 8534400"/>
              <a:gd name="connsiteY30" fmla="*/ 2146300 h 3238500"/>
              <a:gd name="connsiteX31" fmla="*/ 3915743 w 8534400"/>
              <a:gd name="connsiteY31" fmla="*/ 0 h 3238500"/>
              <a:gd name="connsiteX32" fmla="*/ 4216400 w 8534400"/>
              <a:gd name="connsiteY32" fmla="*/ 1562100 h 3238500"/>
              <a:gd name="connsiteX33" fmla="*/ 4330700 w 8534400"/>
              <a:gd name="connsiteY33" fmla="*/ 3238500 h 3238500"/>
              <a:gd name="connsiteX34" fmla="*/ 4597400 w 8534400"/>
              <a:gd name="connsiteY34" fmla="*/ 1270000 h 3238500"/>
              <a:gd name="connsiteX35" fmla="*/ 4686300 w 8534400"/>
              <a:gd name="connsiteY35" fmla="*/ 1295400 h 3238500"/>
              <a:gd name="connsiteX36" fmla="*/ 4724400 w 8534400"/>
              <a:gd name="connsiteY36" fmla="*/ 850900 h 3238500"/>
              <a:gd name="connsiteX37" fmla="*/ 4876800 w 8534400"/>
              <a:gd name="connsiteY37" fmla="*/ 2374900 h 3238500"/>
              <a:gd name="connsiteX38" fmla="*/ 4965700 w 8534400"/>
              <a:gd name="connsiteY38" fmla="*/ 2120900 h 3238500"/>
              <a:gd name="connsiteX39" fmla="*/ 5067300 w 8534400"/>
              <a:gd name="connsiteY39" fmla="*/ 1955800 h 3238500"/>
              <a:gd name="connsiteX40" fmla="*/ 5156200 w 8534400"/>
              <a:gd name="connsiteY40" fmla="*/ 2019300 h 3238500"/>
              <a:gd name="connsiteX41" fmla="*/ 5308600 w 8534400"/>
              <a:gd name="connsiteY41" fmla="*/ 1333500 h 3238500"/>
              <a:gd name="connsiteX42" fmla="*/ 5486400 w 8534400"/>
              <a:gd name="connsiteY42" fmla="*/ 2400300 h 3238500"/>
              <a:gd name="connsiteX43" fmla="*/ 5562600 w 8534400"/>
              <a:gd name="connsiteY43" fmla="*/ 2133600 h 3238500"/>
              <a:gd name="connsiteX44" fmla="*/ 5664200 w 8534400"/>
              <a:gd name="connsiteY44" fmla="*/ 2247900 h 3238500"/>
              <a:gd name="connsiteX45" fmla="*/ 5816600 w 8534400"/>
              <a:gd name="connsiteY45" fmla="*/ 1574800 h 3238500"/>
              <a:gd name="connsiteX46" fmla="*/ 5969000 w 8534400"/>
              <a:gd name="connsiteY46" fmla="*/ 2070100 h 3238500"/>
              <a:gd name="connsiteX47" fmla="*/ 6032500 w 8534400"/>
              <a:gd name="connsiteY47" fmla="*/ 1854200 h 3238500"/>
              <a:gd name="connsiteX48" fmla="*/ 6108700 w 8534400"/>
              <a:gd name="connsiteY48" fmla="*/ 1841500 h 3238500"/>
              <a:gd name="connsiteX49" fmla="*/ 6223000 w 8534400"/>
              <a:gd name="connsiteY49" fmla="*/ 2527300 h 3238500"/>
              <a:gd name="connsiteX50" fmla="*/ 6362700 w 8534400"/>
              <a:gd name="connsiteY50" fmla="*/ 2540000 h 3238500"/>
              <a:gd name="connsiteX51" fmla="*/ 6400800 w 8534400"/>
              <a:gd name="connsiteY51" fmla="*/ 2438400 h 3238500"/>
              <a:gd name="connsiteX52" fmla="*/ 6438900 w 8534400"/>
              <a:gd name="connsiteY52" fmla="*/ 2590800 h 3238500"/>
              <a:gd name="connsiteX53" fmla="*/ 6540500 w 8534400"/>
              <a:gd name="connsiteY53" fmla="*/ 2705100 h 3238500"/>
              <a:gd name="connsiteX54" fmla="*/ 6743700 w 8534400"/>
              <a:gd name="connsiteY54" fmla="*/ 177800 h 3238500"/>
              <a:gd name="connsiteX55" fmla="*/ 6845300 w 8534400"/>
              <a:gd name="connsiteY55" fmla="*/ 228600 h 3238500"/>
              <a:gd name="connsiteX56" fmla="*/ 6934200 w 8534400"/>
              <a:gd name="connsiteY56" fmla="*/ 850900 h 3238500"/>
              <a:gd name="connsiteX57" fmla="*/ 7175500 w 8534400"/>
              <a:gd name="connsiteY57" fmla="*/ 2590800 h 3238500"/>
              <a:gd name="connsiteX58" fmla="*/ 7327900 w 8534400"/>
              <a:gd name="connsiteY58" fmla="*/ 1511300 h 3238500"/>
              <a:gd name="connsiteX59" fmla="*/ 7416800 w 8534400"/>
              <a:gd name="connsiteY59" fmla="*/ 1981200 h 3238500"/>
              <a:gd name="connsiteX60" fmla="*/ 7518400 w 8534400"/>
              <a:gd name="connsiteY60" fmla="*/ 1587500 h 3238500"/>
              <a:gd name="connsiteX61" fmla="*/ 7569200 w 8534400"/>
              <a:gd name="connsiteY61" fmla="*/ 1155700 h 3238500"/>
              <a:gd name="connsiteX62" fmla="*/ 7632700 w 8534400"/>
              <a:gd name="connsiteY62" fmla="*/ 2095500 h 3238500"/>
              <a:gd name="connsiteX63" fmla="*/ 7747000 w 8534400"/>
              <a:gd name="connsiteY63" fmla="*/ 2425700 h 3238500"/>
              <a:gd name="connsiteX64" fmla="*/ 7835900 w 8534400"/>
              <a:gd name="connsiteY64" fmla="*/ 1866900 h 3238500"/>
              <a:gd name="connsiteX65" fmla="*/ 7962900 w 8534400"/>
              <a:gd name="connsiteY65" fmla="*/ 2044700 h 3238500"/>
              <a:gd name="connsiteX66" fmla="*/ 8115300 w 8534400"/>
              <a:gd name="connsiteY66" fmla="*/ 1155700 h 3238500"/>
              <a:gd name="connsiteX67" fmla="*/ 8255000 w 8534400"/>
              <a:gd name="connsiteY67" fmla="*/ 2070100 h 3238500"/>
              <a:gd name="connsiteX68" fmla="*/ 8305800 w 8534400"/>
              <a:gd name="connsiteY68" fmla="*/ 1943100 h 3238500"/>
              <a:gd name="connsiteX69" fmla="*/ 8343900 w 8534400"/>
              <a:gd name="connsiteY69" fmla="*/ 2070100 h 3238500"/>
              <a:gd name="connsiteX70" fmla="*/ 8382000 w 8534400"/>
              <a:gd name="connsiteY70" fmla="*/ 1930400 h 3238500"/>
              <a:gd name="connsiteX71" fmla="*/ 8534400 w 8534400"/>
              <a:gd name="connsiteY71" fmla="*/ 1215572 h 3238500"/>
              <a:gd name="connsiteX0" fmla="*/ 0 w 8534400"/>
              <a:gd name="connsiteY0" fmla="*/ 1168400 h 3238500"/>
              <a:gd name="connsiteX1" fmla="*/ 88900 w 8534400"/>
              <a:gd name="connsiteY1" fmla="*/ 1346200 h 3238500"/>
              <a:gd name="connsiteX2" fmla="*/ 152400 w 8534400"/>
              <a:gd name="connsiteY2" fmla="*/ 2019300 h 3238500"/>
              <a:gd name="connsiteX3" fmla="*/ 241300 w 8534400"/>
              <a:gd name="connsiteY3" fmla="*/ 1866900 h 3238500"/>
              <a:gd name="connsiteX4" fmla="*/ 266700 w 8534400"/>
              <a:gd name="connsiteY4" fmla="*/ 1701800 h 3238500"/>
              <a:gd name="connsiteX5" fmla="*/ 431800 w 8534400"/>
              <a:gd name="connsiteY5" fmla="*/ 2743200 h 3238500"/>
              <a:gd name="connsiteX6" fmla="*/ 533400 w 8534400"/>
              <a:gd name="connsiteY6" fmla="*/ 2133600 h 3238500"/>
              <a:gd name="connsiteX7" fmla="*/ 673100 w 8534400"/>
              <a:gd name="connsiteY7" fmla="*/ 2857500 h 3238500"/>
              <a:gd name="connsiteX8" fmla="*/ 876300 w 8534400"/>
              <a:gd name="connsiteY8" fmla="*/ 1511300 h 3238500"/>
              <a:gd name="connsiteX9" fmla="*/ 1003300 w 8534400"/>
              <a:gd name="connsiteY9" fmla="*/ 2032000 h 3238500"/>
              <a:gd name="connsiteX10" fmla="*/ 1104900 w 8534400"/>
              <a:gd name="connsiteY10" fmla="*/ 2108200 h 3238500"/>
              <a:gd name="connsiteX11" fmla="*/ 1244600 w 8534400"/>
              <a:gd name="connsiteY11" fmla="*/ 927100 h 3238500"/>
              <a:gd name="connsiteX12" fmla="*/ 1308100 w 8534400"/>
              <a:gd name="connsiteY12" fmla="*/ 457200 h 3238500"/>
              <a:gd name="connsiteX13" fmla="*/ 1473200 w 8534400"/>
              <a:gd name="connsiteY13" fmla="*/ 1143000 h 3238500"/>
              <a:gd name="connsiteX14" fmla="*/ 1536700 w 8534400"/>
              <a:gd name="connsiteY14" fmla="*/ 1689100 h 3238500"/>
              <a:gd name="connsiteX15" fmla="*/ 1714500 w 8534400"/>
              <a:gd name="connsiteY15" fmla="*/ 2755900 h 3238500"/>
              <a:gd name="connsiteX16" fmla="*/ 1841500 w 8534400"/>
              <a:gd name="connsiteY16" fmla="*/ 1511300 h 3238500"/>
              <a:gd name="connsiteX17" fmla="*/ 2082800 w 8534400"/>
              <a:gd name="connsiteY17" fmla="*/ 1130300 h 3238500"/>
              <a:gd name="connsiteX18" fmla="*/ 2146300 w 8534400"/>
              <a:gd name="connsiteY18" fmla="*/ 1600200 h 3238500"/>
              <a:gd name="connsiteX19" fmla="*/ 2286000 w 8534400"/>
              <a:gd name="connsiteY19" fmla="*/ 2425700 h 3238500"/>
              <a:gd name="connsiteX20" fmla="*/ 2400300 w 8534400"/>
              <a:gd name="connsiteY20" fmla="*/ 2006600 h 3238500"/>
              <a:gd name="connsiteX21" fmla="*/ 2667000 w 8534400"/>
              <a:gd name="connsiteY21" fmla="*/ 863600 h 3238500"/>
              <a:gd name="connsiteX22" fmla="*/ 2806700 w 8534400"/>
              <a:gd name="connsiteY22" fmla="*/ 2311400 h 3238500"/>
              <a:gd name="connsiteX23" fmla="*/ 2984500 w 8534400"/>
              <a:gd name="connsiteY23" fmla="*/ 1955800 h 3238500"/>
              <a:gd name="connsiteX24" fmla="*/ 3098800 w 8534400"/>
              <a:gd name="connsiteY24" fmla="*/ 2476500 h 3238500"/>
              <a:gd name="connsiteX25" fmla="*/ 3187700 w 8534400"/>
              <a:gd name="connsiteY25" fmla="*/ 2197100 h 3238500"/>
              <a:gd name="connsiteX26" fmla="*/ 3340100 w 8534400"/>
              <a:gd name="connsiteY26" fmla="*/ 2438400 h 3238500"/>
              <a:gd name="connsiteX27" fmla="*/ 3492500 w 8534400"/>
              <a:gd name="connsiteY27" fmla="*/ 1803400 h 3238500"/>
              <a:gd name="connsiteX28" fmla="*/ 3670300 w 8534400"/>
              <a:gd name="connsiteY28" fmla="*/ 2349500 h 3238500"/>
              <a:gd name="connsiteX29" fmla="*/ 3733800 w 8534400"/>
              <a:gd name="connsiteY29" fmla="*/ 2146300 h 3238500"/>
              <a:gd name="connsiteX30" fmla="*/ 3915743 w 8534400"/>
              <a:gd name="connsiteY30" fmla="*/ 0 h 3238500"/>
              <a:gd name="connsiteX31" fmla="*/ 4216400 w 8534400"/>
              <a:gd name="connsiteY31" fmla="*/ 1562100 h 3238500"/>
              <a:gd name="connsiteX32" fmla="*/ 4330700 w 8534400"/>
              <a:gd name="connsiteY32" fmla="*/ 3238500 h 3238500"/>
              <a:gd name="connsiteX33" fmla="*/ 4597400 w 8534400"/>
              <a:gd name="connsiteY33" fmla="*/ 1270000 h 3238500"/>
              <a:gd name="connsiteX34" fmla="*/ 4686300 w 8534400"/>
              <a:gd name="connsiteY34" fmla="*/ 1295400 h 3238500"/>
              <a:gd name="connsiteX35" fmla="*/ 4724400 w 8534400"/>
              <a:gd name="connsiteY35" fmla="*/ 850900 h 3238500"/>
              <a:gd name="connsiteX36" fmla="*/ 4876800 w 8534400"/>
              <a:gd name="connsiteY36" fmla="*/ 2374900 h 3238500"/>
              <a:gd name="connsiteX37" fmla="*/ 4965700 w 8534400"/>
              <a:gd name="connsiteY37" fmla="*/ 2120900 h 3238500"/>
              <a:gd name="connsiteX38" fmla="*/ 5067300 w 8534400"/>
              <a:gd name="connsiteY38" fmla="*/ 1955800 h 3238500"/>
              <a:gd name="connsiteX39" fmla="*/ 5156200 w 8534400"/>
              <a:gd name="connsiteY39" fmla="*/ 2019300 h 3238500"/>
              <a:gd name="connsiteX40" fmla="*/ 5308600 w 8534400"/>
              <a:gd name="connsiteY40" fmla="*/ 1333500 h 3238500"/>
              <a:gd name="connsiteX41" fmla="*/ 5486400 w 8534400"/>
              <a:gd name="connsiteY41" fmla="*/ 2400300 h 3238500"/>
              <a:gd name="connsiteX42" fmla="*/ 5562600 w 8534400"/>
              <a:gd name="connsiteY42" fmla="*/ 2133600 h 3238500"/>
              <a:gd name="connsiteX43" fmla="*/ 5664200 w 8534400"/>
              <a:gd name="connsiteY43" fmla="*/ 2247900 h 3238500"/>
              <a:gd name="connsiteX44" fmla="*/ 5816600 w 8534400"/>
              <a:gd name="connsiteY44" fmla="*/ 1574800 h 3238500"/>
              <a:gd name="connsiteX45" fmla="*/ 5969000 w 8534400"/>
              <a:gd name="connsiteY45" fmla="*/ 2070100 h 3238500"/>
              <a:gd name="connsiteX46" fmla="*/ 6032500 w 8534400"/>
              <a:gd name="connsiteY46" fmla="*/ 1854200 h 3238500"/>
              <a:gd name="connsiteX47" fmla="*/ 6108700 w 8534400"/>
              <a:gd name="connsiteY47" fmla="*/ 1841500 h 3238500"/>
              <a:gd name="connsiteX48" fmla="*/ 6223000 w 8534400"/>
              <a:gd name="connsiteY48" fmla="*/ 2527300 h 3238500"/>
              <a:gd name="connsiteX49" fmla="*/ 6362700 w 8534400"/>
              <a:gd name="connsiteY49" fmla="*/ 2540000 h 3238500"/>
              <a:gd name="connsiteX50" fmla="*/ 6400800 w 8534400"/>
              <a:gd name="connsiteY50" fmla="*/ 2438400 h 3238500"/>
              <a:gd name="connsiteX51" fmla="*/ 6438900 w 8534400"/>
              <a:gd name="connsiteY51" fmla="*/ 2590800 h 3238500"/>
              <a:gd name="connsiteX52" fmla="*/ 6540500 w 8534400"/>
              <a:gd name="connsiteY52" fmla="*/ 2705100 h 3238500"/>
              <a:gd name="connsiteX53" fmla="*/ 6743700 w 8534400"/>
              <a:gd name="connsiteY53" fmla="*/ 177800 h 3238500"/>
              <a:gd name="connsiteX54" fmla="*/ 6845300 w 8534400"/>
              <a:gd name="connsiteY54" fmla="*/ 228600 h 3238500"/>
              <a:gd name="connsiteX55" fmla="*/ 6934200 w 8534400"/>
              <a:gd name="connsiteY55" fmla="*/ 850900 h 3238500"/>
              <a:gd name="connsiteX56" fmla="*/ 7175500 w 8534400"/>
              <a:gd name="connsiteY56" fmla="*/ 2590800 h 3238500"/>
              <a:gd name="connsiteX57" fmla="*/ 7327900 w 8534400"/>
              <a:gd name="connsiteY57" fmla="*/ 1511300 h 3238500"/>
              <a:gd name="connsiteX58" fmla="*/ 7416800 w 8534400"/>
              <a:gd name="connsiteY58" fmla="*/ 1981200 h 3238500"/>
              <a:gd name="connsiteX59" fmla="*/ 7518400 w 8534400"/>
              <a:gd name="connsiteY59" fmla="*/ 1587500 h 3238500"/>
              <a:gd name="connsiteX60" fmla="*/ 7569200 w 8534400"/>
              <a:gd name="connsiteY60" fmla="*/ 1155700 h 3238500"/>
              <a:gd name="connsiteX61" fmla="*/ 7632700 w 8534400"/>
              <a:gd name="connsiteY61" fmla="*/ 2095500 h 3238500"/>
              <a:gd name="connsiteX62" fmla="*/ 7747000 w 8534400"/>
              <a:gd name="connsiteY62" fmla="*/ 2425700 h 3238500"/>
              <a:gd name="connsiteX63" fmla="*/ 7835900 w 8534400"/>
              <a:gd name="connsiteY63" fmla="*/ 1866900 h 3238500"/>
              <a:gd name="connsiteX64" fmla="*/ 7962900 w 8534400"/>
              <a:gd name="connsiteY64" fmla="*/ 2044700 h 3238500"/>
              <a:gd name="connsiteX65" fmla="*/ 8115300 w 8534400"/>
              <a:gd name="connsiteY65" fmla="*/ 1155700 h 3238500"/>
              <a:gd name="connsiteX66" fmla="*/ 8255000 w 8534400"/>
              <a:gd name="connsiteY66" fmla="*/ 2070100 h 3238500"/>
              <a:gd name="connsiteX67" fmla="*/ 8305800 w 8534400"/>
              <a:gd name="connsiteY67" fmla="*/ 1943100 h 3238500"/>
              <a:gd name="connsiteX68" fmla="*/ 8343900 w 8534400"/>
              <a:gd name="connsiteY68" fmla="*/ 2070100 h 3238500"/>
              <a:gd name="connsiteX69" fmla="*/ 8382000 w 8534400"/>
              <a:gd name="connsiteY69" fmla="*/ 1930400 h 3238500"/>
              <a:gd name="connsiteX70" fmla="*/ 8534400 w 8534400"/>
              <a:gd name="connsiteY70" fmla="*/ 1215572 h 3238500"/>
              <a:gd name="connsiteX0" fmla="*/ 0 w 8534400"/>
              <a:gd name="connsiteY0" fmla="*/ 1168400 h 3238500"/>
              <a:gd name="connsiteX1" fmla="*/ 88900 w 8534400"/>
              <a:gd name="connsiteY1" fmla="*/ 1346200 h 3238500"/>
              <a:gd name="connsiteX2" fmla="*/ 152400 w 8534400"/>
              <a:gd name="connsiteY2" fmla="*/ 2019300 h 3238500"/>
              <a:gd name="connsiteX3" fmla="*/ 241300 w 8534400"/>
              <a:gd name="connsiteY3" fmla="*/ 1866900 h 3238500"/>
              <a:gd name="connsiteX4" fmla="*/ 266700 w 8534400"/>
              <a:gd name="connsiteY4" fmla="*/ 1701800 h 3238500"/>
              <a:gd name="connsiteX5" fmla="*/ 431800 w 8534400"/>
              <a:gd name="connsiteY5" fmla="*/ 2743200 h 3238500"/>
              <a:gd name="connsiteX6" fmla="*/ 533400 w 8534400"/>
              <a:gd name="connsiteY6" fmla="*/ 2133600 h 3238500"/>
              <a:gd name="connsiteX7" fmla="*/ 673100 w 8534400"/>
              <a:gd name="connsiteY7" fmla="*/ 2857500 h 3238500"/>
              <a:gd name="connsiteX8" fmla="*/ 876300 w 8534400"/>
              <a:gd name="connsiteY8" fmla="*/ 1511300 h 3238500"/>
              <a:gd name="connsiteX9" fmla="*/ 1003300 w 8534400"/>
              <a:gd name="connsiteY9" fmla="*/ 2032000 h 3238500"/>
              <a:gd name="connsiteX10" fmla="*/ 1104900 w 8534400"/>
              <a:gd name="connsiteY10" fmla="*/ 2108200 h 3238500"/>
              <a:gd name="connsiteX11" fmla="*/ 1244600 w 8534400"/>
              <a:gd name="connsiteY11" fmla="*/ 927100 h 3238500"/>
              <a:gd name="connsiteX12" fmla="*/ 1308100 w 8534400"/>
              <a:gd name="connsiteY12" fmla="*/ 457200 h 3238500"/>
              <a:gd name="connsiteX13" fmla="*/ 1473200 w 8534400"/>
              <a:gd name="connsiteY13" fmla="*/ 1143000 h 3238500"/>
              <a:gd name="connsiteX14" fmla="*/ 1536700 w 8534400"/>
              <a:gd name="connsiteY14" fmla="*/ 1689100 h 3238500"/>
              <a:gd name="connsiteX15" fmla="*/ 1714500 w 8534400"/>
              <a:gd name="connsiteY15" fmla="*/ 2755900 h 3238500"/>
              <a:gd name="connsiteX16" fmla="*/ 1841500 w 8534400"/>
              <a:gd name="connsiteY16" fmla="*/ 1511300 h 3238500"/>
              <a:gd name="connsiteX17" fmla="*/ 2082800 w 8534400"/>
              <a:gd name="connsiteY17" fmla="*/ 1130300 h 3238500"/>
              <a:gd name="connsiteX18" fmla="*/ 2146300 w 8534400"/>
              <a:gd name="connsiteY18" fmla="*/ 1600200 h 3238500"/>
              <a:gd name="connsiteX19" fmla="*/ 2286000 w 8534400"/>
              <a:gd name="connsiteY19" fmla="*/ 2425700 h 3238500"/>
              <a:gd name="connsiteX20" fmla="*/ 2400300 w 8534400"/>
              <a:gd name="connsiteY20" fmla="*/ 2006600 h 3238500"/>
              <a:gd name="connsiteX21" fmla="*/ 2667000 w 8534400"/>
              <a:gd name="connsiteY21" fmla="*/ 863600 h 3238500"/>
              <a:gd name="connsiteX22" fmla="*/ 2806700 w 8534400"/>
              <a:gd name="connsiteY22" fmla="*/ 2311400 h 3238500"/>
              <a:gd name="connsiteX23" fmla="*/ 2984500 w 8534400"/>
              <a:gd name="connsiteY23" fmla="*/ 1955800 h 3238500"/>
              <a:gd name="connsiteX24" fmla="*/ 3098800 w 8534400"/>
              <a:gd name="connsiteY24" fmla="*/ 2476500 h 3238500"/>
              <a:gd name="connsiteX25" fmla="*/ 3187700 w 8534400"/>
              <a:gd name="connsiteY25" fmla="*/ 2197100 h 3238500"/>
              <a:gd name="connsiteX26" fmla="*/ 3302900 w 8534400"/>
              <a:gd name="connsiteY26" fmla="*/ 2438400 h 3238500"/>
              <a:gd name="connsiteX27" fmla="*/ 3492500 w 8534400"/>
              <a:gd name="connsiteY27" fmla="*/ 1803400 h 3238500"/>
              <a:gd name="connsiteX28" fmla="*/ 3670300 w 8534400"/>
              <a:gd name="connsiteY28" fmla="*/ 2349500 h 3238500"/>
              <a:gd name="connsiteX29" fmla="*/ 3733800 w 8534400"/>
              <a:gd name="connsiteY29" fmla="*/ 2146300 h 3238500"/>
              <a:gd name="connsiteX30" fmla="*/ 3915743 w 8534400"/>
              <a:gd name="connsiteY30" fmla="*/ 0 h 3238500"/>
              <a:gd name="connsiteX31" fmla="*/ 4216400 w 8534400"/>
              <a:gd name="connsiteY31" fmla="*/ 1562100 h 3238500"/>
              <a:gd name="connsiteX32" fmla="*/ 4330700 w 8534400"/>
              <a:gd name="connsiteY32" fmla="*/ 3238500 h 3238500"/>
              <a:gd name="connsiteX33" fmla="*/ 4597400 w 8534400"/>
              <a:gd name="connsiteY33" fmla="*/ 1270000 h 3238500"/>
              <a:gd name="connsiteX34" fmla="*/ 4686300 w 8534400"/>
              <a:gd name="connsiteY34" fmla="*/ 1295400 h 3238500"/>
              <a:gd name="connsiteX35" fmla="*/ 4724400 w 8534400"/>
              <a:gd name="connsiteY35" fmla="*/ 850900 h 3238500"/>
              <a:gd name="connsiteX36" fmla="*/ 4876800 w 8534400"/>
              <a:gd name="connsiteY36" fmla="*/ 2374900 h 3238500"/>
              <a:gd name="connsiteX37" fmla="*/ 4965700 w 8534400"/>
              <a:gd name="connsiteY37" fmla="*/ 2120900 h 3238500"/>
              <a:gd name="connsiteX38" fmla="*/ 5067300 w 8534400"/>
              <a:gd name="connsiteY38" fmla="*/ 1955800 h 3238500"/>
              <a:gd name="connsiteX39" fmla="*/ 5156200 w 8534400"/>
              <a:gd name="connsiteY39" fmla="*/ 2019300 h 3238500"/>
              <a:gd name="connsiteX40" fmla="*/ 5308600 w 8534400"/>
              <a:gd name="connsiteY40" fmla="*/ 1333500 h 3238500"/>
              <a:gd name="connsiteX41" fmla="*/ 5486400 w 8534400"/>
              <a:gd name="connsiteY41" fmla="*/ 2400300 h 3238500"/>
              <a:gd name="connsiteX42" fmla="*/ 5562600 w 8534400"/>
              <a:gd name="connsiteY42" fmla="*/ 2133600 h 3238500"/>
              <a:gd name="connsiteX43" fmla="*/ 5664200 w 8534400"/>
              <a:gd name="connsiteY43" fmla="*/ 2247900 h 3238500"/>
              <a:gd name="connsiteX44" fmla="*/ 5816600 w 8534400"/>
              <a:gd name="connsiteY44" fmla="*/ 1574800 h 3238500"/>
              <a:gd name="connsiteX45" fmla="*/ 5969000 w 8534400"/>
              <a:gd name="connsiteY45" fmla="*/ 2070100 h 3238500"/>
              <a:gd name="connsiteX46" fmla="*/ 6032500 w 8534400"/>
              <a:gd name="connsiteY46" fmla="*/ 1854200 h 3238500"/>
              <a:gd name="connsiteX47" fmla="*/ 6108700 w 8534400"/>
              <a:gd name="connsiteY47" fmla="*/ 1841500 h 3238500"/>
              <a:gd name="connsiteX48" fmla="*/ 6223000 w 8534400"/>
              <a:gd name="connsiteY48" fmla="*/ 2527300 h 3238500"/>
              <a:gd name="connsiteX49" fmla="*/ 6362700 w 8534400"/>
              <a:gd name="connsiteY49" fmla="*/ 2540000 h 3238500"/>
              <a:gd name="connsiteX50" fmla="*/ 6400800 w 8534400"/>
              <a:gd name="connsiteY50" fmla="*/ 2438400 h 3238500"/>
              <a:gd name="connsiteX51" fmla="*/ 6438900 w 8534400"/>
              <a:gd name="connsiteY51" fmla="*/ 2590800 h 3238500"/>
              <a:gd name="connsiteX52" fmla="*/ 6540500 w 8534400"/>
              <a:gd name="connsiteY52" fmla="*/ 2705100 h 3238500"/>
              <a:gd name="connsiteX53" fmla="*/ 6743700 w 8534400"/>
              <a:gd name="connsiteY53" fmla="*/ 177800 h 3238500"/>
              <a:gd name="connsiteX54" fmla="*/ 6845300 w 8534400"/>
              <a:gd name="connsiteY54" fmla="*/ 228600 h 3238500"/>
              <a:gd name="connsiteX55" fmla="*/ 6934200 w 8534400"/>
              <a:gd name="connsiteY55" fmla="*/ 850900 h 3238500"/>
              <a:gd name="connsiteX56" fmla="*/ 7175500 w 8534400"/>
              <a:gd name="connsiteY56" fmla="*/ 2590800 h 3238500"/>
              <a:gd name="connsiteX57" fmla="*/ 7327900 w 8534400"/>
              <a:gd name="connsiteY57" fmla="*/ 1511300 h 3238500"/>
              <a:gd name="connsiteX58" fmla="*/ 7416800 w 8534400"/>
              <a:gd name="connsiteY58" fmla="*/ 1981200 h 3238500"/>
              <a:gd name="connsiteX59" fmla="*/ 7518400 w 8534400"/>
              <a:gd name="connsiteY59" fmla="*/ 1587500 h 3238500"/>
              <a:gd name="connsiteX60" fmla="*/ 7569200 w 8534400"/>
              <a:gd name="connsiteY60" fmla="*/ 1155700 h 3238500"/>
              <a:gd name="connsiteX61" fmla="*/ 7632700 w 8534400"/>
              <a:gd name="connsiteY61" fmla="*/ 2095500 h 3238500"/>
              <a:gd name="connsiteX62" fmla="*/ 7747000 w 8534400"/>
              <a:gd name="connsiteY62" fmla="*/ 2425700 h 3238500"/>
              <a:gd name="connsiteX63" fmla="*/ 7835900 w 8534400"/>
              <a:gd name="connsiteY63" fmla="*/ 1866900 h 3238500"/>
              <a:gd name="connsiteX64" fmla="*/ 7962900 w 8534400"/>
              <a:gd name="connsiteY64" fmla="*/ 2044700 h 3238500"/>
              <a:gd name="connsiteX65" fmla="*/ 8115300 w 8534400"/>
              <a:gd name="connsiteY65" fmla="*/ 1155700 h 3238500"/>
              <a:gd name="connsiteX66" fmla="*/ 8255000 w 8534400"/>
              <a:gd name="connsiteY66" fmla="*/ 2070100 h 3238500"/>
              <a:gd name="connsiteX67" fmla="*/ 8305800 w 8534400"/>
              <a:gd name="connsiteY67" fmla="*/ 1943100 h 3238500"/>
              <a:gd name="connsiteX68" fmla="*/ 8343900 w 8534400"/>
              <a:gd name="connsiteY68" fmla="*/ 2070100 h 3238500"/>
              <a:gd name="connsiteX69" fmla="*/ 8382000 w 8534400"/>
              <a:gd name="connsiteY69" fmla="*/ 1930400 h 3238500"/>
              <a:gd name="connsiteX70" fmla="*/ 8534400 w 8534400"/>
              <a:gd name="connsiteY70" fmla="*/ 1215572 h 3238500"/>
              <a:gd name="connsiteX0" fmla="*/ 0 w 8534400"/>
              <a:gd name="connsiteY0" fmla="*/ 1168400 h 3238500"/>
              <a:gd name="connsiteX1" fmla="*/ 88900 w 8534400"/>
              <a:gd name="connsiteY1" fmla="*/ 1346200 h 3238500"/>
              <a:gd name="connsiteX2" fmla="*/ 152400 w 8534400"/>
              <a:gd name="connsiteY2" fmla="*/ 2019300 h 3238500"/>
              <a:gd name="connsiteX3" fmla="*/ 241300 w 8534400"/>
              <a:gd name="connsiteY3" fmla="*/ 1866900 h 3238500"/>
              <a:gd name="connsiteX4" fmla="*/ 266700 w 8534400"/>
              <a:gd name="connsiteY4" fmla="*/ 1701800 h 3238500"/>
              <a:gd name="connsiteX5" fmla="*/ 431800 w 8534400"/>
              <a:gd name="connsiteY5" fmla="*/ 2743200 h 3238500"/>
              <a:gd name="connsiteX6" fmla="*/ 533400 w 8534400"/>
              <a:gd name="connsiteY6" fmla="*/ 2133600 h 3238500"/>
              <a:gd name="connsiteX7" fmla="*/ 673100 w 8534400"/>
              <a:gd name="connsiteY7" fmla="*/ 2857500 h 3238500"/>
              <a:gd name="connsiteX8" fmla="*/ 876300 w 8534400"/>
              <a:gd name="connsiteY8" fmla="*/ 1511300 h 3238500"/>
              <a:gd name="connsiteX9" fmla="*/ 1003300 w 8534400"/>
              <a:gd name="connsiteY9" fmla="*/ 2032000 h 3238500"/>
              <a:gd name="connsiteX10" fmla="*/ 1104900 w 8534400"/>
              <a:gd name="connsiteY10" fmla="*/ 2108200 h 3238500"/>
              <a:gd name="connsiteX11" fmla="*/ 1244600 w 8534400"/>
              <a:gd name="connsiteY11" fmla="*/ 927100 h 3238500"/>
              <a:gd name="connsiteX12" fmla="*/ 1308100 w 8534400"/>
              <a:gd name="connsiteY12" fmla="*/ 457200 h 3238500"/>
              <a:gd name="connsiteX13" fmla="*/ 1473200 w 8534400"/>
              <a:gd name="connsiteY13" fmla="*/ 1143000 h 3238500"/>
              <a:gd name="connsiteX14" fmla="*/ 1536700 w 8534400"/>
              <a:gd name="connsiteY14" fmla="*/ 1689100 h 3238500"/>
              <a:gd name="connsiteX15" fmla="*/ 1714500 w 8534400"/>
              <a:gd name="connsiteY15" fmla="*/ 2755900 h 3238500"/>
              <a:gd name="connsiteX16" fmla="*/ 1841500 w 8534400"/>
              <a:gd name="connsiteY16" fmla="*/ 1511300 h 3238500"/>
              <a:gd name="connsiteX17" fmla="*/ 2082800 w 8534400"/>
              <a:gd name="connsiteY17" fmla="*/ 1130300 h 3238500"/>
              <a:gd name="connsiteX18" fmla="*/ 2146300 w 8534400"/>
              <a:gd name="connsiteY18" fmla="*/ 1600200 h 3238500"/>
              <a:gd name="connsiteX19" fmla="*/ 2286000 w 8534400"/>
              <a:gd name="connsiteY19" fmla="*/ 2425700 h 3238500"/>
              <a:gd name="connsiteX20" fmla="*/ 2400300 w 8534400"/>
              <a:gd name="connsiteY20" fmla="*/ 2006600 h 3238500"/>
              <a:gd name="connsiteX21" fmla="*/ 2667000 w 8534400"/>
              <a:gd name="connsiteY21" fmla="*/ 863600 h 3238500"/>
              <a:gd name="connsiteX22" fmla="*/ 2806700 w 8534400"/>
              <a:gd name="connsiteY22" fmla="*/ 2311400 h 3238500"/>
              <a:gd name="connsiteX23" fmla="*/ 2984500 w 8534400"/>
              <a:gd name="connsiteY23" fmla="*/ 1955800 h 3238500"/>
              <a:gd name="connsiteX24" fmla="*/ 3098800 w 8534400"/>
              <a:gd name="connsiteY24" fmla="*/ 2476500 h 3238500"/>
              <a:gd name="connsiteX25" fmla="*/ 3187700 w 8534400"/>
              <a:gd name="connsiteY25" fmla="*/ 2197100 h 3238500"/>
              <a:gd name="connsiteX26" fmla="*/ 3302900 w 8534400"/>
              <a:gd name="connsiteY26" fmla="*/ 2438400 h 3238500"/>
              <a:gd name="connsiteX27" fmla="*/ 3492500 w 8534400"/>
              <a:gd name="connsiteY27" fmla="*/ 1803400 h 3238500"/>
              <a:gd name="connsiteX28" fmla="*/ 3670300 w 8534400"/>
              <a:gd name="connsiteY28" fmla="*/ 2349500 h 3238500"/>
              <a:gd name="connsiteX29" fmla="*/ 3733800 w 8534400"/>
              <a:gd name="connsiteY29" fmla="*/ 2146300 h 3238500"/>
              <a:gd name="connsiteX30" fmla="*/ 3915743 w 8534400"/>
              <a:gd name="connsiteY30" fmla="*/ 0 h 3238500"/>
              <a:gd name="connsiteX31" fmla="*/ 4211750 w 8534400"/>
              <a:gd name="connsiteY31" fmla="*/ 1079500 h 3238500"/>
              <a:gd name="connsiteX32" fmla="*/ 4330700 w 8534400"/>
              <a:gd name="connsiteY32" fmla="*/ 3238500 h 3238500"/>
              <a:gd name="connsiteX33" fmla="*/ 4597400 w 8534400"/>
              <a:gd name="connsiteY33" fmla="*/ 1270000 h 3238500"/>
              <a:gd name="connsiteX34" fmla="*/ 4686300 w 8534400"/>
              <a:gd name="connsiteY34" fmla="*/ 1295400 h 3238500"/>
              <a:gd name="connsiteX35" fmla="*/ 4724400 w 8534400"/>
              <a:gd name="connsiteY35" fmla="*/ 850900 h 3238500"/>
              <a:gd name="connsiteX36" fmla="*/ 4876800 w 8534400"/>
              <a:gd name="connsiteY36" fmla="*/ 2374900 h 3238500"/>
              <a:gd name="connsiteX37" fmla="*/ 4965700 w 8534400"/>
              <a:gd name="connsiteY37" fmla="*/ 2120900 h 3238500"/>
              <a:gd name="connsiteX38" fmla="*/ 5067300 w 8534400"/>
              <a:gd name="connsiteY38" fmla="*/ 1955800 h 3238500"/>
              <a:gd name="connsiteX39" fmla="*/ 5156200 w 8534400"/>
              <a:gd name="connsiteY39" fmla="*/ 2019300 h 3238500"/>
              <a:gd name="connsiteX40" fmla="*/ 5308600 w 8534400"/>
              <a:gd name="connsiteY40" fmla="*/ 1333500 h 3238500"/>
              <a:gd name="connsiteX41" fmla="*/ 5486400 w 8534400"/>
              <a:gd name="connsiteY41" fmla="*/ 2400300 h 3238500"/>
              <a:gd name="connsiteX42" fmla="*/ 5562600 w 8534400"/>
              <a:gd name="connsiteY42" fmla="*/ 2133600 h 3238500"/>
              <a:gd name="connsiteX43" fmla="*/ 5664200 w 8534400"/>
              <a:gd name="connsiteY43" fmla="*/ 2247900 h 3238500"/>
              <a:gd name="connsiteX44" fmla="*/ 5816600 w 8534400"/>
              <a:gd name="connsiteY44" fmla="*/ 1574800 h 3238500"/>
              <a:gd name="connsiteX45" fmla="*/ 5969000 w 8534400"/>
              <a:gd name="connsiteY45" fmla="*/ 2070100 h 3238500"/>
              <a:gd name="connsiteX46" fmla="*/ 6032500 w 8534400"/>
              <a:gd name="connsiteY46" fmla="*/ 1854200 h 3238500"/>
              <a:gd name="connsiteX47" fmla="*/ 6108700 w 8534400"/>
              <a:gd name="connsiteY47" fmla="*/ 1841500 h 3238500"/>
              <a:gd name="connsiteX48" fmla="*/ 6223000 w 8534400"/>
              <a:gd name="connsiteY48" fmla="*/ 2527300 h 3238500"/>
              <a:gd name="connsiteX49" fmla="*/ 6362700 w 8534400"/>
              <a:gd name="connsiteY49" fmla="*/ 2540000 h 3238500"/>
              <a:gd name="connsiteX50" fmla="*/ 6400800 w 8534400"/>
              <a:gd name="connsiteY50" fmla="*/ 2438400 h 3238500"/>
              <a:gd name="connsiteX51" fmla="*/ 6438900 w 8534400"/>
              <a:gd name="connsiteY51" fmla="*/ 2590800 h 3238500"/>
              <a:gd name="connsiteX52" fmla="*/ 6540500 w 8534400"/>
              <a:gd name="connsiteY52" fmla="*/ 2705100 h 3238500"/>
              <a:gd name="connsiteX53" fmla="*/ 6743700 w 8534400"/>
              <a:gd name="connsiteY53" fmla="*/ 177800 h 3238500"/>
              <a:gd name="connsiteX54" fmla="*/ 6845300 w 8534400"/>
              <a:gd name="connsiteY54" fmla="*/ 228600 h 3238500"/>
              <a:gd name="connsiteX55" fmla="*/ 6934200 w 8534400"/>
              <a:gd name="connsiteY55" fmla="*/ 850900 h 3238500"/>
              <a:gd name="connsiteX56" fmla="*/ 7175500 w 8534400"/>
              <a:gd name="connsiteY56" fmla="*/ 2590800 h 3238500"/>
              <a:gd name="connsiteX57" fmla="*/ 7327900 w 8534400"/>
              <a:gd name="connsiteY57" fmla="*/ 1511300 h 3238500"/>
              <a:gd name="connsiteX58" fmla="*/ 7416800 w 8534400"/>
              <a:gd name="connsiteY58" fmla="*/ 1981200 h 3238500"/>
              <a:gd name="connsiteX59" fmla="*/ 7518400 w 8534400"/>
              <a:gd name="connsiteY59" fmla="*/ 1587500 h 3238500"/>
              <a:gd name="connsiteX60" fmla="*/ 7569200 w 8534400"/>
              <a:gd name="connsiteY60" fmla="*/ 1155700 h 3238500"/>
              <a:gd name="connsiteX61" fmla="*/ 7632700 w 8534400"/>
              <a:gd name="connsiteY61" fmla="*/ 2095500 h 3238500"/>
              <a:gd name="connsiteX62" fmla="*/ 7747000 w 8534400"/>
              <a:gd name="connsiteY62" fmla="*/ 2425700 h 3238500"/>
              <a:gd name="connsiteX63" fmla="*/ 7835900 w 8534400"/>
              <a:gd name="connsiteY63" fmla="*/ 1866900 h 3238500"/>
              <a:gd name="connsiteX64" fmla="*/ 7962900 w 8534400"/>
              <a:gd name="connsiteY64" fmla="*/ 2044700 h 3238500"/>
              <a:gd name="connsiteX65" fmla="*/ 8115300 w 8534400"/>
              <a:gd name="connsiteY65" fmla="*/ 1155700 h 3238500"/>
              <a:gd name="connsiteX66" fmla="*/ 8255000 w 8534400"/>
              <a:gd name="connsiteY66" fmla="*/ 2070100 h 3238500"/>
              <a:gd name="connsiteX67" fmla="*/ 8305800 w 8534400"/>
              <a:gd name="connsiteY67" fmla="*/ 1943100 h 3238500"/>
              <a:gd name="connsiteX68" fmla="*/ 8343900 w 8534400"/>
              <a:gd name="connsiteY68" fmla="*/ 2070100 h 3238500"/>
              <a:gd name="connsiteX69" fmla="*/ 8382000 w 8534400"/>
              <a:gd name="connsiteY69" fmla="*/ 1930400 h 3238500"/>
              <a:gd name="connsiteX70" fmla="*/ 8534400 w 8534400"/>
              <a:gd name="connsiteY70" fmla="*/ 1215572 h 3238500"/>
              <a:gd name="connsiteX0" fmla="*/ 0 w 8534400"/>
              <a:gd name="connsiteY0" fmla="*/ 1168400 h 3238500"/>
              <a:gd name="connsiteX1" fmla="*/ 88900 w 8534400"/>
              <a:gd name="connsiteY1" fmla="*/ 1346200 h 3238500"/>
              <a:gd name="connsiteX2" fmla="*/ 152400 w 8534400"/>
              <a:gd name="connsiteY2" fmla="*/ 2019300 h 3238500"/>
              <a:gd name="connsiteX3" fmla="*/ 241300 w 8534400"/>
              <a:gd name="connsiteY3" fmla="*/ 1866900 h 3238500"/>
              <a:gd name="connsiteX4" fmla="*/ 266700 w 8534400"/>
              <a:gd name="connsiteY4" fmla="*/ 1701800 h 3238500"/>
              <a:gd name="connsiteX5" fmla="*/ 431800 w 8534400"/>
              <a:gd name="connsiteY5" fmla="*/ 2743200 h 3238500"/>
              <a:gd name="connsiteX6" fmla="*/ 533400 w 8534400"/>
              <a:gd name="connsiteY6" fmla="*/ 2133600 h 3238500"/>
              <a:gd name="connsiteX7" fmla="*/ 673100 w 8534400"/>
              <a:gd name="connsiteY7" fmla="*/ 2857500 h 3238500"/>
              <a:gd name="connsiteX8" fmla="*/ 876300 w 8534400"/>
              <a:gd name="connsiteY8" fmla="*/ 1511300 h 3238500"/>
              <a:gd name="connsiteX9" fmla="*/ 1003300 w 8534400"/>
              <a:gd name="connsiteY9" fmla="*/ 2032000 h 3238500"/>
              <a:gd name="connsiteX10" fmla="*/ 1104900 w 8534400"/>
              <a:gd name="connsiteY10" fmla="*/ 2108200 h 3238500"/>
              <a:gd name="connsiteX11" fmla="*/ 1244600 w 8534400"/>
              <a:gd name="connsiteY11" fmla="*/ 927100 h 3238500"/>
              <a:gd name="connsiteX12" fmla="*/ 1308100 w 8534400"/>
              <a:gd name="connsiteY12" fmla="*/ 457200 h 3238500"/>
              <a:gd name="connsiteX13" fmla="*/ 1473200 w 8534400"/>
              <a:gd name="connsiteY13" fmla="*/ 1143000 h 3238500"/>
              <a:gd name="connsiteX14" fmla="*/ 1536700 w 8534400"/>
              <a:gd name="connsiteY14" fmla="*/ 1689100 h 3238500"/>
              <a:gd name="connsiteX15" fmla="*/ 1714500 w 8534400"/>
              <a:gd name="connsiteY15" fmla="*/ 2755900 h 3238500"/>
              <a:gd name="connsiteX16" fmla="*/ 1841500 w 8534400"/>
              <a:gd name="connsiteY16" fmla="*/ 1511300 h 3238500"/>
              <a:gd name="connsiteX17" fmla="*/ 2082800 w 8534400"/>
              <a:gd name="connsiteY17" fmla="*/ 1130300 h 3238500"/>
              <a:gd name="connsiteX18" fmla="*/ 2146300 w 8534400"/>
              <a:gd name="connsiteY18" fmla="*/ 1600200 h 3238500"/>
              <a:gd name="connsiteX19" fmla="*/ 2286000 w 8534400"/>
              <a:gd name="connsiteY19" fmla="*/ 2425700 h 3238500"/>
              <a:gd name="connsiteX20" fmla="*/ 2400300 w 8534400"/>
              <a:gd name="connsiteY20" fmla="*/ 2006600 h 3238500"/>
              <a:gd name="connsiteX21" fmla="*/ 2667000 w 8534400"/>
              <a:gd name="connsiteY21" fmla="*/ 863600 h 3238500"/>
              <a:gd name="connsiteX22" fmla="*/ 2806700 w 8534400"/>
              <a:gd name="connsiteY22" fmla="*/ 2311400 h 3238500"/>
              <a:gd name="connsiteX23" fmla="*/ 2984500 w 8534400"/>
              <a:gd name="connsiteY23" fmla="*/ 1955800 h 3238500"/>
              <a:gd name="connsiteX24" fmla="*/ 3098800 w 8534400"/>
              <a:gd name="connsiteY24" fmla="*/ 2476500 h 3238500"/>
              <a:gd name="connsiteX25" fmla="*/ 3187700 w 8534400"/>
              <a:gd name="connsiteY25" fmla="*/ 2197100 h 3238500"/>
              <a:gd name="connsiteX26" fmla="*/ 3302900 w 8534400"/>
              <a:gd name="connsiteY26" fmla="*/ 2438400 h 3238500"/>
              <a:gd name="connsiteX27" fmla="*/ 3492500 w 8534400"/>
              <a:gd name="connsiteY27" fmla="*/ 1803400 h 3238500"/>
              <a:gd name="connsiteX28" fmla="*/ 3670300 w 8534400"/>
              <a:gd name="connsiteY28" fmla="*/ 2349500 h 3238500"/>
              <a:gd name="connsiteX29" fmla="*/ 3733800 w 8534400"/>
              <a:gd name="connsiteY29" fmla="*/ 2146300 h 3238500"/>
              <a:gd name="connsiteX30" fmla="*/ 3915743 w 8534400"/>
              <a:gd name="connsiteY30" fmla="*/ 0 h 3238500"/>
              <a:gd name="connsiteX31" fmla="*/ 4160600 w 8534400"/>
              <a:gd name="connsiteY31" fmla="*/ 1085850 h 3238500"/>
              <a:gd name="connsiteX32" fmla="*/ 4330700 w 8534400"/>
              <a:gd name="connsiteY32" fmla="*/ 3238500 h 3238500"/>
              <a:gd name="connsiteX33" fmla="*/ 4597400 w 8534400"/>
              <a:gd name="connsiteY33" fmla="*/ 1270000 h 3238500"/>
              <a:gd name="connsiteX34" fmla="*/ 4686300 w 8534400"/>
              <a:gd name="connsiteY34" fmla="*/ 1295400 h 3238500"/>
              <a:gd name="connsiteX35" fmla="*/ 4724400 w 8534400"/>
              <a:gd name="connsiteY35" fmla="*/ 850900 h 3238500"/>
              <a:gd name="connsiteX36" fmla="*/ 4876800 w 8534400"/>
              <a:gd name="connsiteY36" fmla="*/ 2374900 h 3238500"/>
              <a:gd name="connsiteX37" fmla="*/ 4965700 w 8534400"/>
              <a:gd name="connsiteY37" fmla="*/ 2120900 h 3238500"/>
              <a:gd name="connsiteX38" fmla="*/ 5067300 w 8534400"/>
              <a:gd name="connsiteY38" fmla="*/ 1955800 h 3238500"/>
              <a:gd name="connsiteX39" fmla="*/ 5156200 w 8534400"/>
              <a:gd name="connsiteY39" fmla="*/ 2019300 h 3238500"/>
              <a:gd name="connsiteX40" fmla="*/ 5308600 w 8534400"/>
              <a:gd name="connsiteY40" fmla="*/ 1333500 h 3238500"/>
              <a:gd name="connsiteX41" fmla="*/ 5486400 w 8534400"/>
              <a:gd name="connsiteY41" fmla="*/ 2400300 h 3238500"/>
              <a:gd name="connsiteX42" fmla="*/ 5562600 w 8534400"/>
              <a:gd name="connsiteY42" fmla="*/ 2133600 h 3238500"/>
              <a:gd name="connsiteX43" fmla="*/ 5664200 w 8534400"/>
              <a:gd name="connsiteY43" fmla="*/ 2247900 h 3238500"/>
              <a:gd name="connsiteX44" fmla="*/ 5816600 w 8534400"/>
              <a:gd name="connsiteY44" fmla="*/ 1574800 h 3238500"/>
              <a:gd name="connsiteX45" fmla="*/ 5969000 w 8534400"/>
              <a:gd name="connsiteY45" fmla="*/ 2070100 h 3238500"/>
              <a:gd name="connsiteX46" fmla="*/ 6032500 w 8534400"/>
              <a:gd name="connsiteY46" fmla="*/ 1854200 h 3238500"/>
              <a:gd name="connsiteX47" fmla="*/ 6108700 w 8534400"/>
              <a:gd name="connsiteY47" fmla="*/ 1841500 h 3238500"/>
              <a:gd name="connsiteX48" fmla="*/ 6223000 w 8534400"/>
              <a:gd name="connsiteY48" fmla="*/ 2527300 h 3238500"/>
              <a:gd name="connsiteX49" fmla="*/ 6362700 w 8534400"/>
              <a:gd name="connsiteY49" fmla="*/ 2540000 h 3238500"/>
              <a:gd name="connsiteX50" fmla="*/ 6400800 w 8534400"/>
              <a:gd name="connsiteY50" fmla="*/ 2438400 h 3238500"/>
              <a:gd name="connsiteX51" fmla="*/ 6438900 w 8534400"/>
              <a:gd name="connsiteY51" fmla="*/ 2590800 h 3238500"/>
              <a:gd name="connsiteX52" fmla="*/ 6540500 w 8534400"/>
              <a:gd name="connsiteY52" fmla="*/ 2705100 h 3238500"/>
              <a:gd name="connsiteX53" fmla="*/ 6743700 w 8534400"/>
              <a:gd name="connsiteY53" fmla="*/ 177800 h 3238500"/>
              <a:gd name="connsiteX54" fmla="*/ 6845300 w 8534400"/>
              <a:gd name="connsiteY54" fmla="*/ 228600 h 3238500"/>
              <a:gd name="connsiteX55" fmla="*/ 6934200 w 8534400"/>
              <a:gd name="connsiteY55" fmla="*/ 850900 h 3238500"/>
              <a:gd name="connsiteX56" fmla="*/ 7175500 w 8534400"/>
              <a:gd name="connsiteY56" fmla="*/ 2590800 h 3238500"/>
              <a:gd name="connsiteX57" fmla="*/ 7327900 w 8534400"/>
              <a:gd name="connsiteY57" fmla="*/ 1511300 h 3238500"/>
              <a:gd name="connsiteX58" fmla="*/ 7416800 w 8534400"/>
              <a:gd name="connsiteY58" fmla="*/ 1981200 h 3238500"/>
              <a:gd name="connsiteX59" fmla="*/ 7518400 w 8534400"/>
              <a:gd name="connsiteY59" fmla="*/ 1587500 h 3238500"/>
              <a:gd name="connsiteX60" fmla="*/ 7569200 w 8534400"/>
              <a:gd name="connsiteY60" fmla="*/ 1155700 h 3238500"/>
              <a:gd name="connsiteX61" fmla="*/ 7632700 w 8534400"/>
              <a:gd name="connsiteY61" fmla="*/ 2095500 h 3238500"/>
              <a:gd name="connsiteX62" fmla="*/ 7747000 w 8534400"/>
              <a:gd name="connsiteY62" fmla="*/ 2425700 h 3238500"/>
              <a:gd name="connsiteX63" fmla="*/ 7835900 w 8534400"/>
              <a:gd name="connsiteY63" fmla="*/ 1866900 h 3238500"/>
              <a:gd name="connsiteX64" fmla="*/ 7962900 w 8534400"/>
              <a:gd name="connsiteY64" fmla="*/ 2044700 h 3238500"/>
              <a:gd name="connsiteX65" fmla="*/ 8115300 w 8534400"/>
              <a:gd name="connsiteY65" fmla="*/ 1155700 h 3238500"/>
              <a:gd name="connsiteX66" fmla="*/ 8255000 w 8534400"/>
              <a:gd name="connsiteY66" fmla="*/ 2070100 h 3238500"/>
              <a:gd name="connsiteX67" fmla="*/ 8305800 w 8534400"/>
              <a:gd name="connsiteY67" fmla="*/ 1943100 h 3238500"/>
              <a:gd name="connsiteX68" fmla="*/ 8343900 w 8534400"/>
              <a:gd name="connsiteY68" fmla="*/ 2070100 h 3238500"/>
              <a:gd name="connsiteX69" fmla="*/ 8382000 w 8534400"/>
              <a:gd name="connsiteY69" fmla="*/ 1930400 h 3238500"/>
              <a:gd name="connsiteX70" fmla="*/ 8534400 w 8534400"/>
              <a:gd name="connsiteY70" fmla="*/ 1215572 h 3238500"/>
              <a:gd name="connsiteX0" fmla="*/ 0 w 8534400"/>
              <a:gd name="connsiteY0" fmla="*/ 1168400 h 3187700"/>
              <a:gd name="connsiteX1" fmla="*/ 88900 w 8534400"/>
              <a:gd name="connsiteY1" fmla="*/ 1346200 h 3187700"/>
              <a:gd name="connsiteX2" fmla="*/ 152400 w 8534400"/>
              <a:gd name="connsiteY2" fmla="*/ 2019300 h 3187700"/>
              <a:gd name="connsiteX3" fmla="*/ 241300 w 8534400"/>
              <a:gd name="connsiteY3" fmla="*/ 1866900 h 3187700"/>
              <a:gd name="connsiteX4" fmla="*/ 266700 w 8534400"/>
              <a:gd name="connsiteY4" fmla="*/ 1701800 h 3187700"/>
              <a:gd name="connsiteX5" fmla="*/ 431800 w 8534400"/>
              <a:gd name="connsiteY5" fmla="*/ 2743200 h 3187700"/>
              <a:gd name="connsiteX6" fmla="*/ 533400 w 8534400"/>
              <a:gd name="connsiteY6" fmla="*/ 2133600 h 3187700"/>
              <a:gd name="connsiteX7" fmla="*/ 673100 w 8534400"/>
              <a:gd name="connsiteY7" fmla="*/ 2857500 h 3187700"/>
              <a:gd name="connsiteX8" fmla="*/ 876300 w 8534400"/>
              <a:gd name="connsiteY8" fmla="*/ 1511300 h 3187700"/>
              <a:gd name="connsiteX9" fmla="*/ 1003300 w 8534400"/>
              <a:gd name="connsiteY9" fmla="*/ 2032000 h 3187700"/>
              <a:gd name="connsiteX10" fmla="*/ 1104900 w 8534400"/>
              <a:gd name="connsiteY10" fmla="*/ 2108200 h 3187700"/>
              <a:gd name="connsiteX11" fmla="*/ 1244600 w 8534400"/>
              <a:gd name="connsiteY11" fmla="*/ 927100 h 3187700"/>
              <a:gd name="connsiteX12" fmla="*/ 1308100 w 8534400"/>
              <a:gd name="connsiteY12" fmla="*/ 457200 h 3187700"/>
              <a:gd name="connsiteX13" fmla="*/ 1473200 w 8534400"/>
              <a:gd name="connsiteY13" fmla="*/ 1143000 h 3187700"/>
              <a:gd name="connsiteX14" fmla="*/ 1536700 w 8534400"/>
              <a:gd name="connsiteY14" fmla="*/ 1689100 h 3187700"/>
              <a:gd name="connsiteX15" fmla="*/ 1714500 w 8534400"/>
              <a:gd name="connsiteY15" fmla="*/ 2755900 h 3187700"/>
              <a:gd name="connsiteX16" fmla="*/ 1841500 w 8534400"/>
              <a:gd name="connsiteY16" fmla="*/ 1511300 h 3187700"/>
              <a:gd name="connsiteX17" fmla="*/ 2082800 w 8534400"/>
              <a:gd name="connsiteY17" fmla="*/ 1130300 h 3187700"/>
              <a:gd name="connsiteX18" fmla="*/ 2146300 w 8534400"/>
              <a:gd name="connsiteY18" fmla="*/ 1600200 h 3187700"/>
              <a:gd name="connsiteX19" fmla="*/ 2286000 w 8534400"/>
              <a:gd name="connsiteY19" fmla="*/ 2425700 h 3187700"/>
              <a:gd name="connsiteX20" fmla="*/ 2400300 w 8534400"/>
              <a:gd name="connsiteY20" fmla="*/ 2006600 h 3187700"/>
              <a:gd name="connsiteX21" fmla="*/ 2667000 w 8534400"/>
              <a:gd name="connsiteY21" fmla="*/ 863600 h 3187700"/>
              <a:gd name="connsiteX22" fmla="*/ 2806700 w 8534400"/>
              <a:gd name="connsiteY22" fmla="*/ 2311400 h 3187700"/>
              <a:gd name="connsiteX23" fmla="*/ 2984500 w 8534400"/>
              <a:gd name="connsiteY23" fmla="*/ 1955800 h 3187700"/>
              <a:gd name="connsiteX24" fmla="*/ 3098800 w 8534400"/>
              <a:gd name="connsiteY24" fmla="*/ 2476500 h 3187700"/>
              <a:gd name="connsiteX25" fmla="*/ 3187700 w 8534400"/>
              <a:gd name="connsiteY25" fmla="*/ 2197100 h 3187700"/>
              <a:gd name="connsiteX26" fmla="*/ 3302900 w 8534400"/>
              <a:gd name="connsiteY26" fmla="*/ 2438400 h 3187700"/>
              <a:gd name="connsiteX27" fmla="*/ 3492500 w 8534400"/>
              <a:gd name="connsiteY27" fmla="*/ 1803400 h 3187700"/>
              <a:gd name="connsiteX28" fmla="*/ 3670300 w 8534400"/>
              <a:gd name="connsiteY28" fmla="*/ 2349500 h 3187700"/>
              <a:gd name="connsiteX29" fmla="*/ 3733800 w 8534400"/>
              <a:gd name="connsiteY29" fmla="*/ 2146300 h 3187700"/>
              <a:gd name="connsiteX30" fmla="*/ 3915743 w 8534400"/>
              <a:gd name="connsiteY30" fmla="*/ 0 h 3187700"/>
              <a:gd name="connsiteX31" fmla="*/ 4160600 w 8534400"/>
              <a:gd name="connsiteY31" fmla="*/ 1085850 h 3187700"/>
              <a:gd name="connsiteX32" fmla="*/ 4340000 w 8534400"/>
              <a:gd name="connsiteY32" fmla="*/ 3187700 h 3187700"/>
              <a:gd name="connsiteX33" fmla="*/ 4597400 w 8534400"/>
              <a:gd name="connsiteY33" fmla="*/ 1270000 h 3187700"/>
              <a:gd name="connsiteX34" fmla="*/ 4686300 w 8534400"/>
              <a:gd name="connsiteY34" fmla="*/ 1295400 h 3187700"/>
              <a:gd name="connsiteX35" fmla="*/ 4724400 w 8534400"/>
              <a:gd name="connsiteY35" fmla="*/ 850900 h 3187700"/>
              <a:gd name="connsiteX36" fmla="*/ 4876800 w 8534400"/>
              <a:gd name="connsiteY36" fmla="*/ 2374900 h 3187700"/>
              <a:gd name="connsiteX37" fmla="*/ 4965700 w 8534400"/>
              <a:gd name="connsiteY37" fmla="*/ 2120900 h 3187700"/>
              <a:gd name="connsiteX38" fmla="*/ 5067300 w 8534400"/>
              <a:gd name="connsiteY38" fmla="*/ 1955800 h 3187700"/>
              <a:gd name="connsiteX39" fmla="*/ 5156200 w 8534400"/>
              <a:gd name="connsiteY39" fmla="*/ 2019300 h 3187700"/>
              <a:gd name="connsiteX40" fmla="*/ 5308600 w 8534400"/>
              <a:gd name="connsiteY40" fmla="*/ 1333500 h 3187700"/>
              <a:gd name="connsiteX41" fmla="*/ 5486400 w 8534400"/>
              <a:gd name="connsiteY41" fmla="*/ 2400300 h 3187700"/>
              <a:gd name="connsiteX42" fmla="*/ 5562600 w 8534400"/>
              <a:gd name="connsiteY42" fmla="*/ 2133600 h 3187700"/>
              <a:gd name="connsiteX43" fmla="*/ 5664200 w 8534400"/>
              <a:gd name="connsiteY43" fmla="*/ 2247900 h 3187700"/>
              <a:gd name="connsiteX44" fmla="*/ 5816600 w 8534400"/>
              <a:gd name="connsiteY44" fmla="*/ 1574800 h 3187700"/>
              <a:gd name="connsiteX45" fmla="*/ 5969000 w 8534400"/>
              <a:gd name="connsiteY45" fmla="*/ 2070100 h 3187700"/>
              <a:gd name="connsiteX46" fmla="*/ 6032500 w 8534400"/>
              <a:gd name="connsiteY46" fmla="*/ 1854200 h 3187700"/>
              <a:gd name="connsiteX47" fmla="*/ 6108700 w 8534400"/>
              <a:gd name="connsiteY47" fmla="*/ 1841500 h 3187700"/>
              <a:gd name="connsiteX48" fmla="*/ 6223000 w 8534400"/>
              <a:gd name="connsiteY48" fmla="*/ 2527300 h 3187700"/>
              <a:gd name="connsiteX49" fmla="*/ 6362700 w 8534400"/>
              <a:gd name="connsiteY49" fmla="*/ 2540000 h 3187700"/>
              <a:gd name="connsiteX50" fmla="*/ 6400800 w 8534400"/>
              <a:gd name="connsiteY50" fmla="*/ 2438400 h 3187700"/>
              <a:gd name="connsiteX51" fmla="*/ 6438900 w 8534400"/>
              <a:gd name="connsiteY51" fmla="*/ 2590800 h 3187700"/>
              <a:gd name="connsiteX52" fmla="*/ 6540500 w 8534400"/>
              <a:gd name="connsiteY52" fmla="*/ 2705100 h 3187700"/>
              <a:gd name="connsiteX53" fmla="*/ 6743700 w 8534400"/>
              <a:gd name="connsiteY53" fmla="*/ 177800 h 3187700"/>
              <a:gd name="connsiteX54" fmla="*/ 6845300 w 8534400"/>
              <a:gd name="connsiteY54" fmla="*/ 228600 h 3187700"/>
              <a:gd name="connsiteX55" fmla="*/ 6934200 w 8534400"/>
              <a:gd name="connsiteY55" fmla="*/ 850900 h 3187700"/>
              <a:gd name="connsiteX56" fmla="*/ 7175500 w 8534400"/>
              <a:gd name="connsiteY56" fmla="*/ 2590800 h 3187700"/>
              <a:gd name="connsiteX57" fmla="*/ 7327900 w 8534400"/>
              <a:gd name="connsiteY57" fmla="*/ 1511300 h 3187700"/>
              <a:gd name="connsiteX58" fmla="*/ 7416800 w 8534400"/>
              <a:gd name="connsiteY58" fmla="*/ 1981200 h 3187700"/>
              <a:gd name="connsiteX59" fmla="*/ 7518400 w 8534400"/>
              <a:gd name="connsiteY59" fmla="*/ 1587500 h 3187700"/>
              <a:gd name="connsiteX60" fmla="*/ 7569200 w 8534400"/>
              <a:gd name="connsiteY60" fmla="*/ 1155700 h 3187700"/>
              <a:gd name="connsiteX61" fmla="*/ 7632700 w 8534400"/>
              <a:gd name="connsiteY61" fmla="*/ 2095500 h 3187700"/>
              <a:gd name="connsiteX62" fmla="*/ 7747000 w 8534400"/>
              <a:gd name="connsiteY62" fmla="*/ 2425700 h 3187700"/>
              <a:gd name="connsiteX63" fmla="*/ 7835900 w 8534400"/>
              <a:gd name="connsiteY63" fmla="*/ 1866900 h 3187700"/>
              <a:gd name="connsiteX64" fmla="*/ 7962900 w 8534400"/>
              <a:gd name="connsiteY64" fmla="*/ 2044700 h 3187700"/>
              <a:gd name="connsiteX65" fmla="*/ 8115300 w 8534400"/>
              <a:gd name="connsiteY65" fmla="*/ 1155700 h 3187700"/>
              <a:gd name="connsiteX66" fmla="*/ 8255000 w 8534400"/>
              <a:gd name="connsiteY66" fmla="*/ 2070100 h 3187700"/>
              <a:gd name="connsiteX67" fmla="*/ 8305800 w 8534400"/>
              <a:gd name="connsiteY67" fmla="*/ 1943100 h 3187700"/>
              <a:gd name="connsiteX68" fmla="*/ 8343900 w 8534400"/>
              <a:gd name="connsiteY68" fmla="*/ 2070100 h 3187700"/>
              <a:gd name="connsiteX69" fmla="*/ 8382000 w 8534400"/>
              <a:gd name="connsiteY69" fmla="*/ 1930400 h 3187700"/>
              <a:gd name="connsiteX70" fmla="*/ 8534400 w 8534400"/>
              <a:gd name="connsiteY70" fmla="*/ 1215572 h 3187700"/>
              <a:gd name="connsiteX0" fmla="*/ 0 w 8534400"/>
              <a:gd name="connsiteY0" fmla="*/ 1168400 h 3187700"/>
              <a:gd name="connsiteX1" fmla="*/ 88900 w 8534400"/>
              <a:gd name="connsiteY1" fmla="*/ 1346200 h 3187700"/>
              <a:gd name="connsiteX2" fmla="*/ 152400 w 8534400"/>
              <a:gd name="connsiteY2" fmla="*/ 2019300 h 3187700"/>
              <a:gd name="connsiteX3" fmla="*/ 241300 w 8534400"/>
              <a:gd name="connsiteY3" fmla="*/ 1866900 h 3187700"/>
              <a:gd name="connsiteX4" fmla="*/ 266700 w 8534400"/>
              <a:gd name="connsiteY4" fmla="*/ 1701800 h 3187700"/>
              <a:gd name="connsiteX5" fmla="*/ 431800 w 8534400"/>
              <a:gd name="connsiteY5" fmla="*/ 2743200 h 3187700"/>
              <a:gd name="connsiteX6" fmla="*/ 533400 w 8534400"/>
              <a:gd name="connsiteY6" fmla="*/ 2133600 h 3187700"/>
              <a:gd name="connsiteX7" fmla="*/ 673100 w 8534400"/>
              <a:gd name="connsiteY7" fmla="*/ 2857500 h 3187700"/>
              <a:gd name="connsiteX8" fmla="*/ 876300 w 8534400"/>
              <a:gd name="connsiteY8" fmla="*/ 1511300 h 3187700"/>
              <a:gd name="connsiteX9" fmla="*/ 1003300 w 8534400"/>
              <a:gd name="connsiteY9" fmla="*/ 2032000 h 3187700"/>
              <a:gd name="connsiteX10" fmla="*/ 1104900 w 8534400"/>
              <a:gd name="connsiteY10" fmla="*/ 2108200 h 3187700"/>
              <a:gd name="connsiteX11" fmla="*/ 1244600 w 8534400"/>
              <a:gd name="connsiteY11" fmla="*/ 927100 h 3187700"/>
              <a:gd name="connsiteX12" fmla="*/ 1308100 w 8534400"/>
              <a:gd name="connsiteY12" fmla="*/ 457200 h 3187700"/>
              <a:gd name="connsiteX13" fmla="*/ 1473200 w 8534400"/>
              <a:gd name="connsiteY13" fmla="*/ 1143000 h 3187700"/>
              <a:gd name="connsiteX14" fmla="*/ 1536700 w 8534400"/>
              <a:gd name="connsiteY14" fmla="*/ 1689100 h 3187700"/>
              <a:gd name="connsiteX15" fmla="*/ 1714500 w 8534400"/>
              <a:gd name="connsiteY15" fmla="*/ 2755900 h 3187700"/>
              <a:gd name="connsiteX16" fmla="*/ 1841500 w 8534400"/>
              <a:gd name="connsiteY16" fmla="*/ 1511300 h 3187700"/>
              <a:gd name="connsiteX17" fmla="*/ 2082800 w 8534400"/>
              <a:gd name="connsiteY17" fmla="*/ 1130300 h 3187700"/>
              <a:gd name="connsiteX18" fmla="*/ 2146300 w 8534400"/>
              <a:gd name="connsiteY18" fmla="*/ 1600200 h 3187700"/>
              <a:gd name="connsiteX19" fmla="*/ 2286000 w 8534400"/>
              <a:gd name="connsiteY19" fmla="*/ 2425700 h 3187700"/>
              <a:gd name="connsiteX20" fmla="*/ 2400300 w 8534400"/>
              <a:gd name="connsiteY20" fmla="*/ 2006600 h 3187700"/>
              <a:gd name="connsiteX21" fmla="*/ 2667000 w 8534400"/>
              <a:gd name="connsiteY21" fmla="*/ 863600 h 3187700"/>
              <a:gd name="connsiteX22" fmla="*/ 2806700 w 8534400"/>
              <a:gd name="connsiteY22" fmla="*/ 2311400 h 3187700"/>
              <a:gd name="connsiteX23" fmla="*/ 2984500 w 8534400"/>
              <a:gd name="connsiteY23" fmla="*/ 1955800 h 3187700"/>
              <a:gd name="connsiteX24" fmla="*/ 3098800 w 8534400"/>
              <a:gd name="connsiteY24" fmla="*/ 2476500 h 3187700"/>
              <a:gd name="connsiteX25" fmla="*/ 3187700 w 8534400"/>
              <a:gd name="connsiteY25" fmla="*/ 2197100 h 3187700"/>
              <a:gd name="connsiteX26" fmla="*/ 3302900 w 8534400"/>
              <a:gd name="connsiteY26" fmla="*/ 2438400 h 3187700"/>
              <a:gd name="connsiteX27" fmla="*/ 3492500 w 8534400"/>
              <a:gd name="connsiteY27" fmla="*/ 1803400 h 3187700"/>
              <a:gd name="connsiteX28" fmla="*/ 3670300 w 8534400"/>
              <a:gd name="connsiteY28" fmla="*/ 2349500 h 3187700"/>
              <a:gd name="connsiteX29" fmla="*/ 3733800 w 8534400"/>
              <a:gd name="connsiteY29" fmla="*/ 2146300 h 3187700"/>
              <a:gd name="connsiteX30" fmla="*/ 3915743 w 8534400"/>
              <a:gd name="connsiteY30" fmla="*/ 0 h 3187700"/>
              <a:gd name="connsiteX31" fmla="*/ 4160600 w 8534400"/>
              <a:gd name="connsiteY31" fmla="*/ 1085850 h 3187700"/>
              <a:gd name="connsiteX32" fmla="*/ 4340000 w 8534400"/>
              <a:gd name="connsiteY32" fmla="*/ 3187700 h 3187700"/>
              <a:gd name="connsiteX33" fmla="*/ 4597400 w 8534400"/>
              <a:gd name="connsiteY33" fmla="*/ 1270000 h 3187700"/>
              <a:gd name="connsiteX34" fmla="*/ 4724400 w 8534400"/>
              <a:gd name="connsiteY34" fmla="*/ 850900 h 3187700"/>
              <a:gd name="connsiteX35" fmla="*/ 4876800 w 8534400"/>
              <a:gd name="connsiteY35" fmla="*/ 2374900 h 3187700"/>
              <a:gd name="connsiteX36" fmla="*/ 4965700 w 8534400"/>
              <a:gd name="connsiteY36" fmla="*/ 2120900 h 3187700"/>
              <a:gd name="connsiteX37" fmla="*/ 5067300 w 8534400"/>
              <a:gd name="connsiteY37" fmla="*/ 1955800 h 3187700"/>
              <a:gd name="connsiteX38" fmla="*/ 5156200 w 8534400"/>
              <a:gd name="connsiteY38" fmla="*/ 2019300 h 3187700"/>
              <a:gd name="connsiteX39" fmla="*/ 5308600 w 8534400"/>
              <a:gd name="connsiteY39" fmla="*/ 1333500 h 3187700"/>
              <a:gd name="connsiteX40" fmla="*/ 5486400 w 8534400"/>
              <a:gd name="connsiteY40" fmla="*/ 2400300 h 3187700"/>
              <a:gd name="connsiteX41" fmla="*/ 5562600 w 8534400"/>
              <a:gd name="connsiteY41" fmla="*/ 2133600 h 3187700"/>
              <a:gd name="connsiteX42" fmla="*/ 5664200 w 8534400"/>
              <a:gd name="connsiteY42" fmla="*/ 2247900 h 3187700"/>
              <a:gd name="connsiteX43" fmla="*/ 5816600 w 8534400"/>
              <a:gd name="connsiteY43" fmla="*/ 1574800 h 3187700"/>
              <a:gd name="connsiteX44" fmla="*/ 5969000 w 8534400"/>
              <a:gd name="connsiteY44" fmla="*/ 2070100 h 3187700"/>
              <a:gd name="connsiteX45" fmla="*/ 6032500 w 8534400"/>
              <a:gd name="connsiteY45" fmla="*/ 1854200 h 3187700"/>
              <a:gd name="connsiteX46" fmla="*/ 6108700 w 8534400"/>
              <a:gd name="connsiteY46" fmla="*/ 1841500 h 3187700"/>
              <a:gd name="connsiteX47" fmla="*/ 6223000 w 8534400"/>
              <a:gd name="connsiteY47" fmla="*/ 2527300 h 3187700"/>
              <a:gd name="connsiteX48" fmla="*/ 6362700 w 8534400"/>
              <a:gd name="connsiteY48" fmla="*/ 2540000 h 3187700"/>
              <a:gd name="connsiteX49" fmla="*/ 6400800 w 8534400"/>
              <a:gd name="connsiteY49" fmla="*/ 2438400 h 3187700"/>
              <a:gd name="connsiteX50" fmla="*/ 6438900 w 8534400"/>
              <a:gd name="connsiteY50" fmla="*/ 2590800 h 3187700"/>
              <a:gd name="connsiteX51" fmla="*/ 6540500 w 8534400"/>
              <a:gd name="connsiteY51" fmla="*/ 2705100 h 3187700"/>
              <a:gd name="connsiteX52" fmla="*/ 6743700 w 8534400"/>
              <a:gd name="connsiteY52" fmla="*/ 177800 h 3187700"/>
              <a:gd name="connsiteX53" fmla="*/ 6845300 w 8534400"/>
              <a:gd name="connsiteY53" fmla="*/ 228600 h 3187700"/>
              <a:gd name="connsiteX54" fmla="*/ 6934200 w 8534400"/>
              <a:gd name="connsiteY54" fmla="*/ 850900 h 3187700"/>
              <a:gd name="connsiteX55" fmla="*/ 7175500 w 8534400"/>
              <a:gd name="connsiteY55" fmla="*/ 2590800 h 3187700"/>
              <a:gd name="connsiteX56" fmla="*/ 7327900 w 8534400"/>
              <a:gd name="connsiteY56" fmla="*/ 1511300 h 3187700"/>
              <a:gd name="connsiteX57" fmla="*/ 7416800 w 8534400"/>
              <a:gd name="connsiteY57" fmla="*/ 1981200 h 3187700"/>
              <a:gd name="connsiteX58" fmla="*/ 7518400 w 8534400"/>
              <a:gd name="connsiteY58" fmla="*/ 1587500 h 3187700"/>
              <a:gd name="connsiteX59" fmla="*/ 7569200 w 8534400"/>
              <a:gd name="connsiteY59" fmla="*/ 1155700 h 3187700"/>
              <a:gd name="connsiteX60" fmla="*/ 7632700 w 8534400"/>
              <a:gd name="connsiteY60" fmla="*/ 2095500 h 3187700"/>
              <a:gd name="connsiteX61" fmla="*/ 7747000 w 8534400"/>
              <a:gd name="connsiteY61" fmla="*/ 2425700 h 3187700"/>
              <a:gd name="connsiteX62" fmla="*/ 7835900 w 8534400"/>
              <a:gd name="connsiteY62" fmla="*/ 1866900 h 3187700"/>
              <a:gd name="connsiteX63" fmla="*/ 7962900 w 8534400"/>
              <a:gd name="connsiteY63" fmla="*/ 2044700 h 3187700"/>
              <a:gd name="connsiteX64" fmla="*/ 8115300 w 8534400"/>
              <a:gd name="connsiteY64" fmla="*/ 1155700 h 3187700"/>
              <a:gd name="connsiteX65" fmla="*/ 8255000 w 8534400"/>
              <a:gd name="connsiteY65" fmla="*/ 2070100 h 3187700"/>
              <a:gd name="connsiteX66" fmla="*/ 8305800 w 8534400"/>
              <a:gd name="connsiteY66" fmla="*/ 1943100 h 3187700"/>
              <a:gd name="connsiteX67" fmla="*/ 8343900 w 8534400"/>
              <a:gd name="connsiteY67" fmla="*/ 2070100 h 3187700"/>
              <a:gd name="connsiteX68" fmla="*/ 8382000 w 8534400"/>
              <a:gd name="connsiteY68" fmla="*/ 1930400 h 3187700"/>
              <a:gd name="connsiteX69" fmla="*/ 8534400 w 8534400"/>
              <a:gd name="connsiteY69" fmla="*/ 1215572 h 3187700"/>
              <a:gd name="connsiteX0" fmla="*/ 0 w 8534400"/>
              <a:gd name="connsiteY0" fmla="*/ 1168400 h 3187700"/>
              <a:gd name="connsiteX1" fmla="*/ 88900 w 8534400"/>
              <a:gd name="connsiteY1" fmla="*/ 1346200 h 3187700"/>
              <a:gd name="connsiteX2" fmla="*/ 152400 w 8534400"/>
              <a:gd name="connsiteY2" fmla="*/ 2019300 h 3187700"/>
              <a:gd name="connsiteX3" fmla="*/ 241300 w 8534400"/>
              <a:gd name="connsiteY3" fmla="*/ 1866900 h 3187700"/>
              <a:gd name="connsiteX4" fmla="*/ 266700 w 8534400"/>
              <a:gd name="connsiteY4" fmla="*/ 1701800 h 3187700"/>
              <a:gd name="connsiteX5" fmla="*/ 431800 w 8534400"/>
              <a:gd name="connsiteY5" fmla="*/ 2743200 h 3187700"/>
              <a:gd name="connsiteX6" fmla="*/ 533400 w 8534400"/>
              <a:gd name="connsiteY6" fmla="*/ 2133600 h 3187700"/>
              <a:gd name="connsiteX7" fmla="*/ 673100 w 8534400"/>
              <a:gd name="connsiteY7" fmla="*/ 2857500 h 3187700"/>
              <a:gd name="connsiteX8" fmla="*/ 876300 w 8534400"/>
              <a:gd name="connsiteY8" fmla="*/ 1511300 h 3187700"/>
              <a:gd name="connsiteX9" fmla="*/ 1003300 w 8534400"/>
              <a:gd name="connsiteY9" fmla="*/ 2032000 h 3187700"/>
              <a:gd name="connsiteX10" fmla="*/ 1104900 w 8534400"/>
              <a:gd name="connsiteY10" fmla="*/ 2108200 h 3187700"/>
              <a:gd name="connsiteX11" fmla="*/ 1244600 w 8534400"/>
              <a:gd name="connsiteY11" fmla="*/ 927100 h 3187700"/>
              <a:gd name="connsiteX12" fmla="*/ 1308100 w 8534400"/>
              <a:gd name="connsiteY12" fmla="*/ 457200 h 3187700"/>
              <a:gd name="connsiteX13" fmla="*/ 1473200 w 8534400"/>
              <a:gd name="connsiteY13" fmla="*/ 1143000 h 3187700"/>
              <a:gd name="connsiteX14" fmla="*/ 1536700 w 8534400"/>
              <a:gd name="connsiteY14" fmla="*/ 1689100 h 3187700"/>
              <a:gd name="connsiteX15" fmla="*/ 1714500 w 8534400"/>
              <a:gd name="connsiteY15" fmla="*/ 2755900 h 3187700"/>
              <a:gd name="connsiteX16" fmla="*/ 1841500 w 8534400"/>
              <a:gd name="connsiteY16" fmla="*/ 1511300 h 3187700"/>
              <a:gd name="connsiteX17" fmla="*/ 2082800 w 8534400"/>
              <a:gd name="connsiteY17" fmla="*/ 1130300 h 3187700"/>
              <a:gd name="connsiteX18" fmla="*/ 2146300 w 8534400"/>
              <a:gd name="connsiteY18" fmla="*/ 1600200 h 3187700"/>
              <a:gd name="connsiteX19" fmla="*/ 2286000 w 8534400"/>
              <a:gd name="connsiteY19" fmla="*/ 2425700 h 3187700"/>
              <a:gd name="connsiteX20" fmla="*/ 2400300 w 8534400"/>
              <a:gd name="connsiteY20" fmla="*/ 2006600 h 3187700"/>
              <a:gd name="connsiteX21" fmla="*/ 2667000 w 8534400"/>
              <a:gd name="connsiteY21" fmla="*/ 863600 h 3187700"/>
              <a:gd name="connsiteX22" fmla="*/ 2806700 w 8534400"/>
              <a:gd name="connsiteY22" fmla="*/ 2311400 h 3187700"/>
              <a:gd name="connsiteX23" fmla="*/ 2984500 w 8534400"/>
              <a:gd name="connsiteY23" fmla="*/ 1955800 h 3187700"/>
              <a:gd name="connsiteX24" fmla="*/ 3098800 w 8534400"/>
              <a:gd name="connsiteY24" fmla="*/ 2476500 h 3187700"/>
              <a:gd name="connsiteX25" fmla="*/ 3187700 w 8534400"/>
              <a:gd name="connsiteY25" fmla="*/ 2197100 h 3187700"/>
              <a:gd name="connsiteX26" fmla="*/ 3302900 w 8534400"/>
              <a:gd name="connsiteY26" fmla="*/ 2438400 h 3187700"/>
              <a:gd name="connsiteX27" fmla="*/ 3492500 w 8534400"/>
              <a:gd name="connsiteY27" fmla="*/ 1803400 h 3187700"/>
              <a:gd name="connsiteX28" fmla="*/ 3670300 w 8534400"/>
              <a:gd name="connsiteY28" fmla="*/ 2349500 h 3187700"/>
              <a:gd name="connsiteX29" fmla="*/ 3733800 w 8534400"/>
              <a:gd name="connsiteY29" fmla="*/ 2146300 h 3187700"/>
              <a:gd name="connsiteX30" fmla="*/ 3915743 w 8534400"/>
              <a:gd name="connsiteY30" fmla="*/ 0 h 3187700"/>
              <a:gd name="connsiteX31" fmla="*/ 4160600 w 8534400"/>
              <a:gd name="connsiteY31" fmla="*/ 1085850 h 3187700"/>
              <a:gd name="connsiteX32" fmla="*/ 4340000 w 8534400"/>
              <a:gd name="connsiteY32" fmla="*/ 3187700 h 3187700"/>
              <a:gd name="connsiteX33" fmla="*/ 4597400 w 8534400"/>
              <a:gd name="connsiteY33" fmla="*/ 1270000 h 3187700"/>
              <a:gd name="connsiteX34" fmla="*/ 4798801 w 8534400"/>
              <a:gd name="connsiteY34" fmla="*/ 800100 h 3187700"/>
              <a:gd name="connsiteX35" fmla="*/ 4876800 w 8534400"/>
              <a:gd name="connsiteY35" fmla="*/ 2374900 h 3187700"/>
              <a:gd name="connsiteX36" fmla="*/ 4965700 w 8534400"/>
              <a:gd name="connsiteY36" fmla="*/ 2120900 h 3187700"/>
              <a:gd name="connsiteX37" fmla="*/ 5067300 w 8534400"/>
              <a:gd name="connsiteY37" fmla="*/ 1955800 h 3187700"/>
              <a:gd name="connsiteX38" fmla="*/ 5156200 w 8534400"/>
              <a:gd name="connsiteY38" fmla="*/ 2019300 h 3187700"/>
              <a:gd name="connsiteX39" fmla="*/ 5308600 w 8534400"/>
              <a:gd name="connsiteY39" fmla="*/ 1333500 h 3187700"/>
              <a:gd name="connsiteX40" fmla="*/ 5486400 w 8534400"/>
              <a:gd name="connsiteY40" fmla="*/ 2400300 h 3187700"/>
              <a:gd name="connsiteX41" fmla="*/ 5562600 w 8534400"/>
              <a:gd name="connsiteY41" fmla="*/ 2133600 h 3187700"/>
              <a:gd name="connsiteX42" fmla="*/ 5664200 w 8534400"/>
              <a:gd name="connsiteY42" fmla="*/ 2247900 h 3187700"/>
              <a:gd name="connsiteX43" fmla="*/ 5816600 w 8534400"/>
              <a:gd name="connsiteY43" fmla="*/ 1574800 h 3187700"/>
              <a:gd name="connsiteX44" fmla="*/ 5969000 w 8534400"/>
              <a:gd name="connsiteY44" fmla="*/ 2070100 h 3187700"/>
              <a:gd name="connsiteX45" fmla="*/ 6032500 w 8534400"/>
              <a:gd name="connsiteY45" fmla="*/ 1854200 h 3187700"/>
              <a:gd name="connsiteX46" fmla="*/ 6108700 w 8534400"/>
              <a:gd name="connsiteY46" fmla="*/ 1841500 h 3187700"/>
              <a:gd name="connsiteX47" fmla="*/ 6223000 w 8534400"/>
              <a:gd name="connsiteY47" fmla="*/ 2527300 h 3187700"/>
              <a:gd name="connsiteX48" fmla="*/ 6362700 w 8534400"/>
              <a:gd name="connsiteY48" fmla="*/ 2540000 h 3187700"/>
              <a:gd name="connsiteX49" fmla="*/ 6400800 w 8534400"/>
              <a:gd name="connsiteY49" fmla="*/ 2438400 h 3187700"/>
              <a:gd name="connsiteX50" fmla="*/ 6438900 w 8534400"/>
              <a:gd name="connsiteY50" fmla="*/ 2590800 h 3187700"/>
              <a:gd name="connsiteX51" fmla="*/ 6540500 w 8534400"/>
              <a:gd name="connsiteY51" fmla="*/ 2705100 h 3187700"/>
              <a:gd name="connsiteX52" fmla="*/ 6743700 w 8534400"/>
              <a:gd name="connsiteY52" fmla="*/ 177800 h 3187700"/>
              <a:gd name="connsiteX53" fmla="*/ 6845300 w 8534400"/>
              <a:gd name="connsiteY53" fmla="*/ 228600 h 3187700"/>
              <a:gd name="connsiteX54" fmla="*/ 6934200 w 8534400"/>
              <a:gd name="connsiteY54" fmla="*/ 850900 h 3187700"/>
              <a:gd name="connsiteX55" fmla="*/ 7175500 w 8534400"/>
              <a:gd name="connsiteY55" fmla="*/ 2590800 h 3187700"/>
              <a:gd name="connsiteX56" fmla="*/ 7327900 w 8534400"/>
              <a:gd name="connsiteY56" fmla="*/ 1511300 h 3187700"/>
              <a:gd name="connsiteX57" fmla="*/ 7416800 w 8534400"/>
              <a:gd name="connsiteY57" fmla="*/ 1981200 h 3187700"/>
              <a:gd name="connsiteX58" fmla="*/ 7518400 w 8534400"/>
              <a:gd name="connsiteY58" fmla="*/ 1587500 h 3187700"/>
              <a:gd name="connsiteX59" fmla="*/ 7569200 w 8534400"/>
              <a:gd name="connsiteY59" fmla="*/ 1155700 h 3187700"/>
              <a:gd name="connsiteX60" fmla="*/ 7632700 w 8534400"/>
              <a:gd name="connsiteY60" fmla="*/ 2095500 h 3187700"/>
              <a:gd name="connsiteX61" fmla="*/ 7747000 w 8534400"/>
              <a:gd name="connsiteY61" fmla="*/ 2425700 h 3187700"/>
              <a:gd name="connsiteX62" fmla="*/ 7835900 w 8534400"/>
              <a:gd name="connsiteY62" fmla="*/ 1866900 h 3187700"/>
              <a:gd name="connsiteX63" fmla="*/ 7962900 w 8534400"/>
              <a:gd name="connsiteY63" fmla="*/ 2044700 h 3187700"/>
              <a:gd name="connsiteX64" fmla="*/ 8115300 w 8534400"/>
              <a:gd name="connsiteY64" fmla="*/ 1155700 h 3187700"/>
              <a:gd name="connsiteX65" fmla="*/ 8255000 w 8534400"/>
              <a:gd name="connsiteY65" fmla="*/ 2070100 h 3187700"/>
              <a:gd name="connsiteX66" fmla="*/ 8305800 w 8534400"/>
              <a:gd name="connsiteY66" fmla="*/ 1943100 h 3187700"/>
              <a:gd name="connsiteX67" fmla="*/ 8343900 w 8534400"/>
              <a:gd name="connsiteY67" fmla="*/ 2070100 h 3187700"/>
              <a:gd name="connsiteX68" fmla="*/ 8382000 w 8534400"/>
              <a:gd name="connsiteY68" fmla="*/ 1930400 h 3187700"/>
              <a:gd name="connsiteX69" fmla="*/ 8534400 w 8534400"/>
              <a:gd name="connsiteY69" fmla="*/ 1215572 h 3187700"/>
              <a:gd name="connsiteX0" fmla="*/ 0 w 8534400"/>
              <a:gd name="connsiteY0" fmla="*/ 1168400 h 3187700"/>
              <a:gd name="connsiteX1" fmla="*/ 88900 w 8534400"/>
              <a:gd name="connsiteY1" fmla="*/ 1346200 h 3187700"/>
              <a:gd name="connsiteX2" fmla="*/ 152400 w 8534400"/>
              <a:gd name="connsiteY2" fmla="*/ 2019300 h 3187700"/>
              <a:gd name="connsiteX3" fmla="*/ 241300 w 8534400"/>
              <a:gd name="connsiteY3" fmla="*/ 1866900 h 3187700"/>
              <a:gd name="connsiteX4" fmla="*/ 266700 w 8534400"/>
              <a:gd name="connsiteY4" fmla="*/ 1701800 h 3187700"/>
              <a:gd name="connsiteX5" fmla="*/ 431800 w 8534400"/>
              <a:gd name="connsiteY5" fmla="*/ 2743200 h 3187700"/>
              <a:gd name="connsiteX6" fmla="*/ 533400 w 8534400"/>
              <a:gd name="connsiteY6" fmla="*/ 2133600 h 3187700"/>
              <a:gd name="connsiteX7" fmla="*/ 673100 w 8534400"/>
              <a:gd name="connsiteY7" fmla="*/ 2857500 h 3187700"/>
              <a:gd name="connsiteX8" fmla="*/ 876300 w 8534400"/>
              <a:gd name="connsiteY8" fmla="*/ 1511300 h 3187700"/>
              <a:gd name="connsiteX9" fmla="*/ 1003300 w 8534400"/>
              <a:gd name="connsiteY9" fmla="*/ 2032000 h 3187700"/>
              <a:gd name="connsiteX10" fmla="*/ 1104900 w 8534400"/>
              <a:gd name="connsiteY10" fmla="*/ 2108200 h 3187700"/>
              <a:gd name="connsiteX11" fmla="*/ 1244600 w 8534400"/>
              <a:gd name="connsiteY11" fmla="*/ 927100 h 3187700"/>
              <a:gd name="connsiteX12" fmla="*/ 1308100 w 8534400"/>
              <a:gd name="connsiteY12" fmla="*/ 457200 h 3187700"/>
              <a:gd name="connsiteX13" fmla="*/ 1473200 w 8534400"/>
              <a:gd name="connsiteY13" fmla="*/ 1143000 h 3187700"/>
              <a:gd name="connsiteX14" fmla="*/ 1536700 w 8534400"/>
              <a:gd name="connsiteY14" fmla="*/ 1689100 h 3187700"/>
              <a:gd name="connsiteX15" fmla="*/ 1714500 w 8534400"/>
              <a:gd name="connsiteY15" fmla="*/ 2755900 h 3187700"/>
              <a:gd name="connsiteX16" fmla="*/ 1841500 w 8534400"/>
              <a:gd name="connsiteY16" fmla="*/ 1511300 h 3187700"/>
              <a:gd name="connsiteX17" fmla="*/ 2082800 w 8534400"/>
              <a:gd name="connsiteY17" fmla="*/ 1130300 h 3187700"/>
              <a:gd name="connsiteX18" fmla="*/ 2146300 w 8534400"/>
              <a:gd name="connsiteY18" fmla="*/ 1600200 h 3187700"/>
              <a:gd name="connsiteX19" fmla="*/ 2286000 w 8534400"/>
              <a:gd name="connsiteY19" fmla="*/ 2425700 h 3187700"/>
              <a:gd name="connsiteX20" fmla="*/ 2400300 w 8534400"/>
              <a:gd name="connsiteY20" fmla="*/ 2006600 h 3187700"/>
              <a:gd name="connsiteX21" fmla="*/ 2667000 w 8534400"/>
              <a:gd name="connsiteY21" fmla="*/ 863600 h 3187700"/>
              <a:gd name="connsiteX22" fmla="*/ 2806700 w 8534400"/>
              <a:gd name="connsiteY22" fmla="*/ 2311400 h 3187700"/>
              <a:gd name="connsiteX23" fmla="*/ 2984500 w 8534400"/>
              <a:gd name="connsiteY23" fmla="*/ 1955800 h 3187700"/>
              <a:gd name="connsiteX24" fmla="*/ 3098800 w 8534400"/>
              <a:gd name="connsiteY24" fmla="*/ 2476500 h 3187700"/>
              <a:gd name="connsiteX25" fmla="*/ 3187700 w 8534400"/>
              <a:gd name="connsiteY25" fmla="*/ 2197100 h 3187700"/>
              <a:gd name="connsiteX26" fmla="*/ 3302900 w 8534400"/>
              <a:gd name="connsiteY26" fmla="*/ 2438400 h 3187700"/>
              <a:gd name="connsiteX27" fmla="*/ 3492500 w 8534400"/>
              <a:gd name="connsiteY27" fmla="*/ 1803400 h 3187700"/>
              <a:gd name="connsiteX28" fmla="*/ 3670300 w 8534400"/>
              <a:gd name="connsiteY28" fmla="*/ 2349500 h 3187700"/>
              <a:gd name="connsiteX29" fmla="*/ 3733800 w 8534400"/>
              <a:gd name="connsiteY29" fmla="*/ 2146300 h 3187700"/>
              <a:gd name="connsiteX30" fmla="*/ 3915743 w 8534400"/>
              <a:gd name="connsiteY30" fmla="*/ 0 h 3187700"/>
              <a:gd name="connsiteX31" fmla="*/ 4160600 w 8534400"/>
              <a:gd name="connsiteY31" fmla="*/ 1085850 h 3187700"/>
              <a:gd name="connsiteX32" fmla="*/ 4340000 w 8534400"/>
              <a:gd name="connsiteY32" fmla="*/ 3187700 h 3187700"/>
              <a:gd name="connsiteX33" fmla="*/ 4583450 w 8534400"/>
              <a:gd name="connsiteY33" fmla="*/ 1206500 h 3187700"/>
              <a:gd name="connsiteX34" fmla="*/ 4798801 w 8534400"/>
              <a:gd name="connsiteY34" fmla="*/ 800100 h 3187700"/>
              <a:gd name="connsiteX35" fmla="*/ 4876800 w 8534400"/>
              <a:gd name="connsiteY35" fmla="*/ 2374900 h 3187700"/>
              <a:gd name="connsiteX36" fmla="*/ 4965700 w 8534400"/>
              <a:gd name="connsiteY36" fmla="*/ 2120900 h 3187700"/>
              <a:gd name="connsiteX37" fmla="*/ 5067300 w 8534400"/>
              <a:gd name="connsiteY37" fmla="*/ 1955800 h 3187700"/>
              <a:gd name="connsiteX38" fmla="*/ 5156200 w 8534400"/>
              <a:gd name="connsiteY38" fmla="*/ 2019300 h 3187700"/>
              <a:gd name="connsiteX39" fmla="*/ 5308600 w 8534400"/>
              <a:gd name="connsiteY39" fmla="*/ 1333500 h 3187700"/>
              <a:gd name="connsiteX40" fmla="*/ 5486400 w 8534400"/>
              <a:gd name="connsiteY40" fmla="*/ 2400300 h 3187700"/>
              <a:gd name="connsiteX41" fmla="*/ 5562600 w 8534400"/>
              <a:gd name="connsiteY41" fmla="*/ 2133600 h 3187700"/>
              <a:gd name="connsiteX42" fmla="*/ 5664200 w 8534400"/>
              <a:gd name="connsiteY42" fmla="*/ 2247900 h 3187700"/>
              <a:gd name="connsiteX43" fmla="*/ 5816600 w 8534400"/>
              <a:gd name="connsiteY43" fmla="*/ 1574800 h 3187700"/>
              <a:gd name="connsiteX44" fmla="*/ 5969000 w 8534400"/>
              <a:gd name="connsiteY44" fmla="*/ 2070100 h 3187700"/>
              <a:gd name="connsiteX45" fmla="*/ 6032500 w 8534400"/>
              <a:gd name="connsiteY45" fmla="*/ 1854200 h 3187700"/>
              <a:gd name="connsiteX46" fmla="*/ 6108700 w 8534400"/>
              <a:gd name="connsiteY46" fmla="*/ 1841500 h 3187700"/>
              <a:gd name="connsiteX47" fmla="*/ 6223000 w 8534400"/>
              <a:gd name="connsiteY47" fmla="*/ 2527300 h 3187700"/>
              <a:gd name="connsiteX48" fmla="*/ 6362700 w 8534400"/>
              <a:gd name="connsiteY48" fmla="*/ 2540000 h 3187700"/>
              <a:gd name="connsiteX49" fmla="*/ 6400800 w 8534400"/>
              <a:gd name="connsiteY49" fmla="*/ 2438400 h 3187700"/>
              <a:gd name="connsiteX50" fmla="*/ 6438900 w 8534400"/>
              <a:gd name="connsiteY50" fmla="*/ 2590800 h 3187700"/>
              <a:gd name="connsiteX51" fmla="*/ 6540500 w 8534400"/>
              <a:gd name="connsiteY51" fmla="*/ 2705100 h 3187700"/>
              <a:gd name="connsiteX52" fmla="*/ 6743700 w 8534400"/>
              <a:gd name="connsiteY52" fmla="*/ 177800 h 3187700"/>
              <a:gd name="connsiteX53" fmla="*/ 6845300 w 8534400"/>
              <a:gd name="connsiteY53" fmla="*/ 228600 h 3187700"/>
              <a:gd name="connsiteX54" fmla="*/ 6934200 w 8534400"/>
              <a:gd name="connsiteY54" fmla="*/ 850900 h 3187700"/>
              <a:gd name="connsiteX55" fmla="*/ 7175500 w 8534400"/>
              <a:gd name="connsiteY55" fmla="*/ 2590800 h 3187700"/>
              <a:gd name="connsiteX56" fmla="*/ 7327900 w 8534400"/>
              <a:gd name="connsiteY56" fmla="*/ 1511300 h 3187700"/>
              <a:gd name="connsiteX57" fmla="*/ 7416800 w 8534400"/>
              <a:gd name="connsiteY57" fmla="*/ 1981200 h 3187700"/>
              <a:gd name="connsiteX58" fmla="*/ 7518400 w 8534400"/>
              <a:gd name="connsiteY58" fmla="*/ 1587500 h 3187700"/>
              <a:gd name="connsiteX59" fmla="*/ 7569200 w 8534400"/>
              <a:gd name="connsiteY59" fmla="*/ 1155700 h 3187700"/>
              <a:gd name="connsiteX60" fmla="*/ 7632700 w 8534400"/>
              <a:gd name="connsiteY60" fmla="*/ 2095500 h 3187700"/>
              <a:gd name="connsiteX61" fmla="*/ 7747000 w 8534400"/>
              <a:gd name="connsiteY61" fmla="*/ 2425700 h 3187700"/>
              <a:gd name="connsiteX62" fmla="*/ 7835900 w 8534400"/>
              <a:gd name="connsiteY62" fmla="*/ 1866900 h 3187700"/>
              <a:gd name="connsiteX63" fmla="*/ 7962900 w 8534400"/>
              <a:gd name="connsiteY63" fmla="*/ 2044700 h 3187700"/>
              <a:gd name="connsiteX64" fmla="*/ 8115300 w 8534400"/>
              <a:gd name="connsiteY64" fmla="*/ 1155700 h 3187700"/>
              <a:gd name="connsiteX65" fmla="*/ 8255000 w 8534400"/>
              <a:gd name="connsiteY65" fmla="*/ 2070100 h 3187700"/>
              <a:gd name="connsiteX66" fmla="*/ 8305800 w 8534400"/>
              <a:gd name="connsiteY66" fmla="*/ 1943100 h 3187700"/>
              <a:gd name="connsiteX67" fmla="*/ 8343900 w 8534400"/>
              <a:gd name="connsiteY67" fmla="*/ 2070100 h 3187700"/>
              <a:gd name="connsiteX68" fmla="*/ 8382000 w 8534400"/>
              <a:gd name="connsiteY68" fmla="*/ 1930400 h 3187700"/>
              <a:gd name="connsiteX69" fmla="*/ 8534400 w 8534400"/>
              <a:gd name="connsiteY69" fmla="*/ 1215572 h 3187700"/>
              <a:gd name="connsiteX0" fmla="*/ 0 w 8534400"/>
              <a:gd name="connsiteY0" fmla="*/ 1168400 h 3187700"/>
              <a:gd name="connsiteX1" fmla="*/ 88900 w 8534400"/>
              <a:gd name="connsiteY1" fmla="*/ 1346200 h 3187700"/>
              <a:gd name="connsiteX2" fmla="*/ 152400 w 8534400"/>
              <a:gd name="connsiteY2" fmla="*/ 2019300 h 3187700"/>
              <a:gd name="connsiteX3" fmla="*/ 241300 w 8534400"/>
              <a:gd name="connsiteY3" fmla="*/ 1866900 h 3187700"/>
              <a:gd name="connsiteX4" fmla="*/ 266700 w 8534400"/>
              <a:gd name="connsiteY4" fmla="*/ 1701800 h 3187700"/>
              <a:gd name="connsiteX5" fmla="*/ 431800 w 8534400"/>
              <a:gd name="connsiteY5" fmla="*/ 2743200 h 3187700"/>
              <a:gd name="connsiteX6" fmla="*/ 533400 w 8534400"/>
              <a:gd name="connsiteY6" fmla="*/ 2133600 h 3187700"/>
              <a:gd name="connsiteX7" fmla="*/ 673100 w 8534400"/>
              <a:gd name="connsiteY7" fmla="*/ 2857500 h 3187700"/>
              <a:gd name="connsiteX8" fmla="*/ 876300 w 8534400"/>
              <a:gd name="connsiteY8" fmla="*/ 1511300 h 3187700"/>
              <a:gd name="connsiteX9" fmla="*/ 1003300 w 8534400"/>
              <a:gd name="connsiteY9" fmla="*/ 2032000 h 3187700"/>
              <a:gd name="connsiteX10" fmla="*/ 1104900 w 8534400"/>
              <a:gd name="connsiteY10" fmla="*/ 2108200 h 3187700"/>
              <a:gd name="connsiteX11" fmla="*/ 1244600 w 8534400"/>
              <a:gd name="connsiteY11" fmla="*/ 927100 h 3187700"/>
              <a:gd name="connsiteX12" fmla="*/ 1308100 w 8534400"/>
              <a:gd name="connsiteY12" fmla="*/ 457200 h 3187700"/>
              <a:gd name="connsiteX13" fmla="*/ 1473200 w 8534400"/>
              <a:gd name="connsiteY13" fmla="*/ 1143000 h 3187700"/>
              <a:gd name="connsiteX14" fmla="*/ 1536700 w 8534400"/>
              <a:gd name="connsiteY14" fmla="*/ 1689100 h 3187700"/>
              <a:gd name="connsiteX15" fmla="*/ 1714500 w 8534400"/>
              <a:gd name="connsiteY15" fmla="*/ 2755900 h 3187700"/>
              <a:gd name="connsiteX16" fmla="*/ 1841500 w 8534400"/>
              <a:gd name="connsiteY16" fmla="*/ 1511300 h 3187700"/>
              <a:gd name="connsiteX17" fmla="*/ 2082800 w 8534400"/>
              <a:gd name="connsiteY17" fmla="*/ 1130300 h 3187700"/>
              <a:gd name="connsiteX18" fmla="*/ 2146300 w 8534400"/>
              <a:gd name="connsiteY18" fmla="*/ 1600200 h 3187700"/>
              <a:gd name="connsiteX19" fmla="*/ 2286000 w 8534400"/>
              <a:gd name="connsiteY19" fmla="*/ 2425700 h 3187700"/>
              <a:gd name="connsiteX20" fmla="*/ 2400300 w 8534400"/>
              <a:gd name="connsiteY20" fmla="*/ 2006600 h 3187700"/>
              <a:gd name="connsiteX21" fmla="*/ 2667000 w 8534400"/>
              <a:gd name="connsiteY21" fmla="*/ 863600 h 3187700"/>
              <a:gd name="connsiteX22" fmla="*/ 2806700 w 8534400"/>
              <a:gd name="connsiteY22" fmla="*/ 2311400 h 3187700"/>
              <a:gd name="connsiteX23" fmla="*/ 2984500 w 8534400"/>
              <a:gd name="connsiteY23" fmla="*/ 1955800 h 3187700"/>
              <a:gd name="connsiteX24" fmla="*/ 3098800 w 8534400"/>
              <a:gd name="connsiteY24" fmla="*/ 2476500 h 3187700"/>
              <a:gd name="connsiteX25" fmla="*/ 3187700 w 8534400"/>
              <a:gd name="connsiteY25" fmla="*/ 2197100 h 3187700"/>
              <a:gd name="connsiteX26" fmla="*/ 3302900 w 8534400"/>
              <a:gd name="connsiteY26" fmla="*/ 2438400 h 3187700"/>
              <a:gd name="connsiteX27" fmla="*/ 3492500 w 8534400"/>
              <a:gd name="connsiteY27" fmla="*/ 1803400 h 3187700"/>
              <a:gd name="connsiteX28" fmla="*/ 3670300 w 8534400"/>
              <a:gd name="connsiteY28" fmla="*/ 2349500 h 3187700"/>
              <a:gd name="connsiteX29" fmla="*/ 3733800 w 8534400"/>
              <a:gd name="connsiteY29" fmla="*/ 2146300 h 3187700"/>
              <a:gd name="connsiteX30" fmla="*/ 3915743 w 8534400"/>
              <a:gd name="connsiteY30" fmla="*/ 0 h 3187700"/>
              <a:gd name="connsiteX31" fmla="*/ 4160600 w 8534400"/>
              <a:gd name="connsiteY31" fmla="*/ 1085850 h 3187700"/>
              <a:gd name="connsiteX32" fmla="*/ 4340000 w 8534400"/>
              <a:gd name="connsiteY32" fmla="*/ 3187700 h 3187700"/>
              <a:gd name="connsiteX33" fmla="*/ 4583450 w 8534400"/>
              <a:gd name="connsiteY33" fmla="*/ 1206500 h 3187700"/>
              <a:gd name="connsiteX34" fmla="*/ 4798801 w 8534400"/>
              <a:gd name="connsiteY34" fmla="*/ 800100 h 3187700"/>
              <a:gd name="connsiteX35" fmla="*/ 4876800 w 8534400"/>
              <a:gd name="connsiteY35" fmla="*/ 2374900 h 3187700"/>
              <a:gd name="connsiteX36" fmla="*/ 4965700 w 8534400"/>
              <a:gd name="connsiteY36" fmla="*/ 2120900 h 3187700"/>
              <a:gd name="connsiteX37" fmla="*/ 5067300 w 8534400"/>
              <a:gd name="connsiteY37" fmla="*/ 1955800 h 3187700"/>
              <a:gd name="connsiteX38" fmla="*/ 5156200 w 8534400"/>
              <a:gd name="connsiteY38" fmla="*/ 2019300 h 3187700"/>
              <a:gd name="connsiteX39" fmla="*/ 5308600 w 8534400"/>
              <a:gd name="connsiteY39" fmla="*/ 1333500 h 3187700"/>
              <a:gd name="connsiteX40" fmla="*/ 5486400 w 8534400"/>
              <a:gd name="connsiteY40" fmla="*/ 2400300 h 3187700"/>
              <a:gd name="connsiteX41" fmla="*/ 5562600 w 8534400"/>
              <a:gd name="connsiteY41" fmla="*/ 2133600 h 3187700"/>
              <a:gd name="connsiteX42" fmla="*/ 5816600 w 8534400"/>
              <a:gd name="connsiteY42" fmla="*/ 1574800 h 3187700"/>
              <a:gd name="connsiteX43" fmla="*/ 5969000 w 8534400"/>
              <a:gd name="connsiteY43" fmla="*/ 2070100 h 3187700"/>
              <a:gd name="connsiteX44" fmla="*/ 6032500 w 8534400"/>
              <a:gd name="connsiteY44" fmla="*/ 1854200 h 3187700"/>
              <a:gd name="connsiteX45" fmla="*/ 6108700 w 8534400"/>
              <a:gd name="connsiteY45" fmla="*/ 1841500 h 3187700"/>
              <a:gd name="connsiteX46" fmla="*/ 6223000 w 8534400"/>
              <a:gd name="connsiteY46" fmla="*/ 2527300 h 3187700"/>
              <a:gd name="connsiteX47" fmla="*/ 6362700 w 8534400"/>
              <a:gd name="connsiteY47" fmla="*/ 2540000 h 3187700"/>
              <a:gd name="connsiteX48" fmla="*/ 6400800 w 8534400"/>
              <a:gd name="connsiteY48" fmla="*/ 2438400 h 3187700"/>
              <a:gd name="connsiteX49" fmla="*/ 6438900 w 8534400"/>
              <a:gd name="connsiteY49" fmla="*/ 2590800 h 3187700"/>
              <a:gd name="connsiteX50" fmla="*/ 6540500 w 8534400"/>
              <a:gd name="connsiteY50" fmla="*/ 2705100 h 3187700"/>
              <a:gd name="connsiteX51" fmla="*/ 6743700 w 8534400"/>
              <a:gd name="connsiteY51" fmla="*/ 177800 h 3187700"/>
              <a:gd name="connsiteX52" fmla="*/ 6845300 w 8534400"/>
              <a:gd name="connsiteY52" fmla="*/ 228600 h 3187700"/>
              <a:gd name="connsiteX53" fmla="*/ 6934200 w 8534400"/>
              <a:gd name="connsiteY53" fmla="*/ 850900 h 3187700"/>
              <a:gd name="connsiteX54" fmla="*/ 7175500 w 8534400"/>
              <a:gd name="connsiteY54" fmla="*/ 2590800 h 3187700"/>
              <a:gd name="connsiteX55" fmla="*/ 7327900 w 8534400"/>
              <a:gd name="connsiteY55" fmla="*/ 1511300 h 3187700"/>
              <a:gd name="connsiteX56" fmla="*/ 7416800 w 8534400"/>
              <a:gd name="connsiteY56" fmla="*/ 1981200 h 3187700"/>
              <a:gd name="connsiteX57" fmla="*/ 7518400 w 8534400"/>
              <a:gd name="connsiteY57" fmla="*/ 1587500 h 3187700"/>
              <a:gd name="connsiteX58" fmla="*/ 7569200 w 8534400"/>
              <a:gd name="connsiteY58" fmla="*/ 1155700 h 3187700"/>
              <a:gd name="connsiteX59" fmla="*/ 7632700 w 8534400"/>
              <a:gd name="connsiteY59" fmla="*/ 2095500 h 3187700"/>
              <a:gd name="connsiteX60" fmla="*/ 7747000 w 8534400"/>
              <a:gd name="connsiteY60" fmla="*/ 2425700 h 3187700"/>
              <a:gd name="connsiteX61" fmla="*/ 7835900 w 8534400"/>
              <a:gd name="connsiteY61" fmla="*/ 1866900 h 3187700"/>
              <a:gd name="connsiteX62" fmla="*/ 7962900 w 8534400"/>
              <a:gd name="connsiteY62" fmla="*/ 2044700 h 3187700"/>
              <a:gd name="connsiteX63" fmla="*/ 8115300 w 8534400"/>
              <a:gd name="connsiteY63" fmla="*/ 1155700 h 3187700"/>
              <a:gd name="connsiteX64" fmla="*/ 8255000 w 8534400"/>
              <a:gd name="connsiteY64" fmla="*/ 2070100 h 3187700"/>
              <a:gd name="connsiteX65" fmla="*/ 8305800 w 8534400"/>
              <a:gd name="connsiteY65" fmla="*/ 1943100 h 3187700"/>
              <a:gd name="connsiteX66" fmla="*/ 8343900 w 8534400"/>
              <a:gd name="connsiteY66" fmla="*/ 2070100 h 3187700"/>
              <a:gd name="connsiteX67" fmla="*/ 8382000 w 8534400"/>
              <a:gd name="connsiteY67" fmla="*/ 1930400 h 3187700"/>
              <a:gd name="connsiteX68" fmla="*/ 8534400 w 8534400"/>
              <a:gd name="connsiteY68" fmla="*/ 1215572 h 3187700"/>
              <a:gd name="connsiteX0" fmla="*/ 0 w 8534400"/>
              <a:gd name="connsiteY0" fmla="*/ 1168400 h 3187700"/>
              <a:gd name="connsiteX1" fmla="*/ 88900 w 8534400"/>
              <a:gd name="connsiteY1" fmla="*/ 1346200 h 3187700"/>
              <a:gd name="connsiteX2" fmla="*/ 152400 w 8534400"/>
              <a:gd name="connsiteY2" fmla="*/ 2019300 h 3187700"/>
              <a:gd name="connsiteX3" fmla="*/ 241300 w 8534400"/>
              <a:gd name="connsiteY3" fmla="*/ 1866900 h 3187700"/>
              <a:gd name="connsiteX4" fmla="*/ 266700 w 8534400"/>
              <a:gd name="connsiteY4" fmla="*/ 1701800 h 3187700"/>
              <a:gd name="connsiteX5" fmla="*/ 431800 w 8534400"/>
              <a:gd name="connsiteY5" fmla="*/ 2743200 h 3187700"/>
              <a:gd name="connsiteX6" fmla="*/ 533400 w 8534400"/>
              <a:gd name="connsiteY6" fmla="*/ 2133600 h 3187700"/>
              <a:gd name="connsiteX7" fmla="*/ 673100 w 8534400"/>
              <a:gd name="connsiteY7" fmla="*/ 2857500 h 3187700"/>
              <a:gd name="connsiteX8" fmla="*/ 876300 w 8534400"/>
              <a:gd name="connsiteY8" fmla="*/ 1511300 h 3187700"/>
              <a:gd name="connsiteX9" fmla="*/ 1003300 w 8534400"/>
              <a:gd name="connsiteY9" fmla="*/ 2032000 h 3187700"/>
              <a:gd name="connsiteX10" fmla="*/ 1104900 w 8534400"/>
              <a:gd name="connsiteY10" fmla="*/ 2108200 h 3187700"/>
              <a:gd name="connsiteX11" fmla="*/ 1244600 w 8534400"/>
              <a:gd name="connsiteY11" fmla="*/ 927100 h 3187700"/>
              <a:gd name="connsiteX12" fmla="*/ 1308100 w 8534400"/>
              <a:gd name="connsiteY12" fmla="*/ 457200 h 3187700"/>
              <a:gd name="connsiteX13" fmla="*/ 1473200 w 8534400"/>
              <a:gd name="connsiteY13" fmla="*/ 1143000 h 3187700"/>
              <a:gd name="connsiteX14" fmla="*/ 1536700 w 8534400"/>
              <a:gd name="connsiteY14" fmla="*/ 1689100 h 3187700"/>
              <a:gd name="connsiteX15" fmla="*/ 1714500 w 8534400"/>
              <a:gd name="connsiteY15" fmla="*/ 2755900 h 3187700"/>
              <a:gd name="connsiteX16" fmla="*/ 1841500 w 8534400"/>
              <a:gd name="connsiteY16" fmla="*/ 1511300 h 3187700"/>
              <a:gd name="connsiteX17" fmla="*/ 2082800 w 8534400"/>
              <a:gd name="connsiteY17" fmla="*/ 1130300 h 3187700"/>
              <a:gd name="connsiteX18" fmla="*/ 2146300 w 8534400"/>
              <a:gd name="connsiteY18" fmla="*/ 1600200 h 3187700"/>
              <a:gd name="connsiteX19" fmla="*/ 2286000 w 8534400"/>
              <a:gd name="connsiteY19" fmla="*/ 2425700 h 3187700"/>
              <a:gd name="connsiteX20" fmla="*/ 2400300 w 8534400"/>
              <a:gd name="connsiteY20" fmla="*/ 2006600 h 3187700"/>
              <a:gd name="connsiteX21" fmla="*/ 2667000 w 8534400"/>
              <a:gd name="connsiteY21" fmla="*/ 863600 h 3187700"/>
              <a:gd name="connsiteX22" fmla="*/ 2806700 w 8534400"/>
              <a:gd name="connsiteY22" fmla="*/ 2311400 h 3187700"/>
              <a:gd name="connsiteX23" fmla="*/ 2984500 w 8534400"/>
              <a:gd name="connsiteY23" fmla="*/ 1955800 h 3187700"/>
              <a:gd name="connsiteX24" fmla="*/ 3098800 w 8534400"/>
              <a:gd name="connsiteY24" fmla="*/ 2476500 h 3187700"/>
              <a:gd name="connsiteX25" fmla="*/ 3187700 w 8534400"/>
              <a:gd name="connsiteY25" fmla="*/ 2197100 h 3187700"/>
              <a:gd name="connsiteX26" fmla="*/ 3302900 w 8534400"/>
              <a:gd name="connsiteY26" fmla="*/ 2438400 h 3187700"/>
              <a:gd name="connsiteX27" fmla="*/ 3492500 w 8534400"/>
              <a:gd name="connsiteY27" fmla="*/ 1803400 h 3187700"/>
              <a:gd name="connsiteX28" fmla="*/ 3670300 w 8534400"/>
              <a:gd name="connsiteY28" fmla="*/ 2349500 h 3187700"/>
              <a:gd name="connsiteX29" fmla="*/ 3733800 w 8534400"/>
              <a:gd name="connsiteY29" fmla="*/ 2146300 h 3187700"/>
              <a:gd name="connsiteX30" fmla="*/ 3915743 w 8534400"/>
              <a:gd name="connsiteY30" fmla="*/ 0 h 3187700"/>
              <a:gd name="connsiteX31" fmla="*/ 4160600 w 8534400"/>
              <a:gd name="connsiteY31" fmla="*/ 1085850 h 3187700"/>
              <a:gd name="connsiteX32" fmla="*/ 4340000 w 8534400"/>
              <a:gd name="connsiteY32" fmla="*/ 3187700 h 3187700"/>
              <a:gd name="connsiteX33" fmla="*/ 4583450 w 8534400"/>
              <a:gd name="connsiteY33" fmla="*/ 1206500 h 3187700"/>
              <a:gd name="connsiteX34" fmla="*/ 4798801 w 8534400"/>
              <a:gd name="connsiteY34" fmla="*/ 800100 h 3187700"/>
              <a:gd name="connsiteX35" fmla="*/ 4876800 w 8534400"/>
              <a:gd name="connsiteY35" fmla="*/ 2374900 h 3187700"/>
              <a:gd name="connsiteX36" fmla="*/ 4965700 w 8534400"/>
              <a:gd name="connsiteY36" fmla="*/ 2120900 h 3187700"/>
              <a:gd name="connsiteX37" fmla="*/ 5067300 w 8534400"/>
              <a:gd name="connsiteY37" fmla="*/ 1955800 h 3187700"/>
              <a:gd name="connsiteX38" fmla="*/ 5308600 w 8534400"/>
              <a:gd name="connsiteY38" fmla="*/ 1333500 h 3187700"/>
              <a:gd name="connsiteX39" fmla="*/ 5486400 w 8534400"/>
              <a:gd name="connsiteY39" fmla="*/ 2400300 h 3187700"/>
              <a:gd name="connsiteX40" fmla="*/ 5562600 w 8534400"/>
              <a:gd name="connsiteY40" fmla="*/ 2133600 h 3187700"/>
              <a:gd name="connsiteX41" fmla="*/ 5816600 w 8534400"/>
              <a:gd name="connsiteY41" fmla="*/ 1574800 h 3187700"/>
              <a:gd name="connsiteX42" fmla="*/ 5969000 w 8534400"/>
              <a:gd name="connsiteY42" fmla="*/ 2070100 h 3187700"/>
              <a:gd name="connsiteX43" fmla="*/ 6032500 w 8534400"/>
              <a:gd name="connsiteY43" fmla="*/ 1854200 h 3187700"/>
              <a:gd name="connsiteX44" fmla="*/ 6108700 w 8534400"/>
              <a:gd name="connsiteY44" fmla="*/ 1841500 h 3187700"/>
              <a:gd name="connsiteX45" fmla="*/ 6223000 w 8534400"/>
              <a:gd name="connsiteY45" fmla="*/ 2527300 h 3187700"/>
              <a:gd name="connsiteX46" fmla="*/ 6362700 w 8534400"/>
              <a:gd name="connsiteY46" fmla="*/ 2540000 h 3187700"/>
              <a:gd name="connsiteX47" fmla="*/ 6400800 w 8534400"/>
              <a:gd name="connsiteY47" fmla="*/ 2438400 h 3187700"/>
              <a:gd name="connsiteX48" fmla="*/ 6438900 w 8534400"/>
              <a:gd name="connsiteY48" fmla="*/ 2590800 h 3187700"/>
              <a:gd name="connsiteX49" fmla="*/ 6540500 w 8534400"/>
              <a:gd name="connsiteY49" fmla="*/ 2705100 h 3187700"/>
              <a:gd name="connsiteX50" fmla="*/ 6743700 w 8534400"/>
              <a:gd name="connsiteY50" fmla="*/ 177800 h 3187700"/>
              <a:gd name="connsiteX51" fmla="*/ 6845300 w 8534400"/>
              <a:gd name="connsiteY51" fmla="*/ 228600 h 3187700"/>
              <a:gd name="connsiteX52" fmla="*/ 6934200 w 8534400"/>
              <a:gd name="connsiteY52" fmla="*/ 850900 h 3187700"/>
              <a:gd name="connsiteX53" fmla="*/ 7175500 w 8534400"/>
              <a:gd name="connsiteY53" fmla="*/ 2590800 h 3187700"/>
              <a:gd name="connsiteX54" fmla="*/ 7327900 w 8534400"/>
              <a:gd name="connsiteY54" fmla="*/ 1511300 h 3187700"/>
              <a:gd name="connsiteX55" fmla="*/ 7416800 w 8534400"/>
              <a:gd name="connsiteY55" fmla="*/ 1981200 h 3187700"/>
              <a:gd name="connsiteX56" fmla="*/ 7518400 w 8534400"/>
              <a:gd name="connsiteY56" fmla="*/ 1587500 h 3187700"/>
              <a:gd name="connsiteX57" fmla="*/ 7569200 w 8534400"/>
              <a:gd name="connsiteY57" fmla="*/ 1155700 h 3187700"/>
              <a:gd name="connsiteX58" fmla="*/ 7632700 w 8534400"/>
              <a:gd name="connsiteY58" fmla="*/ 2095500 h 3187700"/>
              <a:gd name="connsiteX59" fmla="*/ 7747000 w 8534400"/>
              <a:gd name="connsiteY59" fmla="*/ 2425700 h 3187700"/>
              <a:gd name="connsiteX60" fmla="*/ 7835900 w 8534400"/>
              <a:gd name="connsiteY60" fmla="*/ 1866900 h 3187700"/>
              <a:gd name="connsiteX61" fmla="*/ 7962900 w 8534400"/>
              <a:gd name="connsiteY61" fmla="*/ 2044700 h 3187700"/>
              <a:gd name="connsiteX62" fmla="*/ 8115300 w 8534400"/>
              <a:gd name="connsiteY62" fmla="*/ 1155700 h 3187700"/>
              <a:gd name="connsiteX63" fmla="*/ 8255000 w 8534400"/>
              <a:gd name="connsiteY63" fmla="*/ 2070100 h 3187700"/>
              <a:gd name="connsiteX64" fmla="*/ 8305800 w 8534400"/>
              <a:gd name="connsiteY64" fmla="*/ 1943100 h 3187700"/>
              <a:gd name="connsiteX65" fmla="*/ 8343900 w 8534400"/>
              <a:gd name="connsiteY65" fmla="*/ 2070100 h 3187700"/>
              <a:gd name="connsiteX66" fmla="*/ 8382000 w 8534400"/>
              <a:gd name="connsiteY66" fmla="*/ 1930400 h 3187700"/>
              <a:gd name="connsiteX67" fmla="*/ 8534400 w 8534400"/>
              <a:gd name="connsiteY67" fmla="*/ 1215572 h 3187700"/>
              <a:gd name="connsiteX0" fmla="*/ 0 w 8534400"/>
              <a:gd name="connsiteY0" fmla="*/ 1168400 h 3187700"/>
              <a:gd name="connsiteX1" fmla="*/ 88900 w 8534400"/>
              <a:gd name="connsiteY1" fmla="*/ 1346200 h 3187700"/>
              <a:gd name="connsiteX2" fmla="*/ 152400 w 8534400"/>
              <a:gd name="connsiteY2" fmla="*/ 2019300 h 3187700"/>
              <a:gd name="connsiteX3" fmla="*/ 241300 w 8534400"/>
              <a:gd name="connsiteY3" fmla="*/ 1866900 h 3187700"/>
              <a:gd name="connsiteX4" fmla="*/ 266700 w 8534400"/>
              <a:gd name="connsiteY4" fmla="*/ 1701800 h 3187700"/>
              <a:gd name="connsiteX5" fmla="*/ 431800 w 8534400"/>
              <a:gd name="connsiteY5" fmla="*/ 2743200 h 3187700"/>
              <a:gd name="connsiteX6" fmla="*/ 533400 w 8534400"/>
              <a:gd name="connsiteY6" fmla="*/ 2133600 h 3187700"/>
              <a:gd name="connsiteX7" fmla="*/ 673100 w 8534400"/>
              <a:gd name="connsiteY7" fmla="*/ 2857500 h 3187700"/>
              <a:gd name="connsiteX8" fmla="*/ 876300 w 8534400"/>
              <a:gd name="connsiteY8" fmla="*/ 1511300 h 3187700"/>
              <a:gd name="connsiteX9" fmla="*/ 1003300 w 8534400"/>
              <a:gd name="connsiteY9" fmla="*/ 2032000 h 3187700"/>
              <a:gd name="connsiteX10" fmla="*/ 1104900 w 8534400"/>
              <a:gd name="connsiteY10" fmla="*/ 2108200 h 3187700"/>
              <a:gd name="connsiteX11" fmla="*/ 1244600 w 8534400"/>
              <a:gd name="connsiteY11" fmla="*/ 927100 h 3187700"/>
              <a:gd name="connsiteX12" fmla="*/ 1308100 w 8534400"/>
              <a:gd name="connsiteY12" fmla="*/ 457200 h 3187700"/>
              <a:gd name="connsiteX13" fmla="*/ 1473200 w 8534400"/>
              <a:gd name="connsiteY13" fmla="*/ 1143000 h 3187700"/>
              <a:gd name="connsiteX14" fmla="*/ 1536700 w 8534400"/>
              <a:gd name="connsiteY14" fmla="*/ 1689100 h 3187700"/>
              <a:gd name="connsiteX15" fmla="*/ 1714500 w 8534400"/>
              <a:gd name="connsiteY15" fmla="*/ 2755900 h 3187700"/>
              <a:gd name="connsiteX16" fmla="*/ 1841500 w 8534400"/>
              <a:gd name="connsiteY16" fmla="*/ 1511300 h 3187700"/>
              <a:gd name="connsiteX17" fmla="*/ 2082800 w 8534400"/>
              <a:gd name="connsiteY17" fmla="*/ 1130300 h 3187700"/>
              <a:gd name="connsiteX18" fmla="*/ 2146300 w 8534400"/>
              <a:gd name="connsiteY18" fmla="*/ 1600200 h 3187700"/>
              <a:gd name="connsiteX19" fmla="*/ 2286000 w 8534400"/>
              <a:gd name="connsiteY19" fmla="*/ 2425700 h 3187700"/>
              <a:gd name="connsiteX20" fmla="*/ 2400300 w 8534400"/>
              <a:gd name="connsiteY20" fmla="*/ 2006600 h 3187700"/>
              <a:gd name="connsiteX21" fmla="*/ 2667000 w 8534400"/>
              <a:gd name="connsiteY21" fmla="*/ 863600 h 3187700"/>
              <a:gd name="connsiteX22" fmla="*/ 2806700 w 8534400"/>
              <a:gd name="connsiteY22" fmla="*/ 2311400 h 3187700"/>
              <a:gd name="connsiteX23" fmla="*/ 2984500 w 8534400"/>
              <a:gd name="connsiteY23" fmla="*/ 1955800 h 3187700"/>
              <a:gd name="connsiteX24" fmla="*/ 3098800 w 8534400"/>
              <a:gd name="connsiteY24" fmla="*/ 2476500 h 3187700"/>
              <a:gd name="connsiteX25" fmla="*/ 3187700 w 8534400"/>
              <a:gd name="connsiteY25" fmla="*/ 2197100 h 3187700"/>
              <a:gd name="connsiteX26" fmla="*/ 3302900 w 8534400"/>
              <a:gd name="connsiteY26" fmla="*/ 2438400 h 3187700"/>
              <a:gd name="connsiteX27" fmla="*/ 3492500 w 8534400"/>
              <a:gd name="connsiteY27" fmla="*/ 1803400 h 3187700"/>
              <a:gd name="connsiteX28" fmla="*/ 3670300 w 8534400"/>
              <a:gd name="connsiteY28" fmla="*/ 2349500 h 3187700"/>
              <a:gd name="connsiteX29" fmla="*/ 3733800 w 8534400"/>
              <a:gd name="connsiteY29" fmla="*/ 2146300 h 3187700"/>
              <a:gd name="connsiteX30" fmla="*/ 3915743 w 8534400"/>
              <a:gd name="connsiteY30" fmla="*/ 0 h 3187700"/>
              <a:gd name="connsiteX31" fmla="*/ 4160600 w 8534400"/>
              <a:gd name="connsiteY31" fmla="*/ 1085850 h 3187700"/>
              <a:gd name="connsiteX32" fmla="*/ 4340000 w 8534400"/>
              <a:gd name="connsiteY32" fmla="*/ 3187700 h 3187700"/>
              <a:gd name="connsiteX33" fmla="*/ 4583450 w 8534400"/>
              <a:gd name="connsiteY33" fmla="*/ 1206500 h 3187700"/>
              <a:gd name="connsiteX34" fmla="*/ 4798801 w 8534400"/>
              <a:gd name="connsiteY34" fmla="*/ 800100 h 3187700"/>
              <a:gd name="connsiteX35" fmla="*/ 4876800 w 8534400"/>
              <a:gd name="connsiteY35" fmla="*/ 2374900 h 3187700"/>
              <a:gd name="connsiteX36" fmla="*/ 4965700 w 8534400"/>
              <a:gd name="connsiteY36" fmla="*/ 2120900 h 3187700"/>
              <a:gd name="connsiteX37" fmla="*/ 5067300 w 8534400"/>
              <a:gd name="connsiteY37" fmla="*/ 1955800 h 3187700"/>
              <a:gd name="connsiteX38" fmla="*/ 5364401 w 8534400"/>
              <a:gd name="connsiteY38" fmla="*/ 1149350 h 3187700"/>
              <a:gd name="connsiteX39" fmla="*/ 5486400 w 8534400"/>
              <a:gd name="connsiteY39" fmla="*/ 2400300 h 3187700"/>
              <a:gd name="connsiteX40" fmla="*/ 5562600 w 8534400"/>
              <a:gd name="connsiteY40" fmla="*/ 2133600 h 3187700"/>
              <a:gd name="connsiteX41" fmla="*/ 5816600 w 8534400"/>
              <a:gd name="connsiteY41" fmla="*/ 1574800 h 3187700"/>
              <a:gd name="connsiteX42" fmla="*/ 5969000 w 8534400"/>
              <a:gd name="connsiteY42" fmla="*/ 2070100 h 3187700"/>
              <a:gd name="connsiteX43" fmla="*/ 6032500 w 8534400"/>
              <a:gd name="connsiteY43" fmla="*/ 1854200 h 3187700"/>
              <a:gd name="connsiteX44" fmla="*/ 6108700 w 8534400"/>
              <a:gd name="connsiteY44" fmla="*/ 1841500 h 3187700"/>
              <a:gd name="connsiteX45" fmla="*/ 6223000 w 8534400"/>
              <a:gd name="connsiteY45" fmla="*/ 2527300 h 3187700"/>
              <a:gd name="connsiteX46" fmla="*/ 6362700 w 8534400"/>
              <a:gd name="connsiteY46" fmla="*/ 2540000 h 3187700"/>
              <a:gd name="connsiteX47" fmla="*/ 6400800 w 8534400"/>
              <a:gd name="connsiteY47" fmla="*/ 2438400 h 3187700"/>
              <a:gd name="connsiteX48" fmla="*/ 6438900 w 8534400"/>
              <a:gd name="connsiteY48" fmla="*/ 2590800 h 3187700"/>
              <a:gd name="connsiteX49" fmla="*/ 6540500 w 8534400"/>
              <a:gd name="connsiteY49" fmla="*/ 2705100 h 3187700"/>
              <a:gd name="connsiteX50" fmla="*/ 6743700 w 8534400"/>
              <a:gd name="connsiteY50" fmla="*/ 177800 h 3187700"/>
              <a:gd name="connsiteX51" fmla="*/ 6845300 w 8534400"/>
              <a:gd name="connsiteY51" fmla="*/ 228600 h 3187700"/>
              <a:gd name="connsiteX52" fmla="*/ 6934200 w 8534400"/>
              <a:gd name="connsiteY52" fmla="*/ 850900 h 3187700"/>
              <a:gd name="connsiteX53" fmla="*/ 7175500 w 8534400"/>
              <a:gd name="connsiteY53" fmla="*/ 2590800 h 3187700"/>
              <a:gd name="connsiteX54" fmla="*/ 7327900 w 8534400"/>
              <a:gd name="connsiteY54" fmla="*/ 1511300 h 3187700"/>
              <a:gd name="connsiteX55" fmla="*/ 7416800 w 8534400"/>
              <a:gd name="connsiteY55" fmla="*/ 1981200 h 3187700"/>
              <a:gd name="connsiteX56" fmla="*/ 7518400 w 8534400"/>
              <a:gd name="connsiteY56" fmla="*/ 1587500 h 3187700"/>
              <a:gd name="connsiteX57" fmla="*/ 7569200 w 8534400"/>
              <a:gd name="connsiteY57" fmla="*/ 1155700 h 3187700"/>
              <a:gd name="connsiteX58" fmla="*/ 7632700 w 8534400"/>
              <a:gd name="connsiteY58" fmla="*/ 2095500 h 3187700"/>
              <a:gd name="connsiteX59" fmla="*/ 7747000 w 8534400"/>
              <a:gd name="connsiteY59" fmla="*/ 2425700 h 3187700"/>
              <a:gd name="connsiteX60" fmla="*/ 7835900 w 8534400"/>
              <a:gd name="connsiteY60" fmla="*/ 1866900 h 3187700"/>
              <a:gd name="connsiteX61" fmla="*/ 7962900 w 8534400"/>
              <a:gd name="connsiteY61" fmla="*/ 2044700 h 3187700"/>
              <a:gd name="connsiteX62" fmla="*/ 8115300 w 8534400"/>
              <a:gd name="connsiteY62" fmla="*/ 1155700 h 3187700"/>
              <a:gd name="connsiteX63" fmla="*/ 8255000 w 8534400"/>
              <a:gd name="connsiteY63" fmla="*/ 2070100 h 3187700"/>
              <a:gd name="connsiteX64" fmla="*/ 8305800 w 8534400"/>
              <a:gd name="connsiteY64" fmla="*/ 1943100 h 3187700"/>
              <a:gd name="connsiteX65" fmla="*/ 8343900 w 8534400"/>
              <a:gd name="connsiteY65" fmla="*/ 2070100 h 3187700"/>
              <a:gd name="connsiteX66" fmla="*/ 8382000 w 8534400"/>
              <a:gd name="connsiteY66" fmla="*/ 1930400 h 3187700"/>
              <a:gd name="connsiteX67" fmla="*/ 8534400 w 8534400"/>
              <a:gd name="connsiteY67" fmla="*/ 1215572 h 3187700"/>
              <a:gd name="connsiteX0" fmla="*/ 0 w 8534400"/>
              <a:gd name="connsiteY0" fmla="*/ 1168400 h 3187700"/>
              <a:gd name="connsiteX1" fmla="*/ 88900 w 8534400"/>
              <a:gd name="connsiteY1" fmla="*/ 1346200 h 3187700"/>
              <a:gd name="connsiteX2" fmla="*/ 152400 w 8534400"/>
              <a:gd name="connsiteY2" fmla="*/ 2019300 h 3187700"/>
              <a:gd name="connsiteX3" fmla="*/ 241300 w 8534400"/>
              <a:gd name="connsiteY3" fmla="*/ 1866900 h 3187700"/>
              <a:gd name="connsiteX4" fmla="*/ 266700 w 8534400"/>
              <a:gd name="connsiteY4" fmla="*/ 1701800 h 3187700"/>
              <a:gd name="connsiteX5" fmla="*/ 431800 w 8534400"/>
              <a:gd name="connsiteY5" fmla="*/ 2743200 h 3187700"/>
              <a:gd name="connsiteX6" fmla="*/ 533400 w 8534400"/>
              <a:gd name="connsiteY6" fmla="*/ 2133600 h 3187700"/>
              <a:gd name="connsiteX7" fmla="*/ 673100 w 8534400"/>
              <a:gd name="connsiteY7" fmla="*/ 2857500 h 3187700"/>
              <a:gd name="connsiteX8" fmla="*/ 876300 w 8534400"/>
              <a:gd name="connsiteY8" fmla="*/ 1511300 h 3187700"/>
              <a:gd name="connsiteX9" fmla="*/ 1003300 w 8534400"/>
              <a:gd name="connsiteY9" fmla="*/ 2032000 h 3187700"/>
              <a:gd name="connsiteX10" fmla="*/ 1104900 w 8534400"/>
              <a:gd name="connsiteY10" fmla="*/ 2108200 h 3187700"/>
              <a:gd name="connsiteX11" fmla="*/ 1244600 w 8534400"/>
              <a:gd name="connsiteY11" fmla="*/ 927100 h 3187700"/>
              <a:gd name="connsiteX12" fmla="*/ 1308100 w 8534400"/>
              <a:gd name="connsiteY12" fmla="*/ 457200 h 3187700"/>
              <a:gd name="connsiteX13" fmla="*/ 1473200 w 8534400"/>
              <a:gd name="connsiteY13" fmla="*/ 1143000 h 3187700"/>
              <a:gd name="connsiteX14" fmla="*/ 1536700 w 8534400"/>
              <a:gd name="connsiteY14" fmla="*/ 1689100 h 3187700"/>
              <a:gd name="connsiteX15" fmla="*/ 1714500 w 8534400"/>
              <a:gd name="connsiteY15" fmla="*/ 2755900 h 3187700"/>
              <a:gd name="connsiteX16" fmla="*/ 1841500 w 8534400"/>
              <a:gd name="connsiteY16" fmla="*/ 1511300 h 3187700"/>
              <a:gd name="connsiteX17" fmla="*/ 2082800 w 8534400"/>
              <a:gd name="connsiteY17" fmla="*/ 1130300 h 3187700"/>
              <a:gd name="connsiteX18" fmla="*/ 2146300 w 8534400"/>
              <a:gd name="connsiteY18" fmla="*/ 1600200 h 3187700"/>
              <a:gd name="connsiteX19" fmla="*/ 2286000 w 8534400"/>
              <a:gd name="connsiteY19" fmla="*/ 2425700 h 3187700"/>
              <a:gd name="connsiteX20" fmla="*/ 2400300 w 8534400"/>
              <a:gd name="connsiteY20" fmla="*/ 2006600 h 3187700"/>
              <a:gd name="connsiteX21" fmla="*/ 2667000 w 8534400"/>
              <a:gd name="connsiteY21" fmla="*/ 863600 h 3187700"/>
              <a:gd name="connsiteX22" fmla="*/ 2806700 w 8534400"/>
              <a:gd name="connsiteY22" fmla="*/ 2311400 h 3187700"/>
              <a:gd name="connsiteX23" fmla="*/ 2984500 w 8534400"/>
              <a:gd name="connsiteY23" fmla="*/ 1955800 h 3187700"/>
              <a:gd name="connsiteX24" fmla="*/ 3098800 w 8534400"/>
              <a:gd name="connsiteY24" fmla="*/ 2476500 h 3187700"/>
              <a:gd name="connsiteX25" fmla="*/ 3187700 w 8534400"/>
              <a:gd name="connsiteY25" fmla="*/ 2197100 h 3187700"/>
              <a:gd name="connsiteX26" fmla="*/ 3302900 w 8534400"/>
              <a:gd name="connsiteY26" fmla="*/ 2438400 h 3187700"/>
              <a:gd name="connsiteX27" fmla="*/ 3492500 w 8534400"/>
              <a:gd name="connsiteY27" fmla="*/ 1803400 h 3187700"/>
              <a:gd name="connsiteX28" fmla="*/ 3670300 w 8534400"/>
              <a:gd name="connsiteY28" fmla="*/ 2349500 h 3187700"/>
              <a:gd name="connsiteX29" fmla="*/ 3733800 w 8534400"/>
              <a:gd name="connsiteY29" fmla="*/ 2146300 h 3187700"/>
              <a:gd name="connsiteX30" fmla="*/ 3915743 w 8534400"/>
              <a:gd name="connsiteY30" fmla="*/ 0 h 3187700"/>
              <a:gd name="connsiteX31" fmla="*/ 4160600 w 8534400"/>
              <a:gd name="connsiteY31" fmla="*/ 1085850 h 3187700"/>
              <a:gd name="connsiteX32" fmla="*/ 4340000 w 8534400"/>
              <a:gd name="connsiteY32" fmla="*/ 3187700 h 3187700"/>
              <a:gd name="connsiteX33" fmla="*/ 4583450 w 8534400"/>
              <a:gd name="connsiteY33" fmla="*/ 1206500 h 3187700"/>
              <a:gd name="connsiteX34" fmla="*/ 4798801 w 8534400"/>
              <a:gd name="connsiteY34" fmla="*/ 800100 h 3187700"/>
              <a:gd name="connsiteX35" fmla="*/ 4876800 w 8534400"/>
              <a:gd name="connsiteY35" fmla="*/ 2374900 h 3187700"/>
              <a:gd name="connsiteX36" fmla="*/ 4965700 w 8534400"/>
              <a:gd name="connsiteY36" fmla="*/ 2120900 h 3187700"/>
              <a:gd name="connsiteX37" fmla="*/ 5364401 w 8534400"/>
              <a:gd name="connsiteY37" fmla="*/ 1149350 h 3187700"/>
              <a:gd name="connsiteX38" fmla="*/ 5486400 w 8534400"/>
              <a:gd name="connsiteY38" fmla="*/ 2400300 h 3187700"/>
              <a:gd name="connsiteX39" fmla="*/ 5562600 w 8534400"/>
              <a:gd name="connsiteY39" fmla="*/ 2133600 h 3187700"/>
              <a:gd name="connsiteX40" fmla="*/ 5816600 w 8534400"/>
              <a:gd name="connsiteY40" fmla="*/ 1574800 h 3187700"/>
              <a:gd name="connsiteX41" fmla="*/ 5969000 w 8534400"/>
              <a:gd name="connsiteY41" fmla="*/ 2070100 h 3187700"/>
              <a:gd name="connsiteX42" fmla="*/ 6032500 w 8534400"/>
              <a:gd name="connsiteY42" fmla="*/ 1854200 h 3187700"/>
              <a:gd name="connsiteX43" fmla="*/ 6108700 w 8534400"/>
              <a:gd name="connsiteY43" fmla="*/ 1841500 h 3187700"/>
              <a:gd name="connsiteX44" fmla="*/ 6223000 w 8534400"/>
              <a:gd name="connsiteY44" fmla="*/ 2527300 h 3187700"/>
              <a:gd name="connsiteX45" fmla="*/ 6362700 w 8534400"/>
              <a:gd name="connsiteY45" fmla="*/ 2540000 h 3187700"/>
              <a:gd name="connsiteX46" fmla="*/ 6400800 w 8534400"/>
              <a:gd name="connsiteY46" fmla="*/ 2438400 h 3187700"/>
              <a:gd name="connsiteX47" fmla="*/ 6438900 w 8534400"/>
              <a:gd name="connsiteY47" fmla="*/ 2590800 h 3187700"/>
              <a:gd name="connsiteX48" fmla="*/ 6540500 w 8534400"/>
              <a:gd name="connsiteY48" fmla="*/ 2705100 h 3187700"/>
              <a:gd name="connsiteX49" fmla="*/ 6743700 w 8534400"/>
              <a:gd name="connsiteY49" fmla="*/ 177800 h 3187700"/>
              <a:gd name="connsiteX50" fmla="*/ 6845300 w 8534400"/>
              <a:gd name="connsiteY50" fmla="*/ 228600 h 3187700"/>
              <a:gd name="connsiteX51" fmla="*/ 6934200 w 8534400"/>
              <a:gd name="connsiteY51" fmla="*/ 850900 h 3187700"/>
              <a:gd name="connsiteX52" fmla="*/ 7175500 w 8534400"/>
              <a:gd name="connsiteY52" fmla="*/ 2590800 h 3187700"/>
              <a:gd name="connsiteX53" fmla="*/ 7327900 w 8534400"/>
              <a:gd name="connsiteY53" fmla="*/ 1511300 h 3187700"/>
              <a:gd name="connsiteX54" fmla="*/ 7416800 w 8534400"/>
              <a:gd name="connsiteY54" fmla="*/ 1981200 h 3187700"/>
              <a:gd name="connsiteX55" fmla="*/ 7518400 w 8534400"/>
              <a:gd name="connsiteY55" fmla="*/ 1587500 h 3187700"/>
              <a:gd name="connsiteX56" fmla="*/ 7569200 w 8534400"/>
              <a:gd name="connsiteY56" fmla="*/ 1155700 h 3187700"/>
              <a:gd name="connsiteX57" fmla="*/ 7632700 w 8534400"/>
              <a:gd name="connsiteY57" fmla="*/ 2095500 h 3187700"/>
              <a:gd name="connsiteX58" fmla="*/ 7747000 w 8534400"/>
              <a:gd name="connsiteY58" fmla="*/ 2425700 h 3187700"/>
              <a:gd name="connsiteX59" fmla="*/ 7835900 w 8534400"/>
              <a:gd name="connsiteY59" fmla="*/ 1866900 h 3187700"/>
              <a:gd name="connsiteX60" fmla="*/ 7962900 w 8534400"/>
              <a:gd name="connsiteY60" fmla="*/ 2044700 h 3187700"/>
              <a:gd name="connsiteX61" fmla="*/ 8115300 w 8534400"/>
              <a:gd name="connsiteY61" fmla="*/ 1155700 h 3187700"/>
              <a:gd name="connsiteX62" fmla="*/ 8255000 w 8534400"/>
              <a:gd name="connsiteY62" fmla="*/ 2070100 h 3187700"/>
              <a:gd name="connsiteX63" fmla="*/ 8305800 w 8534400"/>
              <a:gd name="connsiteY63" fmla="*/ 1943100 h 3187700"/>
              <a:gd name="connsiteX64" fmla="*/ 8343900 w 8534400"/>
              <a:gd name="connsiteY64" fmla="*/ 2070100 h 3187700"/>
              <a:gd name="connsiteX65" fmla="*/ 8382000 w 8534400"/>
              <a:gd name="connsiteY65" fmla="*/ 1930400 h 3187700"/>
              <a:gd name="connsiteX66" fmla="*/ 8534400 w 8534400"/>
              <a:gd name="connsiteY66" fmla="*/ 1215572 h 3187700"/>
              <a:gd name="connsiteX0" fmla="*/ 0 w 8534400"/>
              <a:gd name="connsiteY0" fmla="*/ 1168400 h 3187700"/>
              <a:gd name="connsiteX1" fmla="*/ 88900 w 8534400"/>
              <a:gd name="connsiteY1" fmla="*/ 1346200 h 3187700"/>
              <a:gd name="connsiteX2" fmla="*/ 152400 w 8534400"/>
              <a:gd name="connsiteY2" fmla="*/ 2019300 h 3187700"/>
              <a:gd name="connsiteX3" fmla="*/ 241300 w 8534400"/>
              <a:gd name="connsiteY3" fmla="*/ 1866900 h 3187700"/>
              <a:gd name="connsiteX4" fmla="*/ 266700 w 8534400"/>
              <a:gd name="connsiteY4" fmla="*/ 1701800 h 3187700"/>
              <a:gd name="connsiteX5" fmla="*/ 431800 w 8534400"/>
              <a:gd name="connsiteY5" fmla="*/ 2743200 h 3187700"/>
              <a:gd name="connsiteX6" fmla="*/ 533400 w 8534400"/>
              <a:gd name="connsiteY6" fmla="*/ 2133600 h 3187700"/>
              <a:gd name="connsiteX7" fmla="*/ 673100 w 8534400"/>
              <a:gd name="connsiteY7" fmla="*/ 2857500 h 3187700"/>
              <a:gd name="connsiteX8" fmla="*/ 876300 w 8534400"/>
              <a:gd name="connsiteY8" fmla="*/ 1511300 h 3187700"/>
              <a:gd name="connsiteX9" fmla="*/ 1003300 w 8534400"/>
              <a:gd name="connsiteY9" fmla="*/ 2032000 h 3187700"/>
              <a:gd name="connsiteX10" fmla="*/ 1104900 w 8534400"/>
              <a:gd name="connsiteY10" fmla="*/ 2108200 h 3187700"/>
              <a:gd name="connsiteX11" fmla="*/ 1244600 w 8534400"/>
              <a:gd name="connsiteY11" fmla="*/ 927100 h 3187700"/>
              <a:gd name="connsiteX12" fmla="*/ 1308100 w 8534400"/>
              <a:gd name="connsiteY12" fmla="*/ 457200 h 3187700"/>
              <a:gd name="connsiteX13" fmla="*/ 1473200 w 8534400"/>
              <a:gd name="connsiteY13" fmla="*/ 1143000 h 3187700"/>
              <a:gd name="connsiteX14" fmla="*/ 1536700 w 8534400"/>
              <a:gd name="connsiteY14" fmla="*/ 1689100 h 3187700"/>
              <a:gd name="connsiteX15" fmla="*/ 1714500 w 8534400"/>
              <a:gd name="connsiteY15" fmla="*/ 2755900 h 3187700"/>
              <a:gd name="connsiteX16" fmla="*/ 1841500 w 8534400"/>
              <a:gd name="connsiteY16" fmla="*/ 1511300 h 3187700"/>
              <a:gd name="connsiteX17" fmla="*/ 2082800 w 8534400"/>
              <a:gd name="connsiteY17" fmla="*/ 1130300 h 3187700"/>
              <a:gd name="connsiteX18" fmla="*/ 2146300 w 8534400"/>
              <a:gd name="connsiteY18" fmla="*/ 1600200 h 3187700"/>
              <a:gd name="connsiteX19" fmla="*/ 2286000 w 8534400"/>
              <a:gd name="connsiteY19" fmla="*/ 2425700 h 3187700"/>
              <a:gd name="connsiteX20" fmla="*/ 2400300 w 8534400"/>
              <a:gd name="connsiteY20" fmla="*/ 2006600 h 3187700"/>
              <a:gd name="connsiteX21" fmla="*/ 2667000 w 8534400"/>
              <a:gd name="connsiteY21" fmla="*/ 863600 h 3187700"/>
              <a:gd name="connsiteX22" fmla="*/ 2806700 w 8534400"/>
              <a:gd name="connsiteY22" fmla="*/ 2311400 h 3187700"/>
              <a:gd name="connsiteX23" fmla="*/ 2984500 w 8534400"/>
              <a:gd name="connsiteY23" fmla="*/ 1955800 h 3187700"/>
              <a:gd name="connsiteX24" fmla="*/ 3098800 w 8534400"/>
              <a:gd name="connsiteY24" fmla="*/ 2476500 h 3187700"/>
              <a:gd name="connsiteX25" fmla="*/ 3187700 w 8534400"/>
              <a:gd name="connsiteY25" fmla="*/ 2197100 h 3187700"/>
              <a:gd name="connsiteX26" fmla="*/ 3302900 w 8534400"/>
              <a:gd name="connsiteY26" fmla="*/ 2438400 h 3187700"/>
              <a:gd name="connsiteX27" fmla="*/ 3492500 w 8534400"/>
              <a:gd name="connsiteY27" fmla="*/ 1803400 h 3187700"/>
              <a:gd name="connsiteX28" fmla="*/ 3670300 w 8534400"/>
              <a:gd name="connsiteY28" fmla="*/ 2349500 h 3187700"/>
              <a:gd name="connsiteX29" fmla="*/ 3733800 w 8534400"/>
              <a:gd name="connsiteY29" fmla="*/ 2146300 h 3187700"/>
              <a:gd name="connsiteX30" fmla="*/ 3915743 w 8534400"/>
              <a:gd name="connsiteY30" fmla="*/ 0 h 3187700"/>
              <a:gd name="connsiteX31" fmla="*/ 4160600 w 8534400"/>
              <a:gd name="connsiteY31" fmla="*/ 1085850 h 3187700"/>
              <a:gd name="connsiteX32" fmla="*/ 4340000 w 8534400"/>
              <a:gd name="connsiteY32" fmla="*/ 3187700 h 3187700"/>
              <a:gd name="connsiteX33" fmla="*/ 4583450 w 8534400"/>
              <a:gd name="connsiteY33" fmla="*/ 1206500 h 3187700"/>
              <a:gd name="connsiteX34" fmla="*/ 4798801 w 8534400"/>
              <a:gd name="connsiteY34" fmla="*/ 800100 h 3187700"/>
              <a:gd name="connsiteX35" fmla="*/ 4876800 w 8534400"/>
              <a:gd name="connsiteY35" fmla="*/ 2374900 h 3187700"/>
              <a:gd name="connsiteX36" fmla="*/ 5068001 w 8534400"/>
              <a:gd name="connsiteY36" fmla="*/ 1778000 h 3187700"/>
              <a:gd name="connsiteX37" fmla="*/ 5364401 w 8534400"/>
              <a:gd name="connsiteY37" fmla="*/ 1149350 h 3187700"/>
              <a:gd name="connsiteX38" fmla="*/ 5486400 w 8534400"/>
              <a:gd name="connsiteY38" fmla="*/ 2400300 h 3187700"/>
              <a:gd name="connsiteX39" fmla="*/ 5562600 w 8534400"/>
              <a:gd name="connsiteY39" fmla="*/ 2133600 h 3187700"/>
              <a:gd name="connsiteX40" fmla="*/ 5816600 w 8534400"/>
              <a:gd name="connsiteY40" fmla="*/ 1574800 h 3187700"/>
              <a:gd name="connsiteX41" fmla="*/ 5969000 w 8534400"/>
              <a:gd name="connsiteY41" fmla="*/ 2070100 h 3187700"/>
              <a:gd name="connsiteX42" fmla="*/ 6032500 w 8534400"/>
              <a:gd name="connsiteY42" fmla="*/ 1854200 h 3187700"/>
              <a:gd name="connsiteX43" fmla="*/ 6108700 w 8534400"/>
              <a:gd name="connsiteY43" fmla="*/ 1841500 h 3187700"/>
              <a:gd name="connsiteX44" fmla="*/ 6223000 w 8534400"/>
              <a:gd name="connsiteY44" fmla="*/ 2527300 h 3187700"/>
              <a:gd name="connsiteX45" fmla="*/ 6362700 w 8534400"/>
              <a:gd name="connsiteY45" fmla="*/ 2540000 h 3187700"/>
              <a:gd name="connsiteX46" fmla="*/ 6400800 w 8534400"/>
              <a:gd name="connsiteY46" fmla="*/ 2438400 h 3187700"/>
              <a:gd name="connsiteX47" fmla="*/ 6438900 w 8534400"/>
              <a:gd name="connsiteY47" fmla="*/ 2590800 h 3187700"/>
              <a:gd name="connsiteX48" fmla="*/ 6540500 w 8534400"/>
              <a:gd name="connsiteY48" fmla="*/ 2705100 h 3187700"/>
              <a:gd name="connsiteX49" fmla="*/ 6743700 w 8534400"/>
              <a:gd name="connsiteY49" fmla="*/ 177800 h 3187700"/>
              <a:gd name="connsiteX50" fmla="*/ 6845300 w 8534400"/>
              <a:gd name="connsiteY50" fmla="*/ 228600 h 3187700"/>
              <a:gd name="connsiteX51" fmla="*/ 6934200 w 8534400"/>
              <a:gd name="connsiteY51" fmla="*/ 850900 h 3187700"/>
              <a:gd name="connsiteX52" fmla="*/ 7175500 w 8534400"/>
              <a:gd name="connsiteY52" fmla="*/ 2590800 h 3187700"/>
              <a:gd name="connsiteX53" fmla="*/ 7327900 w 8534400"/>
              <a:gd name="connsiteY53" fmla="*/ 1511300 h 3187700"/>
              <a:gd name="connsiteX54" fmla="*/ 7416800 w 8534400"/>
              <a:gd name="connsiteY54" fmla="*/ 1981200 h 3187700"/>
              <a:gd name="connsiteX55" fmla="*/ 7518400 w 8534400"/>
              <a:gd name="connsiteY55" fmla="*/ 1587500 h 3187700"/>
              <a:gd name="connsiteX56" fmla="*/ 7569200 w 8534400"/>
              <a:gd name="connsiteY56" fmla="*/ 1155700 h 3187700"/>
              <a:gd name="connsiteX57" fmla="*/ 7632700 w 8534400"/>
              <a:gd name="connsiteY57" fmla="*/ 2095500 h 3187700"/>
              <a:gd name="connsiteX58" fmla="*/ 7747000 w 8534400"/>
              <a:gd name="connsiteY58" fmla="*/ 2425700 h 3187700"/>
              <a:gd name="connsiteX59" fmla="*/ 7835900 w 8534400"/>
              <a:gd name="connsiteY59" fmla="*/ 1866900 h 3187700"/>
              <a:gd name="connsiteX60" fmla="*/ 7962900 w 8534400"/>
              <a:gd name="connsiteY60" fmla="*/ 2044700 h 3187700"/>
              <a:gd name="connsiteX61" fmla="*/ 8115300 w 8534400"/>
              <a:gd name="connsiteY61" fmla="*/ 1155700 h 3187700"/>
              <a:gd name="connsiteX62" fmla="*/ 8255000 w 8534400"/>
              <a:gd name="connsiteY62" fmla="*/ 2070100 h 3187700"/>
              <a:gd name="connsiteX63" fmla="*/ 8305800 w 8534400"/>
              <a:gd name="connsiteY63" fmla="*/ 1943100 h 3187700"/>
              <a:gd name="connsiteX64" fmla="*/ 8343900 w 8534400"/>
              <a:gd name="connsiteY64" fmla="*/ 2070100 h 3187700"/>
              <a:gd name="connsiteX65" fmla="*/ 8382000 w 8534400"/>
              <a:gd name="connsiteY65" fmla="*/ 1930400 h 3187700"/>
              <a:gd name="connsiteX66" fmla="*/ 8534400 w 8534400"/>
              <a:gd name="connsiteY66" fmla="*/ 1215572 h 3187700"/>
              <a:gd name="connsiteX0" fmla="*/ 0 w 8534400"/>
              <a:gd name="connsiteY0" fmla="*/ 1168400 h 3187700"/>
              <a:gd name="connsiteX1" fmla="*/ 88900 w 8534400"/>
              <a:gd name="connsiteY1" fmla="*/ 1346200 h 3187700"/>
              <a:gd name="connsiteX2" fmla="*/ 152400 w 8534400"/>
              <a:gd name="connsiteY2" fmla="*/ 2019300 h 3187700"/>
              <a:gd name="connsiteX3" fmla="*/ 241300 w 8534400"/>
              <a:gd name="connsiteY3" fmla="*/ 1866900 h 3187700"/>
              <a:gd name="connsiteX4" fmla="*/ 266700 w 8534400"/>
              <a:gd name="connsiteY4" fmla="*/ 1701800 h 3187700"/>
              <a:gd name="connsiteX5" fmla="*/ 431800 w 8534400"/>
              <a:gd name="connsiteY5" fmla="*/ 2743200 h 3187700"/>
              <a:gd name="connsiteX6" fmla="*/ 533400 w 8534400"/>
              <a:gd name="connsiteY6" fmla="*/ 2133600 h 3187700"/>
              <a:gd name="connsiteX7" fmla="*/ 673100 w 8534400"/>
              <a:gd name="connsiteY7" fmla="*/ 2857500 h 3187700"/>
              <a:gd name="connsiteX8" fmla="*/ 876300 w 8534400"/>
              <a:gd name="connsiteY8" fmla="*/ 1511300 h 3187700"/>
              <a:gd name="connsiteX9" fmla="*/ 1003300 w 8534400"/>
              <a:gd name="connsiteY9" fmla="*/ 2032000 h 3187700"/>
              <a:gd name="connsiteX10" fmla="*/ 1104900 w 8534400"/>
              <a:gd name="connsiteY10" fmla="*/ 2108200 h 3187700"/>
              <a:gd name="connsiteX11" fmla="*/ 1244600 w 8534400"/>
              <a:gd name="connsiteY11" fmla="*/ 927100 h 3187700"/>
              <a:gd name="connsiteX12" fmla="*/ 1308100 w 8534400"/>
              <a:gd name="connsiteY12" fmla="*/ 457200 h 3187700"/>
              <a:gd name="connsiteX13" fmla="*/ 1473200 w 8534400"/>
              <a:gd name="connsiteY13" fmla="*/ 1143000 h 3187700"/>
              <a:gd name="connsiteX14" fmla="*/ 1536700 w 8534400"/>
              <a:gd name="connsiteY14" fmla="*/ 1689100 h 3187700"/>
              <a:gd name="connsiteX15" fmla="*/ 1714500 w 8534400"/>
              <a:gd name="connsiteY15" fmla="*/ 2755900 h 3187700"/>
              <a:gd name="connsiteX16" fmla="*/ 1841500 w 8534400"/>
              <a:gd name="connsiteY16" fmla="*/ 1511300 h 3187700"/>
              <a:gd name="connsiteX17" fmla="*/ 2082800 w 8534400"/>
              <a:gd name="connsiteY17" fmla="*/ 1130300 h 3187700"/>
              <a:gd name="connsiteX18" fmla="*/ 2146300 w 8534400"/>
              <a:gd name="connsiteY18" fmla="*/ 1600200 h 3187700"/>
              <a:gd name="connsiteX19" fmla="*/ 2286000 w 8534400"/>
              <a:gd name="connsiteY19" fmla="*/ 2425700 h 3187700"/>
              <a:gd name="connsiteX20" fmla="*/ 2400300 w 8534400"/>
              <a:gd name="connsiteY20" fmla="*/ 2006600 h 3187700"/>
              <a:gd name="connsiteX21" fmla="*/ 2667000 w 8534400"/>
              <a:gd name="connsiteY21" fmla="*/ 863600 h 3187700"/>
              <a:gd name="connsiteX22" fmla="*/ 2806700 w 8534400"/>
              <a:gd name="connsiteY22" fmla="*/ 2311400 h 3187700"/>
              <a:gd name="connsiteX23" fmla="*/ 2984500 w 8534400"/>
              <a:gd name="connsiteY23" fmla="*/ 1955800 h 3187700"/>
              <a:gd name="connsiteX24" fmla="*/ 3098800 w 8534400"/>
              <a:gd name="connsiteY24" fmla="*/ 2476500 h 3187700"/>
              <a:gd name="connsiteX25" fmla="*/ 3187700 w 8534400"/>
              <a:gd name="connsiteY25" fmla="*/ 2197100 h 3187700"/>
              <a:gd name="connsiteX26" fmla="*/ 3302900 w 8534400"/>
              <a:gd name="connsiteY26" fmla="*/ 2438400 h 3187700"/>
              <a:gd name="connsiteX27" fmla="*/ 3492500 w 8534400"/>
              <a:gd name="connsiteY27" fmla="*/ 1803400 h 3187700"/>
              <a:gd name="connsiteX28" fmla="*/ 3670300 w 8534400"/>
              <a:gd name="connsiteY28" fmla="*/ 2349500 h 3187700"/>
              <a:gd name="connsiteX29" fmla="*/ 3733800 w 8534400"/>
              <a:gd name="connsiteY29" fmla="*/ 2146300 h 3187700"/>
              <a:gd name="connsiteX30" fmla="*/ 3915743 w 8534400"/>
              <a:gd name="connsiteY30" fmla="*/ 0 h 3187700"/>
              <a:gd name="connsiteX31" fmla="*/ 4160600 w 8534400"/>
              <a:gd name="connsiteY31" fmla="*/ 1085850 h 3187700"/>
              <a:gd name="connsiteX32" fmla="*/ 4340000 w 8534400"/>
              <a:gd name="connsiteY32" fmla="*/ 3187700 h 3187700"/>
              <a:gd name="connsiteX33" fmla="*/ 4583450 w 8534400"/>
              <a:gd name="connsiteY33" fmla="*/ 1206500 h 3187700"/>
              <a:gd name="connsiteX34" fmla="*/ 4798801 w 8534400"/>
              <a:gd name="connsiteY34" fmla="*/ 800100 h 3187700"/>
              <a:gd name="connsiteX35" fmla="*/ 4876800 w 8534400"/>
              <a:gd name="connsiteY35" fmla="*/ 2374900 h 3187700"/>
              <a:gd name="connsiteX36" fmla="*/ 5068001 w 8534400"/>
              <a:gd name="connsiteY36" fmla="*/ 1778000 h 3187700"/>
              <a:gd name="connsiteX37" fmla="*/ 5364401 w 8534400"/>
              <a:gd name="connsiteY37" fmla="*/ 1149350 h 3187700"/>
              <a:gd name="connsiteX38" fmla="*/ 5486400 w 8534400"/>
              <a:gd name="connsiteY38" fmla="*/ 2400300 h 3187700"/>
              <a:gd name="connsiteX39" fmla="*/ 5562600 w 8534400"/>
              <a:gd name="connsiteY39" fmla="*/ 2133600 h 3187700"/>
              <a:gd name="connsiteX40" fmla="*/ 5816600 w 8534400"/>
              <a:gd name="connsiteY40" fmla="*/ 1574800 h 3187700"/>
              <a:gd name="connsiteX41" fmla="*/ 5969000 w 8534400"/>
              <a:gd name="connsiteY41" fmla="*/ 2070100 h 3187700"/>
              <a:gd name="connsiteX42" fmla="*/ 6032500 w 8534400"/>
              <a:gd name="connsiteY42" fmla="*/ 1854200 h 3187700"/>
              <a:gd name="connsiteX43" fmla="*/ 6108700 w 8534400"/>
              <a:gd name="connsiteY43" fmla="*/ 1841500 h 3187700"/>
              <a:gd name="connsiteX44" fmla="*/ 6223000 w 8534400"/>
              <a:gd name="connsiteY44" fmla="*/ 2527300 h 3187700"/>
              <a:gd name="connsiteX45" fmla="*/ 6362700 w 8534400"/>
              <a:gd name="connsiteY45" fmla="*/ 2540000 h 3187700"/>
              <a:gd name="connsiteX46" fmla="*/ 6438900 w 8534400"/>
              <a:gd name="connsiteY46" fmla="*/ 2590800 h 3187700"/>
              <a:gd name="connsiteX47" fmla="*/ 6540500 w 8534400"/>
              <a:gd name="connsiteY47" fmla="*/ 2705100 h 3187700"/>
              <a:gd name="connsiteX48" fmla="*/ 6743700 w 8534400"/>
              <a:gd name="connsiteY48" fmla="*/ 177800 h 3187700"/>
              <a:gd name="connsiteX49" fmla="*/ 6845300 w 8534400"/>
              <a:gd name="connsiteY49" fmla="*/ 228600 h 3187700"/>
              <a:gd name="connsiteX50" fmla="*/ 6934200 w 8534400"/>
              <a:gd name="connsiteY50" fmla="*/ 850900 h 3187700"/>
              <a:gd name="connsiteX51" fmla="*/ 7175500 w 8534400"/>
              <a:gd name="connsiteY51" fmla="*/ 2590800 h 3187700"/>
              <a:gd name="connsiteX52" fmla="*/ 7327900 w 8534400"/>
              <a:gd name="connsiteY52" fmla="*/ 1511300 h 3187700"/>
              <a:gd name="connsiteX53" fmla="*/ 7416800 w 8534400"/>
              <a:gd name="connsiteY53" fmla="*/ 1981200 h 3187700"/>
              <a:gd name="connsiteX54" fmla="*/ 7518400 w 8534400"/>
              <a:gd name="connsiteY54" fmla="*/ 1587500 h 3187700"/>
              <a:gd name="connsiteX55" fmla="*/ 7569200 w 8534400"/>
              <a:gd name="connsiteY55" fmla="*/ 1155700 h 3187700"/>
              <a:gd name="connsiteX56" fmla="*/ 7632700 w 8534400"/>
              <a:gd name="connsiteY56" fmla="*/ 2095500 h 3187700"/>
              <a:gd name="connsiteX57" fmla="*/ 7747000 w 8534400"/>
              <a:gd name="connsiteY57" fmla="*/ 2425700 h 3187700"/>
              <a:gd name="connsiteX58" fmla="*/ 7835900 w 8534400"/>
              <a:gd name="connsiteY58" fmla="*/ 1866900 h 3187700"/>
              <a:gd name="connsiteX59" fmla="*/ 7962900 w 8534400"/>
              <a:gd name="connsiteY59" fmla="*/ 2044700 h 3187700"/>
              <a:gd name="connsiteX60" fmla="*/ 8115300 w 8534400"/>
              <a:gd name="connsiteY60" fmla="*/ 1155700 h 3187700"/>
              <a:gd name="connsiteX61" fmla="*/ 8255000 w 8534400"/>
              <a:gd name="connsiteY61" fmla="*/ 2070100 h 3187700"/>
              <a:gd name="connsiteX62" fmla="*/ 8305800 w 8534400"/>
              <a:gd name="connsiteY62" fmla="*/ 1943100 h 3187700"/>
              <a:gd name="connsiteX63" fmla="*/ 8343900 w 8534400"/>
              <a:gd name="connsiteY63" fmla="*/ 2070100 h 3187700"/>
              <a:gd name="connsiteX64" fmla="*/ 8382000 w 8534400"/>
              <a:gd name="connsiteY64" fmla="*/ 1930400 h 3187700"/>
              <a:gd name="connsiteX65" fmla="*/ 8534400 w 8534400"/>
              <a:gd name="connsiteY65" fmla="*/ 1215572 h 3187700"/>
              <a:gd name="connsiteX0" fmla="*/ 0 w 8534400"/>
              <a:gd name="connsiteY0" fmla="*/ 1168400 h 3187700"/>
              <a:gd name="connsiteX1" fmla="*/ 88900 w 8534400"/>
              <a:gd name="connsiteY1" fmla="*/ 1346200 h 3187700"/>
              <a:gd name="connsiteX2" fmla="*/ 152400 w 8534400"/>
              <a:gd name="connsiteY2" fmla="*/ 2019300 h 3187700"/>
              <a:gd name="connsiteX3" fmla="*/ 241300 w 8534400"/>
              <a:gd name="connsiteY3" fmla="*/ 1866900 h 3187700"/>
              <a:gd name="connsiteX4" fmla="*/ 266700 w 8534400"/>
              <a:gd name="connsiteY4" fmla="*/ 1701800 h 3187700"/>
              <a:gd name="connsiteX5" fmla="*/ 431800 w 8534400"/>
              <a:gd name="connsiteY5" fmla="*/ 2743200 h 3187700"/>
              <a:gd name="connsiteX6" fmla="*/ 533400 w 8534400"/>
              <a:gd name="connsiteY6" fmla="*/ 2133600 h 3187700"/>
              <a:gd name="connsiteX7" fmla="*/ 673100 w 8534400"/>
              <a:gd name="connsiteY7" fmla="*/ 2857500 h 3187700"/>
              <a:gd name="connsiteX8" fmla="*/ 876300 w 8534400"/>
              <a:gd name="connsiteY8" fmla="*/ 1511300 h 3187700"/>
              <a:gd name="connsiteX9" fmla="*/ 1003300 w 8534400"/>
              <a:gd name="connsiteY9" fmla="*/ 2032000 h 3187700"/>
              <a:gd name="connsiteX10" fmla="*/ 1104900 w 8534400"/>
              <a:gd name="connsiteY10" fmla="*/ 2108200 h 3187700"/>
              <a:gd name="connsiteX11" fmla="*/ 1244600 w 8534400"/>
              <a:gd name="connsiteY11" fmla="*/ 927100 h 3187700"/>
              <a:gd name="connsiteX12" fmla="*/ 1308100 w 8534400"/>
              <a:gd name="connsiteY12" fmla="*/ 457200 h 3187700"/>
              <a:gd name="connsiteX13" fmla="*/ 1473200 w 8534400"/>
              <a:gd name="connsiteY13" fmla="*/ 1143000 h 3187700"/>
              <a:gd name="connsiteX14" fmla="*/ 1536700 w 8534400"/>
              <a:gd name="connsiteY14" fmla="*/ 1689100 h 3187700"/>
              <a:gd name="connsiteX15" fmla="*/ 1714500 w 8534400"/>
              <a:gd name="connsiteY15" fmla="*/ 2755900 h 3187700"/>
              <a:gd name="connsiteX16" fmla="*/ 1841500 w 8534400"/>
              <a:gd name="connsiteY16" fmla="*/ 1511300 h 3187700"/>
              <a:gd name="connsiteX17" fmla="*/ 2082800 w 8534400"/>
              <a:gd name="connsiteY17" fmla="*/ 1130300 h 3187700"/>
              <a:gd name="connsiteX18" fmla="*/ 2146300 w 8534400"/>
              <a:gd name="connsiteY18" fmla="*/ 1600200 h 3187700"/>
              <a:gd name="connsiteX19" fmla="*/ 2286000 w 8534400"/>
              <a:gd name="connsiteY19" fmla="*/ 2425700 h 3187700"/>
              <a:gd name="connsiteX20" fmla="*/ 2400300 w 8534400"/>
              <a:gd name="connsiteY20" fmla="*/ 2006600 h 3187700"/>
              <a:gd name="connsiteX21" fmla="*/ 2667000 w 8534400"/>
              <a:gd name="connsiteY21" fmla="*/ 863600 h 3187700"/>
              <a:gd name="connsiteX22" fmla="*/ 2806700 w 8534400"/>
              <a:gd name="connsiteY22" fmla="*/ 2311400 h 3187700"/>
              <a:gd name="connsiteX23" fmla="*/ 2984500 w 8534400"/>
              <a:gd name="connsiteY23" fmla="*/ 1955800 h 3187700"/>
              <a:gd name="connsiteX24" fmla="*/ 3098800 w 8534400"/>
              <a:gd name="connsiteY24" fmla="*/ 2476500 h 3187700"/>
              <a:gd name="connsiteX25" fmla="*/ 3187700 w 8534400"/>
              <a:gd name="connsiteY25" fmla="*/ 2197100 h 3187700"/>
              <a:gd name="connsiteX26" fmla="*/ 3302900 w 8534400"/>
              <a:gd name="connsiteY26" fmla="*/ 2438400 h 3187700"/>
              <a:gd name="connsiteX27" fmla="*/ 3492500 w 8534400"/>
              <a:gd name="connsiteY27" fmla="*/ 1803400 h 3187700"/>
              <a:gd name="connsiteX28" fmla="*/ 3670300 w 8534400"/>
              <a:gd name="connsiteY28" fmla="*/ 2349500 h 3187700"/>
              <a:gd name="connsiteX29" fmla="*/ 3733800 w 8534400"/>
              <a:gd name="connsiteY29" fmla="*/ 2146300 h 3187700"/>
              <a:gd name="connsiteX30" fmla="*/ 3915743 w 8534400"/>
              <a:gd name="connsiteY30" fmla="*/ 0 h 3187700"/>
              <a:gd name="connsiteX31" fmla="*/ 4160600 w 8534400"/>
              <a:gd name="connsiteY31" fmla="*/ 1085850 h 3187700"/>
              <a:gd name="connsiteX32" fmla="*/ 4340000 w 8534400"/>
              <a:gd name="connsiteY32" fmla="*/ 3187700 h 3187700"/>
              <a:gd name="connsiteX33" fmla="*/ 4583450 w 8534400"/>
              <a:gd name="connsiteY33" fmla="*/ 1206500 h 3187700"/>
              <a:gd name="connsiteX34" fmla="*/ 4798801 w 8534400"/>
              <a:gd name="connsiteY34" fmla="*/ 800100 h 3187700"/>
              <a:gd name="connsiteX35" fmla="*/ 4876800 w 8534400"/>
              <a:gd name="connsiteY35" fmla="*/ 2374900 h 3187700"/>
              <a:gd name="connsiteX36" fmla="*/ 5068001 w 8534400"/>
              <a:gd name="connsiteY36" fmla="*/ 1778000 h 3187700"/>
              <a:gd name="connsiteX37" fmla="*/ 5364401 w 8534400"/>
              <a:gd name="connsiteY37" fmla="*/ 1149350 h 3187700"/>
              <a:gd name="connsiteX38" fmla="*/ 5486400 w 8534400"/>
              <a:gd name="connsiteY38" fmla="*/ 2400300 h 3187700"/>
              <a:gd name="connsiteX39" fmla="*/ 5562600 w 8534400"/>
              <a:gd name="connsiteY39" fmla="*/ 2133600 h 3187700"/>
              <a:gd name="connsiteX40" fmla="*/ 5816600 w 8534400"/>
              <a:gd name="connsiteY40" fmla="*/ 1574800 h 3187700"/>
              <a:gd name="connsiteX41" fmla="*/ 5969000 w 8534400"/>
              <a:gd name="connsiteY41" fmla="*/ 2070100 h 3187700"/>
              <a:gd name="connsiteX42" fmla="*/ 6032500 w 8534400"/>
              <a:gd name="connsiteY42" fmla="*/ 1854200 h 3187700"/>
              <a:gd name="connsiteX43" fmla="*/ 6108700 w 8534400"/>
              <a:gd name="connsiteY43" fmla="*/ 1841500 h 3187700"/>
              <a:gd name="connsiteX44" fmla="*/ 6223000 w 8534400"/>
              <a:gd name="connsiteY44" fmla="*/ 2527300 h 3187700"/>
              <a:gd name="connsiteX45" fmla="*/ 6362700 w 8534400"/>
              <a:gd name="connsiteY45" fmla="*/ 2540000 h 3187700"/>
              <a:gd name="connsiteX46" fmla="*/ 6540500 w 8534400"/>
              <a:gd name="connsiteY46" fmla="*/ 2705100 h 3187700"/>
              <a:gd name="connsiteX47" fmla="*/ 6743700 w 8534400"/>
              <a:gd name="connsiteY47" fmla="*/ 177800 h 3187700"/>
              <a:gd name="connsiteX48" fmla="*/ 6845300 w 8534400"/>
              <a:gd name="connsiteY48" fmla="*/ 228600 h 3187700"/>
              <a:gd name="connsiteX49" fmla="*/ 6934200 w 8534400"/>
              <a:gd name="connsiteY49" fmla="*/ 850900 h 3187700"/>
              <a:gd name="connsiteX50" fmla="*/ 7175500 w 8534400"/>
              <a:gd name="connsiteY50" fmla="*/ 2590800 h 3187700"/>
              <a:gd name="connsiteX51" fmla="*/ 7327900 w 8534400"/>
              <a:gd name="connsiteY51" fmla="*/ 1511300 h 3187700"/>
              <a:gd name="connsiteX52" fmla="*/ 7416800 w 8534400"/>
              <a:gd name="connsiteY52" fmla="*/ 1981200 h 3187700"/>
              <a:gd name="connsiteX53" fmla="*/ 7518400 w 8534400"/>
              <a:gd name="connsiteY53" fmla="*/ 1587500 h 3187700"/>
              <a:gd name="connsiteX54" fmla="*/ 7569200 w 8534400"/>
              <a:gd name="connsiteY54" fmla="*/ 1155700 h 3187700"/>
              <a:gd name="connsiteX55" fmla="*/ 7632700 w 8534400"/>
              <a:gd name="connsiteY55" fmla="*/ 2095500 h 3187700"/>
              <a:gd name="connsiteX56" fmla="*/ 7747000 w 8534400"/>
              <a:gd name="connsiteY56" fmla="*/ 2425700 h 3187700"/>
              <a:gd name="connsiteX57" fmla="*/ 7835900 w 8534400"/>
              <a:gd name="connsiteY57" fmla="*/ 1866900 h 3187700"/>
              <a:gd name="connsiteX58" fmla="*/ 7962900 w 8534400"/>
              <a:gd name="connsiteY58" fmla="*/ 2044700 h 3187700"/>
              <a:gd name="connsiteX59" fmla="*/ 8115300 w 8534400"/>
              <a:gd name="connsiteY59" fmla="*/ 1155700 h 3187700"/>
              <a:gd name="connsiteX60" fmla="*/ 8255000 w 8534400"/>
              <a:gd name="connsiteY60" fmla="*/ 2070100 h 3187700"/>
              <a:gd name="connsiteX61" fmla="*/ 8305800 w 8534400"/>
              <a:gd name="connsiteY61" fmla="*/ 1943100 h 3187700"/>
              <a:gd name="connsiteX62" fmla="*/ 8343900 w 8534400"/>
              <a:gd name="connsiteY62" fmla="*/ 2070100 h 3187700"/>
              <a:gd name="connsiteX63" fmla="*/ 8382000 w 8534400"/>
              <a:gd name="connsiteY63" fmla="*/ 1930400 h 3187700"/>
              <a:gd name="connsiteX64" fmla="*/ 8534400 w 8534400"/>
              <a:gd name="connsiteY64" fmla="*/ 1215572 h 318770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806700 w 8534400"/>
              <a:gd name="connsiteY22" fmla="*/ 2311400 h 3172460"/>
              <a:gd name="connsiteX23" fmla="*/ 2984500 w 8534400"/>
              <a:gd name="connsiteY23" fmla="*/ 1955800 h 3172460"/>
              <a:gd name="connsiteX24" fmla="*/ 3098800 w 8534400"/>
              <a:gd name="connsiteY24" fmla="*/ 2476500 h 3172460"/>
              <a:gd name="connsiteX25" fmla="*/ 3187700 w 8534400"/>
              <a:gd name="connsiteY25" fmla="*/ 2197100 h 3172460"/>
              <a:gd name="connsiteX26" fmla="*/ 3302900 w 8534400"/>
              <a:gd name="connsiteY26" fmla="*/ 2438400 h 3172460"/>
              <a:gd name="connsiteX27" fmla="*/ 3492500 w 8534400"/>
              <a:gd name="connsiteY27" fmla="*/ 1803400 h 3172460"/>
              <a:gd name="connsiteX28" fmla="*/ 3670300 w 8534400"/>
              <a:gd name="connsiteY28" fmla="*/ 2349500 h 3172460"/>
              <a:gd name="connsiteX29" fmla="*/ 3733800 w 8534400"/>
              <a:gd name="connsiteY29" fmla="*/ 2146300 h 3172460"/>
              <a:gd name="connsiteX30" fmla="*/ 3915743 w 8534400"/>
              <a:gd name="connsiteY30" fmla="*/ 0 h 3172460"/>
              <a:gd name="connsiteX31" fmla="*/ 4160600 w 8534400"/>
              <a:gd name="connsiteY31" fmla="*/ 1085850 h 3172460"/>
              <a:gd name="connsiteX32" fmla="*/ 4340000 w 8534400"/>
              <a:gd name="connsiteY32" fmla="*/ 3172460 h 3172460"/>
              <a:gd name="connsiteX33" fmla="*/ 4583450 w 8534400"/>
              <a:gd name="connsiteY33" fmla="*/ 1206500 h 3172460"/>
              <a:gd name="connsiteX34" fmla="*/ 4798801 w 8534400"/>
              <a:gd name="connsiteY34" fmla="*/ 800100 h 3172460"/>
              <a:gd name="connsiteX35" fmla="*/ 4876800 w 8534400"/>
              <a:gd name="connsiteY35" fmla="*/ 2374900 h 3172460"/>
              <a:gd name="connsiteX36" fmla="*/ 5068001 w 8534400"/>
              <a:gd name="connsiteY36" fmla="*/ 1778000 h 3172460"/>
              <a:gd name="connsiteX37" fmla="*/ 5364401 w 8534400"/>
              <a:gd name="connsiteY37" fmla="*/ 1149350 h 3172460"/>
              <a:gd name="connsiteX38" fmla="*/ 5486400 w 8534400"/>
              <a:gd name="connsiteY38" fmla="*/ 2400300 h 3172460"/>
              <a:gd name="connsiteX39" fmla="*/ 5562600 w 8534400"/>
              <a:gd name="connsiteY39" fmla="*/ 2133600 h 3172460"/>
              <a:gd name="connsiteX40" fmla="*/ 5816600 w 8534400"/>
              <a:gd name="connsiteY40" fmla="*/ 1574800 h 3172460"/>
              <a:gd name="connsiteX41" fmla="*/ 5969000 w 8534400"/>
              <a:gd name="connsiteY41" fmla="*/ 2070100 h 3172460"/>
              <a:gd name="connsiteX42" fmla="*/ 6032500 w 8534400"/>
              <a:gd name="connsiteY42" fmla="*/ 1854200 h 3172460"/>
              <a:gd name="connsiteX43" fmla="*/ 6108700 w 8534400"/>
              <a:gd name="connsiteY43" fmla="*/ 1841500 h 3172460"/>
              <a:gd name="connsiteX44" fmla="*/ 6223000 w 8534400"/>
              <a:gd name="connsiteY44" fmla="*/ 2527300 h 3172460"/>
              <a:gd name="connsiteX45" fmla="*/ 6362700 w 8534400"/>
              <a:gd name="connsiteY45" fmla="*/ 2540000 h 3172460"/>
              <a:gd name="connsiteX46" fmla="*/ 6540500 w 8534400"/>
              <a:gd name="connsiteY46" fmla="*/ 2705100 h 3172460"/>
              <a:gd name="connsiteX47" fmla="*/ 6743700 w 8534400"/>
              <a:gd name="connsiteY47" fmla="*/ 177800 h 3172460"/>
              <a:gd name="connsiteX48" fmla="*/ 6845300 w 8534400"/>
              <a:gd name="connsiteY48" fmla="*/ 228600 h 3172460"/>
              <a:gd name="connsiteX49" fmla="*/ 6934200 w 8534400"/>
              <a:gd name="connsiteY49" fmla="*/ 850900 h 3172460"/>
              <a:gd name="connsiteX50" fmla="*/ 7175500 w 8534400"/>
              <a:gd name="connsiteY50" fmla="*/ 2590800 h 3172460"/>
              <a:gd name="connsiteX51" fmla="*/ 7327900 w 8534400"/>
              <a:gd name="connsiteY51" fmla="*/ 1511300 h 3172460"/>
              <a:gd name="connsiteX52" fmla="*/ 7416800 w 8534400"/>
              <a:gd name="connsiteY52" fmla="*/ 1981200 h 3172460"/>
              <a:gd name="connsiteX53" fmla="*/ 7518400 w 8534400"/>
              <a:gd name="connsiteY53" fmla="*/ 1587500 h 3172460"/>
              <a:gd name="connsiteX54" fmla="*/ 7569200 w 8534400"/>
              <a:gd name="connsiteY54" fmla="*/ 1155700 h 3172460"/>
              <a:gd name="connsiteX55" fmla="*/ 7632700 w 8534400"/>
              <a:gd name="connsiteY55" fmla="*/ 2095500 h 3172460"/>
              <a:gd name="connsiteX56" fmla="*/ 7747000 w 8534400"/>
              <a:gd name="connsiteY56" fmla="*/ 2425700 h 3172460"/>
              <a:gd name="connsiteX57" fmla="*/ 7835900 w 8534400"/>
              <a:gd name="connsiteY57" fmla="*/ 1866900 h 3172460"/>
              <a:gd name="connsiteX58" fmla="*/ 7962900 w 8534400"/>
              <a:gd name="connsiteY58" fmla="*/ 2044700 h 3172460"/>
              <a:gd name="connsiteX59" fmla="*/ 8115300 w 8534400"/>
              <a:gd name="connsiteY59" fmla="*/ 1155700 h 3172460"/>
              <a:gd name="connsiteX60" fmla="*/ 8255000 w 8534400"/>
              <a:gd name="connsiteY60" fmla="*/ 2070100 h 3172460"/>
              <a:gd name="connsiteX61" fmla="*/ 8305800 w 8534400"/>
              <a:gd name="connsiteY61" fmla="*/ 1943100 h 3172460"/>
              <a:gd name="connsiteX62" fmla="*/ 8343900 w 8534400"/>
              <a:gd name="connsiteY62" fmla="*/ 2070100 h 3172460"/>
              <a:gd name="connsiteX63" fmla="*/ 8382000 w 8534400"/>
              <a:gd name="connsiteY63" fmla="*/ 1930400 h 3172460"/>
              <a:gd name="connsiteX64" fmla="*/ 8534400 w 8534400"/>
              <a:gd name="connsiteY64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806700 w 8534400"/>
              <a:gd name="connsiteY22" fmla="*/ 2311400 h 3172460"/>
              <a:gd name="connsiteX23" fmla="*/ 2984500 w 8534400"/>
              <a:gd name="connsiteY23" fmla="*/ 1955800 h 3172460"/>
              <a:gd name="connsiteX24" fmla="*/ 3098800 w 8534400"/>
              <a:gd name="connsiteY24" fmla="*/ 2476500 h 3172460"/>
              <a:gd name="connsiteX25" fmla="*/ 3187700 w 8534400"/>
              <a:gd name="connsiteY25" fmla="*/ 2197100 h 3172460"/>
              <a:gd name="connsiteX26" fmla="*/ 3302900 w 8534400"/>
              <a:gd name="connsiteY26" fmla="*/ 2438400 h 3172460"/>
              <a:gd name="connsiteX27" fmla="*/ 3492500 w 8534400"/>
              <a:gd name="connsiteY27" fmla="*/ 1803400 h 3172460"/>
              <a:gd name="connsiteX28" fmla="*/ 3670300 w 8534400"/>
              <a:gd name="connsiteY28" fmla="*/ 2349500 h 3172460"/>
              <a:gd name="connsiteX29" fmla="*/ 3733800 w 8534400"/>
              <a:gd name="connsiteY29" fmla="*/ 2146300 h 3172460"/>
              <a:gd name="connsiteX30" fmla="*/ 3915743 w 8534400"/>
              <a:gd name="connsiteY30" fmla="*/ 0 h 3172460"/>
              <a:gd name="connsiteX31" fmla="*/ 4160600 w 8534400"/>
              <a:gd name="connsiteY31" fmla="*/ 1085850 h 3172460"/>
              <a:gd name="connsiteX32" fmla="*/ 4340000 w 8534400"/>
              <a:gd name="connsiteY32" fmla="*/ 3172460 h 3172460"/>
              <a:gd name="connsiteX33" fmla="*/ 4583450 w 8534400"/>
              <a:gd name="connsiteY33" fmla="*/ 1206500 h 3172460"/>
              <a:gd name="connsiteX34" fmla="*/ 4837164 w 8534400"/>
              <a:gd name="connsiteY34" fmla="*/ 828675 h 3172460"/>
              <a:gd name="connsiteX35" fmla="*/ 4876800 w 8534400"/>
              <a:gd name="connsiteY35" fmla="*/ 2374900 h 3172460"/>
              <a:gd name="connsiteX36" fmla="*/ 5068001 w 8534400"/>
              <a:gd name="connsiteY36" fmla="*/ 1778000 h 3172460"/>
              <a:gd name="connsiteX37" fmla="*/ 5364401 w 8534400"/>
              <a:gd name="connsiteY37" fmla="*/ 1149350 h 3172460"/>
              <a:gd name="connsiteX38" fmla="*/ 5486400 w 8534400"/>
              <a:gd name="connsiteY38" fmla="*/ 2400300 h 3172460"/>
              <a:gd name="connsiteX39" fmla="*/ 5562600 w 8534400"/>
              <a:gd name="connsiteY39" fmla="*/ 2133600 h 3172460"/>
              <a:gd name="connsiteX40" fmla="*/ 5816600 w 8534400"/>
              <a:gd name="connsiteY40" fmla="*/ 1574800 h 3172460"/>
              <a:gd name="connsiteX41" fmla="*/ 5969000 w 8534400"/>
              <a:gd name="connsiteY41" fmla="*/ 2070100 h 3172460"/>
              <a:gd name="connsiteX42" fmla="*/ 6032500 w 8534400"/>
              <a:gd name="connsiteY42" fmla="*/ 1854200 h 3172460"/>
              <a:gd name="connsiteX43" fmla="*/ 6108700 w 8534400"/>
              <a:gd name="connsiteY43" fmla="*/ 1841500 h 3172460"/>
              <a:gd name="connsiteX44" fmla="*/ 6223000 w 8534400"/>
              <a:gd name="connsiteY44" fmla="*/ 2527300 h 3172460"/>
              <a:gd name="connsiteX45" fmla="*/ 6362700 w 8534400"/>
              <a:gd name="connsiteY45" fmla="*/ 2540000 h 3172460"/>
              <a:gd name="connsiteX46" fmla="*/ 6540500 w 8534400"/>
              <a:gd name="connsiteY46" fmla="*/ 2705100 h 3172460"/>
              <a:gd name="connsiteX47" fmla="*/ 6743700 w 8534400"/>
              <a:gd name="connsiteY47" fmla="*/ 177800 h 3172460"/>
              <a:gd name="connsiteX48" fmla="*/ 6845300 w 8534400"/>
              <a:gd name="connsiteY48" fmla="*/ 228600 h 3172460"/>
              <a:gd name="connsiteX49" fmla="*/ 6934200 w 8534400"/>
              <a:gd name="connsiteY49" fmla="*/ 850900 h 3172460"/>
              <a:gd name="connsiteX50" fmla="*/ 7175500 w 8534400"/>
              <a:gd name="connsiteY50" fmla="*/ 2590800 h 3172460"/>
              <a:gd name="connsiteX51" fmla="*/ 7327900 w 8534400"/>
              <a:gd name="connsiteY51" fmla="*/ 1511300 h 3172460"/>
              <a:gd name="connsiteX52" fmla="*/ 7416800 w 8534400"/>
              <a:gd name="connsiteY52" fmla="*/ 1981200 h 3172460"/>
              <a:gd name="connsiteX53" fmla="*/ 7518400 w 8534400"/>
              <a:gd name="connsiteY53" fmla="*/ 1587500 h 3172460"/>
              <a:gd name="connsiteX54" fmla="*/ 7569200 w 8534400"/>
              <a:gd name="connsiteY54" fmla="*/ 1155700 h 3172460"/>
              <a:gd name="connsiteX55" fmla="*/ 7632700 w 8534400"/>
              <a:gd name="connsiteY55" fmla="*/ 2095500 h 3172460"/>
              <a:gd name="connsiteX56" fmla="*/ 7747000 w 8534400"/>
              <a:gd name="connsiteY56" fmla="*/ 2425700 h 3172460"/>
              <a:gd name="connsiteX57" fmla="*/ 7835900 w 8534400"/>
              <a:gd name="connsiteY57" fmla="*/ 1866900 h 3172460"/>
              <a:gd name="connsiteX58" fmla="*/ 7962900 w 8534400"/>
              <a:gd name="connsiteY58" fmla="*/ 2044700 h 3172460"/>
              <a:gd name="connsiteX59" fmla="*/ 8115300 w 8534400"/>
              <a:gd name="connsiteY59" fmla="*/ 1155700 h 3172460"/>
              <a:gd name="connsiteX60" fmla="*/ 8255000 w 8534400"/>
              <a:gd name="connsiteY60" fmla="*/ 2070100 h 3172460"/>
              <a:gd name="connsiteX61" fmla="*/ 8305800 w 8534400"/>
              <a:gd name="connsiteY61" fmla="*/ 1943100 h 3172460"/>
              <a:gd name="connsiteX62" fmla="*/ 8343900 w 8534400"/>
              <a:gd name="connsiteY62" fmla="*/ 2070100 h 3172460"/>
              <a:gd name="connsiteX63" fmla="*/ 8382000 w 8534400"/>
              <a:gd name="connsiteY63" fmla="*/ 1930400 h 3172460"/>
              <a:gd name="connsiteX64" fmla="*/ 8534400 w 8534400"/>
              <a:gd name="connsiteY64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806700 w 8534400"/>
              <a:gd name="connsiteY22" fmla="*/ 2311400 h 3172460"/>
              <a:gd name="connsiteX23" fmla="*/ 2984500 w 8534400"/>
              <a:gd name="connsiteY23" fmla="*/ 1955800 h 3172460"/>
              <a:gd name="connsiteX24" fmla="*/ 3098800 w 8534400"/>
              <a:gd name="connsiteY24" fmla="*/ 2476500 h 3172460"/>
              <a:gd name="connsiteX25" fmla="*/ 3187700 w 8534400"/>
              <a:gd name="connsiteY25" fmla="*/ 2197100 h 3172460"/>
              <a:gd name="connsiteX26" fmla="*/ 3302900 w 8534400"/>
              <a:gd name="connsiteY26" fmla="*/ 2438400 h 3172460"/>
              <a:gd name="connsiteX27" fmla="*/ 3492500 w 8534400"/>
              <a:gd name="connsiteY27" fmla="*/ 1803400 h 3172460"/>
              <a:gd name="connsiteX28" fmla="*/ 3670300 w 8534400"/>
              <a:gd name="connsiteY28" fmla="*/ 2349500 h 3172460"/>
              <a:gd name="connsiteX29" fmla="*/ 3733800 w 8534400"/>
              <a:gd name="connsiteY29" fmla="*/ 2146300 h 3172460"/>
              <a:gd name="connsiteX30" fmla="*/ 3915743 w 8534400"/>
              <a:gd name="connsiteY30" fmla="*/ 0 h 3172460"/>
              <a:gd name="connsiteX31" fmla="*/ 4160600 w 8534400"/>
              <a:gd name="connsiteY31" fmla="*/ 1085850 h 3172460"/>
              <a:gd name="connsiteX32" fmla="*/ 4340000 w 8534400"/>
              <a:gd name="connsiteY32" fmla="*/ 3172460 h 3172460"/>
              <a:gd name="connsiteX33" fmla="*/ 4583450 w 8534400"/>
              <a:gd name="connsiteY33" fmla="*/ 1206500 h 3172460"/>
              <a:gd name="connsiteX34" fmla="*/ 4837164 w 8534400"/>
              <a:gd name="connsiteY34" fmla="*/ 828675 h 3172460"/>
              <a:gd name="connsiteX35" fmla="*/ 4915163 w 8534400"/>
              <a:gd name="connsiteY35" fmla="*/ 2379663 h 3172460"/>
              <a:gd name="connsiteX36" fmla="*/ 5068001 w 8534400"/>
              <a:gd name="connsiteY36" fmla="*/ 1778000 h 3172460"/>
              <a:gd name="connsiteX37" fmla="*/ 5364401 w 8534400"/>
              <a:gd name="connsiteY37" fmla="*/ 1149350 h 3172460"/>
              <a:gd name="connsiteX38" fmla="*/ 5486400 w 8534400"/>
              <a:gd name="connsiteY38" fmla="*/ 2400300 h 3172460"/>
              <a:gd name="connsiteX39" fmla="*/ 5562600 w 8534400"/>
              <a:gd name="connsiteY39" fmla="*/ 2133600 h 3172460"/>
              <a:gd name="connsiteX40" fmla="*/ 5816600 w 8534400"/>
              <a:gd name="connsiteY40" fmla="*/ 1574800 h 3172460"/>
              <a:gd name="connsiteX41" fmla="*/ 5969000 w 8534400"/>
              <a:gd name="connsiteY41" fmla="*/ 2070100 h 3172460"/>
              <a:gd name="connsiteX42" fmla="*/ 6032500 w 8534400"/>
              <a:gd name="connsiteY42" fmla="*/ 1854200 h 3172460"/>
              <a:gd name="connsiteX43" fmla="*/ 6108700 w 8534400"/>
              <a:gd name="connsiteY43" fmla="*/ 1841500 h 3172460"/>
              <a:gd name="connsiteX44" fmla="*/ 6223000 w 8534400"/>
              <a:gd name="connsiteY44" fmla="*/ 2527300 h 3172460"/>
              <a:gd name="connsiteX45" fmla="*/ 6362700 w 8534400"/>
              <a:gd name="connsiteY45" fmla="*/ 2540000 h 3172460"/>
              <a:gd name="connsiteX46" fmla="*/ 6540500 w 8534400"/>
              <a:gd name="connsiteY46" fmla="*/ 2705100 h 3172460"/>
              <a:gd name="connsiteX47" fmla="*/ 6743700 w 8534400"/>
              <a:gd name="connsiteY47" fmla="*/ 177800 h 3172460"/>
              <a:gd name="connsiteX48" fmla="*/ 6845300 w 8534400"/>
              <a:gd name="connsiteY48" fmla="*/ 228600 h 3172460"/>
              <a:gd name="connsiteX49" fmla="*/ 6934200 w 8534400"/>
              <a:gd name="connsiteY49" fmla="*/ 850900 h 3172460"/>
              <a:gd name="connsiteX50" fmla="*/ 7175500 w 8534400"/>
              <a:gd name="connsiteY50" fmla="*/ 2590800 h 3172460"/>
              <a:gd name="connsiteX51" fmla="*/ 7327900 w 8534400"/>
              <a:gd name="connsiteY51" fmla="*/ 1511300 h 3172460"/>
              <a:gd name="connsiteX52" fmla="*/ 7416800 w 8534400"/>
              <a:gd name="connsiteY52" fmla="*/ 1981200 h 3172460"/>
              <a:gd name="connsiteX53" fmla="*/ 7518400 w 8534400"/>
              <a:gd name="connsiteY53" fmla="*/ 1587500 h 3172460"/>
              <a:gd name="connsiteX54" fmla="*/ 7569200 w 8534400"/>
              <a:gd name="connsiteY54" fmla="*/ 1155700 h 3172460"/>
              <a:gd name="connsiteX55" fmla="*/ 7632700 w 8534400"/>
              <a:gd name="connsiteY55" fmla="*/ 2095500 h 3172460"/>
              <a:gd name="connsiteX56" fmla="*/ 7747000 w 8534400"/>
              <a:gd name="connsiteY56" fmla="*/ 2425700 h 3172460"/>
              <a:gd name="connsiteX57" fmla="*/ 7835900 w 8534400"/>
              <a:gd name="connsiteY57" fmla="*/ 1866900 h 3172460"/>
              <a:gd name="connsiteX58" fmla="*/ 7962900 w 8534400"/>
              <a:gd name="connsiteY58" fmla="*/ 2044700 h 3172460"/>
              <a:gd name="connsiteX59" fmla="*/ 8115300 w 8534400"/>
              <a:gd name="connsiteY59" fmla="*/ 1155700 h 3172460"/>
              <a:gd name="connsiteX60" fmla="*/ 8255000 w 8534400"/>
              <a:gd name="connsiteY60" fmla="*/ 2070100 h 3172460"/>
              <a:gd name="connsiteX61" fmla="*/ 8305800 w 8534400"/>
              <a:gd name="connsiteY61" fmla="*/ 1943100 h 3172460"/>
              <a:gd name="connsiteX62" fmla="*/ 8343900 w 8534400"/>
              <a:gd name="connsiteY62" fmla="*/ 2070100 h 3172460"/>
              <a:gd name="connsiteX63" fmla="*/ 8382000 w 8534400"/>
              <a:gd name="connsiteY63" fmla="*/ 1930400 h 3172460"/>
              <a:gd name="connsiteX64" fmla="*/ 8534400 w 8534400"/>
              <a:gd name="connsiteY64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806700 w 8534400"/>
              <a:gd name="connsiteY22" fmla="*/ 2311400 h 3172460"/>
              <a:gd name="connsiteX23" fmla="*/ 2984500 w 8534400"/>
              <a:gd name="connsiteY23" fmla="*/ 1955800 h 3172460"/>
              <a:gd name="connsiteX24" fmla="*/ 3098800 w 8534400"/>
              <a:gd name="connsiteY24" fmla="*/ 2476500 h 3172460"/>
              <a:gd name="connsiteX25" fmla="*/ 3187700 w 8534400"/>
              <a:gd name="connsiteY25" fmla="*/ 2197100 h 3172460"/>
              <a:gd name="connsiteX26" fmla="*/ 3302900 w 8534400"/>
              <a:gd name="connsiteY26" fmla="*/ 2438400 h 3172460"/>
              <a:gd name="connsiteX27" fmla="*/ 3492500 w 8534400"/>
              <a:gd name="connsiteY27" fmla="*/ 1803400 h 3172460"/>
              <a:gd name="connsiteX28" fmla="*/ 3670300 w 8534400"/>
              <a:gd name="connsiteY28" fmla="*/ 2349500 h 3172460"/>
              <a:gd name="connsiteX29" fmla="*/ 3733800 w 8534400"/>
              <a:gd name="connsiteY29" fmla="*/ 2146300 h 3172460"/>
              <a:gd name="connsiteX30" fmla="*/ 3915743 w 8534400"/>
              <a:gd name="connsiteY30" fmla="*/ 0 h 3172460"/>
              <a:gd name="connsiteX31" fmla="*/ 4160600 w 8534400"/>
              <a:gd name="connsiteY31" fmla="*/ 1085850 h 3172460"/>
              <a:gd name="connsiteX32" fmla="*/ 4340000 w 8534400"/>
              <a:gd name="connsiteY32" fmla="*/ 3172460 h 3172460"/>
              <a:gd name="connsiteX33" fmla="*/ 4583450 w 8534400"/>
              <a:gd name="connsiteY33" fmla="*/ 1206500 h 3172460"/>
              <a:gd name="connsiteX34" fmla="*/ 4837164 w 8534400"/>
              <a:gd name="connsiteY34" fmla="*/ 828675 h 3172460"/>
              <a:gd name="connsiteX35" fmla="*/ 4915163 w 8534400"/>
              <a:gd name="connsiteY35" fmla="*/ 2379663 h 3172460"/>
              <a:gd name="connsiteX36" fmla="*/ 5095902 w 8534400"/>
              <a:gd name="connsiteY36" fmla="*/ 1730375 h 3172460"/>
              <a:gd name="connsiteX37" fmla="*/ 5364401 w 8534400"/>
              <a:gd name="connsiteY37" fmla="*/ 1149350 h 3172460"/>
              <a:gd name="connsiteX38" fmla="*/ 5486400 w 8534400"/>
              <a:gd name="connsiteY38" fmla="*/ 2400300 h 3172460"/>
              <a:gd name="connsiteX39" fmla="*/ 5562600 w 8534400"/>
              <a:gd name="connsiteY39" fmla="*/ 2133600 h 3172460"/>
              <a:gd name="connsiteX40" fmla="*/ 5816600 w 8534400"/>
              <a:gd name="connsiteY40" fmla="*/ 1574800 h 3172460"/>
              <a:gd name="connsiteX41" fmla="*/ 5969000 w 8534400"/>
              <a:gd name="connsiteY41" fmla="*/ 2070100 h 3172460"/>
              <a:gd name="connsiteX42" fmla="*/ 6032500 w 8534400"/>
              <a:gd name="connsiteY42" fmla="*/ 1854200 h 3172460"/>
              <a:gd name="connsiteX43" fmla="*/ 6108700 w 8534400"/>
              <a:gd name="connsiteY43" fmla="*/ 1841500 h 3172460"/>
              <a:gd name="connsiteX44" fmla="*/ 6223000 w 8534400"/>
              <a:gd name="connsiteY44" fmla="*/ 2527300 h 3172460"/>
              <a:gd name="connsiteX45" fmla="*/ 6362700 w 8534400"/>
              <a:gd name="connsiteY45" fmla="*/ 2540000 h 3172460"/>
              <a:gd name="connsiteX46" fmla="*/ 6540500 w 8534400"/>
              <a:gd name="connsiteY46" fmla="*/ 2705100 h 3172460"/>
              <a:gd name="connsiteX47" fmla="*/ 6743700 w 8534400"/>
              <a:gd name="connsiteY47" fmla="*/ 177800 h 3172460"/>
              <a:gd name="connsiteX48" fmla="*/ 6845300 w 8534400"/>
              <a:gd name="connsiteY48" fmla="*/ 228600 h 3172460"/>
              <a:gd name="connsiteX49" fmla="*/ 6934200 w 8534400"/>
              <a:gd name="connsiteY49" fmla="*/ 850900 h 3172460"/>
              <a:gd name="connsiteX50" fmla="*/ 7175500 w 8534400"/>
              <a:gd name="connsiteY50" fmla="*/ 2590800 h 3172460"/>
              <a:gd name="connsiteX51" fmla="*/ 7327900 w 8534400"/>
              <a:gd name="connsiteY51" fmla="*/ 1511300 h 3172460"/>
              <a:gd name="connsiteX52" fmla="*/ 7416800 w 8534400"/>
              <a:gd name="connsiteY52" fmla="*/ 1981200 h 3172460"/>
              <a:gd name="connsiteX53" fmla="*/ 7518400 w 8534400"/>
              <a:gd name="connsiteY53" fmla="*/ 1587500 h 3172460"/>
              <a:gd name="connsiteX54" fmla="*/ 7569200 w 8534400"/>
              <a:gd name="connsiteY54" fmla="*/ 1155700 h 3172460"/>
              <a:gd name="connsiteX55" fmla="*/ 7632700 w 8534400"/>
              <a:gd name="connsiteY55" fmla="*/ 2095500 h 3172460"/>
              <a:gd name="connsiteX56" fmla="*/ 7747000 w 8534400"/>
              <a:gd name="connsiteY56" fmla="*/ 2425700 h 3172460"/>
              <a:gd name="connsiteX57" fmla="*/ 7835900 w 8534400"/>
              <a:gd name="connsiteY57" fmla="*/ 1866900 h 3172460"/>
              <a:gd name="connsiteX58" fmla="*/ 7962900 w 8534400"/>
              <a:gd name="connsiteY58" fmla="*/ 2044700 h 3172460"/>
              <a:gd name="connsiteX59" fmla="*/ 8115300 w 8534400"/>
              <a:gd name="connsiteY59" fmla="*/ 1155700 h 3172460"/>
              <a:gd name="connsiteX60" fmla="*/ 8255000 w 8534400"/>
              <a:gd name="connsiteY60" fmla="*/ 2070100 h 3172460"/>
              <a:gd name="connsiteX61" fmla="*/ 8305800 w 8534400"/>
              <a:gd name="connsiteY61" fmla="*/ 1943100 h 3172460"/>
              <a:gd name="connsiteX62" fmla="*/ 8343900 w 8534400"/>
              <a:gd name="connsiteY62" fmla="*/ 2070100 h 3172460"/>
              <a:gd name="connsiteX63" fmla="*/ 8382000 w 8534400"/>
              <a:gd name="connsiteY63" fmla="*/ 1930400 h 3172460"/>
              <a:gd name="connsiteX64" fmla="*/ 8534400 w 8534400"/>
              <a:gd name="connsiteY64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806700 w 8534400"/>
              <a:gd name="connsiteY22" fmla="*/ 2311400 h 3172460"/>
              <a:gd name="connsiteX23" fmla="*/ 2984500 w 8534400"/>
              <a:gd name="connsiteY23" fmla="*/ 1955800 h 3172460"/>
              <a:gd name="connsiteX24" fmla="*/ 3098800 w 8534400"/>
              <a:gd name="connsiteY24" fmla="*/ 2476500 h 3172460"/>
              <a:gd name="connsiteX25" fmla="*/ 3187700 w 8534400"/>
              <a:gd name="connsiteY25" fmla="*/ 2197100 h 3172460"/>
              <a:gd name="connsiteX26" fmla="*/ 3302900 w 8534400"/>
              <a:gd name="connsiteY26" fmla="*/ 2438400 h 3172460"/>
              <a:gd name="connsiteX27" fmla="*/ 3492500 w 8534400"/>
              <a:gd name="connsiteY27" fmla="*/ 1803400 h 3172460"/>
              <a:gd name="connsiteX28" fmla="*/ 3670300 w 8534400"/>
              <a:gd name="connsiteY28" fmla="*/ 2349500 h 3172460"/>
              <a:gd name="connsiteX29" fmla="*/ 3733800 w 8534400"/>
              <a:gd name="connsiteY29" fmla="*/ 2146300 h 3172460"/>
              <a:gd name="connsiteX30" fmla="*/ 3915743 w 8534400"/>
              <a:gd name="connsiteY30" fmla="*/ 0 h 3172460"/>
              <a:gd name="connsiteX31" fmla="*/ 4160600 w 8534400"/>
              <a:gd name="connsiteY31" fmla="*/ 1085850 h 3172460"/>
              <a:gd name="connsiteX32" fmla="*/ 4340000 w 8534400"/>
              <a:gd name="connsiteY32" fmla="*/ 3172460 h 3172460"/>
              <a:gd name="connsiteX33" fmla="*/ 4583450 w 8534400"/>
              <a:gd name="connsiteY33" fmla="*/ 1206500 h 3172460"/>
              <a:gd name="connsiteX34" fmla="*/ 4819727 w 8534400"/>
              <a:gd name="connsiteY34" fmla="*/ 823913 h 3172460"/>
              <a:gd name="connsiteX35" fmla="*/ 4915163 w 8534400"/>
              <a:gd name="connsiteY35" fmla="*/ 2379663 h 3172460"/>
              <a:gd name="connsiteX36" fmla="*/ 5095902 w 8534400"/>
              <a:gd name="connsiteY36" fmla="*/ 1730375 h 3172460"/>
              <a:gd name="connsiteX37" fmla="*/ 5364401 w 8534400"/>
              <a:gd name="connsiteY37" fmla="*/ 1149350 h 3172460"/>
              <a:gd name="connsiteX38" fmla="*/ 5486400 w 8534400"/>
              <a:gd name="connsiteY38" fmla="*/ 2400300 h 3172460"/>
              <a:gd name="connsiteX39" fmla="*/ 5562600 w 8534400"/>
              <a:gd name="connsiteY39" fmla="*/ 2133600 h 3172460"/>
              <a:gd name="connsiteX40" fmla="*/ 5816600 w 8534400"/>
              <a:gd name="connsiteY40" fmla="*/ 1574800 h 3172460"/>
              <a:gd name="connsiteX41" fmla="*/ 5969000 w 8534400"/>
              <a:gd name="connsiteY41" fmla="*/ 2070100 h 3172460"/>
              <a:gd name="connsiteX42" fmla="*/ 6032500 w 8534400"/>
              <a:gd name="connsiteY42" fmla="*/ 1854200 h 3172460"/>
              <a:gd name="connsiteX43" fmla="*/ 6108700 w 8534400"/>
              <a:gd name="connsiteY43" fmla="*/ 1841500 h 3172460"/>
              <a:gd name="connsiteX44" fmla="*/ 6223000 w 8534400"/>
              <a:gd name="connsiteY44" fmla="*/ 2527300 h 3172460"/>
              <a:gd name="connsiteX45" fmla="*/ 6362700 w 8534400"/>
              <a:gd name="connsiteY45" fmla="*/ 2540000 h 3172460"/>
              <a:gd name="connsiteX46" fmla="*/ 6540500 w 8534400"/>
              <a:gd name="connsiteY46" fmla="*/ 2705100 h 3172460"/>
              <a:gd name="connsiteX47" fmla="*/ 6743700 w 8534400"/>
              <a:gd name="connsiteY47" fmla="*/ 177800 h 3172460"/>
              <a:gd name="connsiteX48" fmla="*/ 6845300 w 8534400"/>
              <a:gd name="connsiteY48" fmla="*/ 228600 h 3172460"/>
              <a:gd name="connsiteX49" fmla="*/ 6934200 w 8534400"/>
              <a:gd name="connsiteY49" fmla="*/ 850900 h 3172460"/>
              <a:gd name="connsiteX50" fmla="*/ 7175500 w 8534400"/>
              <a:gd name="connsiteY50" fmla="*/ 2590800 h 3172460"/>
              <a:gd name="connsiteX51" fmla="*/ 7327900 w 8534400"/>
              <a:gd name="connsiteY51" fmla="*/ 1511300 h 3172460"/>
              <a:gd name="connsiteX52" fmla="*/ 7416800 w 8534400"/>
              <a:gd name="connsiteY52" fmla="*/ 1981200 h 3172460"/>
              <a:gd name="connsiteX53" fmla="*/ 7518400 w 8534400"/>
              <a:gd name="connsiteY53" fmla="*/ 1587500 h 3172460"/>
              <a:gd name="connsiteX54" fmla="*/ 7569200 w 8534400"/>
              <a:gd name="connsiteY54" fmla="*/ 1155700 h 3172460"/>
              <a:gd name="connsiteX55" fmla="*/ 7632700 w 8534400"/>
              <a:gd name="connsiteY55" fmla="*/ 2095500 h 3172460"/>
              <a:gd name="connsiteX56" fmla="*/ 7747000 w 8534400"/>
              <a:gd name="connsiteY56" fmla="*/ 2425700 h 3172460"/>
              <a:gd name="connsiteX57" fmla="*/ 7835900 w 8534400"/>
              <a:gd name="connsiteY57" fmla="*/ 1866900 h 3172460"/>
              <a:gd name="connsiteX58" fmla="*/ 7962900 w 8534400"/>
              <a:gd name="connsiteY58" fmla="*/ 2044700 h 3172460"/>
              <a:gd name="connsiteX59" fmla="*/ 8115300 w 8534400"/>
              <a:gd name="connsiteY59" fmla="*/ 1155700 h 3172460"/>
              <a:gd name="connsiteX60" fmla="*/ 8255000 w 8534400"/>
              <a:gd name="connsiteY60" fmla="*/ 2070100 h 3172460"/>
              <a:gd name="connsiteX61" fmla="*/ 8305800 w 8534400"/>
              <a:gd name="connsiteY61" fmla="*/ 1943100 h 3172460"/>
              <a:gd name="connsiteX62" fmla="*/ 8343900 w 8534400"/>
              <a:gd name="connsiteY62" fmla="*/ 2070100 h 3172460"/>
              <a:gd name="connsiteX63" fmla="*/ 8382000 w 8534400"/>
              <a:gd name="connsiteY63" fmla="*/ 1930400 h 3172460"/>
              <a:gd name="connsiteX64" fmla="*/ 8534400 w 8534400"/>
              <a:gd name="connsiteY64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806700 w 8534400"/>
              <a:gd name="connsiteY22" fmla="*/ 2311400 h 3172460"/>
              <a:gd name="connsiteX23" fmla="*/ 2984500 w 8534400"/>
              <a:gd name="connsiteY23" fmla="*/ 1955800 h 3172460"/>
              <a:gd name="connsiteX24" fmla="*/ 3098800 w 8534400"/>
              <a:gd name="connsiteY24" fmla="*/ 2476500 h 3172460"/>
              <a:gd name="connsiteX25" fmla="*/ 3187700 w 8534400"/>
              <a:gd name="connsiteY25" fmla="*/ 2197100 h 3172460"/>
              <a:gd name="connsiteX26" fmla="*/ 3302900 w 8534400"/>
              <a:gd name="connsiteY26" fmla="*/ 2438400 h 3172460"/>
              <a:gd name="connsiteX27" fmla="*/ 3492500 w 8534400"/>
              <a:gd name="connsiteY27" fmla="*/ 1803400 h 3172460"/>
              <a:gd name="connsiteX28" fmla="*/ 3670300 w 8534400"/>
              <a:gd name="connsiteY28" fmla="*/ 2349500 h 3172460"/>
              <a:gd name="connsiteX29" fmla="*/ 3733800 w 8534400"/>
              <a:gd name="connsiteY29" fmla="*/ 2146300 h 3172460"/>
              <a:gd name="connsiteX30" fmla="*/ 3915743 w 8534400"/>
              <a:gd name="connsiteY30" fmla="*/ 0 h 3172460"/>
              <a:gd name="connsiteX31" fmla="*/ 4160600 w 8534400"/>
              <a:gd name="connsiteY31" fmla="*/ 1085850 h 3172460"/>
              <a:gd name="connsiteX32" fmla="*/ 4340000 w 8534400"/>
              <a:gd name="connsiteY32" fmla="*/ 3172460 h 3172460"/>
              <a:gd name="connsiteX33" fmla="*/ 4583450 w 8534400"/>
              <a:gd name="connsiteY33" fmla="*/ 1206500 h 3172460"/>
              <a:gd name="connsiteX34" fmla="*/ 4819727 w 8534400"/>
              <a:gd name="connsiteY34" fmla="*/ 823913 h 3172460"/>
              <a:gd name="connsiteX35" fmla="*/ 4915163 w 8534400"/>
              <a:gd name="connsiteY35" fmla="*/ 2379663 h 3172460"/>
              <a:gd name="connsiteX36" fmla="*/ 5095902 w 8534400"/>
              <a:gd name="connsiteY36" fmla="*/ 1730375 h 3172460"/>
              <a:gd name="connsiteX37" fmla="*/ 5364401 w 8534400"/>
              <a:gd name="connsiteY37" fmla="*/ 1149350 h 3172460"/>
              <a:gd name="connsiteX38" fmla="*/ 5486400 w 8534400"/>
              <a:gd name="connsiteY38" fmla="*/ 2400300 h 3172460"/>
              <a:gd name="connsiteX39" fmla="*/ 5562600 w 8534400"/>
              <a:gd name="connsiteY39" fmla="*/ 2133600 h 3172460"/>
              <a:gd name="connsiteX40" fmla="*/ 5816600 w 8534400"/>
              <a:gd name="connsiteY40" fmla="*/ 1574800 h 3172460"/>
              <a:gd name="connsiteX41" fmla="*/ 5969000 w 8534400"/>
              <a:gd name="connsiteY41" fmla="*/ 2070100 h 3172460"/>
              <a:gd name="connsiteX42" fmla="*/ 6032500 w 8534400"/>
              <a:gd name="connsiteY42" fmla="*/ 1854200 h 3172460"/>
              <a:gd name="connsiteX43" fmla="*/ 6142180 w 8534400"/>
              <a:gd name="connsiteY43" fmla="*/ 1285240 h 3172460"/>
              <a:gd name="connsiteX44" fmla="*/ 6223000 w 8534400"/>
              <a:gd name="connsiteY44" fmla="*/ 2527300 h 3172460"/>
              <a:gd name="connsiteX45" fmla="*/ 6362700 w 8534400"/>
              <a:gd name="connsiteY45" fmla="*/ 2540000 h 3172460"/>
              <a:gd name="connsiteX46" fmla="*/ 6540500 w 8534400"/>
              <a:gd name="connsiteY46" fmla="*/ 2705100 h 3172460"/>
              <a:gd name="connsiteX47" fmla="*/ 6743700 w 8534400"/>
              <a:gd name="connsiteY47" fmla="*/ 177800 h 3172460"/>
              <a:gd name="connsiteX48" fmla="*/ 6845300 w 8534400"/>
              <a:gd name="connsiteY48" fmla="*/ 228600 h 3172460"/>
              <a:gd name="connsiteX49" fmla="*/ 6934200 w 8534400"/>
              <a:gd name="connsiteY49" fmla="*/ 850900 h 3172460"/>
              <a:gd name="connsiteX50" fmla="*/ 7175500 w 8534400"/>
              <a:gd name="connsiteY50" fmla="*/ 2590800 h 3172460"/>
              <a:gd name="connsiteX51" fmla="*/ 7327900 w 8534400"/>
              <a:gd name="connsiteY51" fmla="*/ 1511300 h 3172460"/>
              <a:gd name="connsiteX52" fmla="*/ 7416800 w 8534400"/>
              <a:gd name="connsiteY52" fmla="*/ 1981200 h 3172460"/>
              <a:gd name="connsiteX53" fmla="*/ 7518400 w 8534400"/>
              <a:gd name="connsiteY53" fmla="*/ 1587500 h 3172460"/>
              <a:gd name="connsiteX54" fmla="*/ 7569200 w 8534400"/>
              <a:gd name="connsiteY54" fmla="*/ 1155700 h 3172460"/>
              <a:gd name="connsiteX55" fmla="*/ 7632700 w 8534400"/>
              <a:gd name="connsiteY55" fmla="*/ 2095500 h 3172460"/>
              <a:gd name="connsiteX56" fmla="*/ 7747000 w 8534400"/>
              <a:gd name="connsiteY56" fmla="*/ 2425700 h 3172460"/>
              <a:gd name="connsiteX57" fmla="*/ 7835900 w 8534400"/>
              <a:gd name="connsiteY57" fmla="*/ 1866900 h 3172460"/>
              <a:gd name="connsiteX58" fmla="*/ 7962900 w 8534400"/>
              <a:gd name="connsiteY58" fmla="*/ 2044700 h 3172460"/>
              <a:gd name="connsiteX59" fmla="*/ 8115300 w 8534400"/>
              <a:gd name="connsiteY59" fmla="*/ 1155700 h 3172460"/>
              <a:gd name="connsiteX60" fmla="*/ 8255000 w 8534400"/>
              <a:gd name="connsiteY60" fmla="*/ 2070100 h 3172460"/>
              <a:gd name="connsiteX61" fmla="*/ 8305800 w 8534400"/>
              <a:gd name="connsiteY61" fmla="*/ 1943100 h 3172460"/>
              <a:gd name="connsiteX62" fmla="*/ 8343900 w 8534400"/>
              <a:gd name="connsiteY62" fmla="*/ 2070100 h 3172460"/>
              <a:gd name="connsiteX63" fmla="*/ 8382000 w 8534400"/>
              <a:gd name="connsiteY63" fmla="*/ 1930400 h 3172460"/>
              <a:gd name="connsiteX64" fmla="*/ 8534400 w 8534400"/>
              <a:gd name="connsiteY64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806700 w 8534400"/>
              <a:gd name="connsiteY22" fmla="*/ 2311400 h 3172460"/>
              <a:gd name="connsiteX23" fmla="*/ 2984500 w 8534400"/>
              <a:gd name="connsiteY23" fmla="*/ 1955800 h 3172460"/>
              <a:gd name="connsiteX24" fmla="*/ 3098800 w 8534400"/>
              <a:gd name="connsiteY24" fmla="*/ 2476500 h 3172460"/>
              <a:gd name="connsiteX25" fmla="*/ 3187700 w 8534400"/>
              <a:gd name="connsiteY25" fmla="*/ 2197100 h 3172460"/>
              <a:gd name="connsiteX26" fmla="*/ 3302900 w 8534400"/>
              <a:gd name="connsiteY26" fmla="*/ 2438400 h 3172460"/>
              <a:gd name="connsiteX27" fmla="*/ 3492500 w 8534400"/>
              <a:gd name="connsiteY27" fmla="*/ 1803400 h 3172460"/>
              <a:gd name="connsiteX28" fmla="*/ 3670300 w 8534400"/>
              <a:gd name="connsiteY28" fmla="*/ 2349500 h 3172460"/>
              <a:gd name="connsiteX29" fmla="*/ 3733800 w 8534400"/>
              <a:gd name="connsiteY29" fmla="*/ 2146300 h 3172460"/>
              <a:gd name="connsiteX30" fmla="*/ 3915743 w 8534400"/>
              <a:gd name="connsiteY30" fmla="*/ 0 h 3172460"/>
              <a:gd name="connsiteX31" fmla="*/ 4160600 w 8534400"/>
              <a:gd name="connsiteY31" fmla="*/ 1085850 h 3172460"/>
              <a:gd name="connsiteX32" fmla="*/ 4340000 w 8534400"/>
              <a:gd name="connsiteY32" fmla="*/ 3172460 h 3172460"/>
              <a:gd name="connsiteX33" fmla="*/ 4583450 w 8534400"/>
              <a:gd name="connsiteY33" fmla="*/ 1206500 h 3172460"/>
              <a:gd name="connsiteX34" fmla="*/ 4819727 w 8534400"/>
              <a:gd name="connsiteY34" fmla="*/ 823913 h 3172460"/>
              <a:gd name="connsiteX35" fmla="*/ 4915163 w 8534400"/>
              <a:gd name="connsiteY35" fmla="*/ 2379663 h 3172460"/>
              <a:gd name="connsiteX36" fmla="*/ 5095902 w 8534400"/>
              <a:gd name="connsiteY36" fmla="*/ 1730375 h 3172460"/>
              <a:gd name="connsiteX37" fmla="*/ 5364401 w 8534400"/>
              <a:gd name="connsiteY37" fmla="*/ 1149350 h 3172460"/>
              <a:gd name="connsiteX38" fmla="*/ 5486400 w 8534400"/>
              <a:gd name="connsiteY38" fmla="*/ 2400300 h 3172460"/>
              <a:gd name="connsiteX39" fmla="*/ 5562600 w 8534400"/>
              <a:gd name="connsiteY39" fmla="*/ 2133600 h 3172460"/>
              <a:gd name="connsiteX40" fmla="*/ 5816600 w 8534400"/>
              <a:gd name="connsiteY40" fmla="*/ 1574800 h 3172460"/>
              <a:gd name="connsiteX41" fmla="*/ 5969000 w 8534400"/>
              <a:gd name="connsiteY41" fmla="*/ 2070100 h 3172460"/>
              <a:gd name="connsiteX42" fmla="*/ 6054820 w 8534400"/>
              <a:gd name="connsiteY42" fmla="*/ 1518920 h 3172460"/>
              <a:gd name="connsiteX43" fmla="*/ 6142180 w 8534400"/>
              <a:gd name="connsiteY43" fmla="*/ 1285240 h 3172460"/>
              <a:gd name="connsiteX44" fmla="*/ 6223000 w 8534400"/>
              <a:gd name="connsiteY44" fmla="*/ 2527300 h 3172460"/>
              <a:gd name="connsiteX45" fmla="*/ 6362700 w 8534400"/>
              <a:gd name="connsiteY45" fmla="*/ 2540000 h 3172460"/>
              <a:gd name="connsiteX46" fmla="*/ 6540500 w 8534400"/>
              <a:gd name="connsiteY46" fmla="*/ 2705100 h 3172460"/>
              <a:gd name="connsiteX47" fmla="*/ 6743700 w 8534400"/>
              <a:gd name="connsiteY47" fmla="*/ 177800 h 3172460"/>
              <a:gd name="connsiteX48" fmla="*/ 6845300 w 8534400"/>
              <a:gd name="connsiteY48" fmla="*/ 228600 h 3172460"/>
              <a:gd name="connsiteX49" fmla="*/ 6934200 w 8534400"/>
              <a:gd name="connsiteY49" fmla="*/ 850900 h 3172460"/>
              <a:gd name="connsiteX50" fmla="*/ 7175500 w 8534400"/>
              <a:gd name="connsiteY50" fmla="*/ 2590800 h 3172460"/>
              <a:gd name="connsiteX51" fmla="*/ 7327900 w 8534400"/>
              <a:gd name="connsiteY51" fmla="*/ 1511300 h 3172460"/>
              <a:gd name="connsiteX52" fmla="*/ 7416800 w 8534400"/>
              <a:gd name="connsiteY52" fmla="*/ 1981200 h 3172460"/>
              <a:gd name="connsiteX53" fmla="*/ 7518400 w 8534400"/>
              <a:gd name="connsiteY53" fmla="*/ 1587500 h 3172460"/>
              <a:gd name="connsiteX54" fmla="*/ 7569200 w 8534400"/>
              <a:gd name="connsiteY54" fmla="*/ 1155700 h 3172460"/>
              <a:gd name="connsiteX55" fmla="*/ 7632700 w 8534400"/>
              <a:gd name="connsiteY55" fmla="*/ 2095500 h 3172460"/>
              <a:gd name="connsiteX56" fmla="*/ 7747000 w 8534400"/>
              <a:gd name="connsiteY56" fmla="*/ 2425700 h 3172460"/>
              <a:gd name="connsiteX57" fmla="*/ 7835900 w 8534400"/>
              <a:gd name="connsiteY57" fmla="*/ 1866900 h 3172460"/>
              <a:gd name="connsiteX58" fmla="*/ 7962900 w 8534400"/>
              <a:gd name="connsiteY58" fmla="*/ 2044700 h 3172460"/>
              <a:gd name="connsiteX59" fmla="*/ 8115300 w 8534400"/>
              <a:gd name="connsiteY59" fmla="*/ 1155700 h 3172460"/>
              <a:gd name="connsiteX60" fmla="*/ 8255000 w 8534400"/>
              <a:gd name="connsiteY60" fmla="*/ 2070100 h 3172460"/>
              <a:gd name="connsiteX61" fmla="*/ 8305800 w 8534400"/>
              <a:gd name="connsiteY61" fmla="*/ 1943100 h 3172460"/>
              <a:gd name="connsiteX62" fmla="*/ 8343900 w 8534400"/>
              <a:gd name="connsiteY62" fmla="*/ 2070100 h 3172460"/>
              <a:gd name="connsiteX63" fmla="*/ 8382000 w 8534400"/>
              <a:gd name="connsiteY63" fmla="*/ 1930400 h 3172460"/>
              <a:gd name="connsiteX64" fmla="*/ 8534400 w 8534400"/>
              <a:gd name="connsiteY64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806700 w 8534400"/>
              <a:gd name="connsiteY22" fmla="*/ 2311400 h 3172460"/>
              <a:gd name="connsiteX23" fmla="*/ 2984500 w 8534400"/>
              <a:gd name="connsiteY23" fmla="*/ 1955800 h 3172460"/>
              <a:gd name="connsiteX24" fmla="*/ 3098800 w 8534400"/>
              <a:gd name="connsiteY24" fmla="*/ 2476500 h 3172460"/>
              <a:gd name="connsiteX25" fmla="*/ 3187700 w 8534400"/>
              <a:gd name="connsiteY25" fmla="*/ 2197100 h 3172460"/>
              <a:gd name="connsiteX26" fmla="*/ 3302900 w 8534400"/>
              <a:gd name="connsiteY26" fmla="*/ 2438400 h 3172460"/>
              <a:gd name="connsiteX27" fmla="*/ 3492500 w 8534400"/>
              <a:gd name="connsiteY27" fmla="*/ 1803400 h 3172460"/>
              <a:gd name="connsiteX28" fmla="*/ 3670300 w 8534400"/>
              <a:gd name="connsiteY28" fmla="*/ 2349500 h 3172460"/>
              <a:gd name="connsiteX29" fmla="*/ 3733800 w 8534400"/>
              <a:gd name="connsiteY29" fmla="*/ 2146300 h 3172460"/>
              <a:gd name="connsiteX30" fmla="*/ 3915743 w 8534400"/>
              <a:gd name="connsiteY30" fmla="*/ 0 h 3172460"/>
              <a:gd name="connsiteX31" fmla="*/ 4160600 w 8534400"/>
              <a:gd name="connsiteY31" fmla="*/ 1085850 h 3172460"/>
              <a:gd name="connsiteX32" fmla="*/ 4340000 w 8534400"/>
              <a:gd name="connsiteY32" fmla="*/ 3172460 h 3172460"/>
              <a:gd name="connsiteX33" fmla="*/ 4583450 w 8534400"/>
              <a:gd name="connsiteY33" fmla="*/ 1206500 h 3172460"/>
              <a:gd name="connsiteX34" fmla="*/ 4819727 w 8534400"/>
              <a:gd name="connsiteY34" fmla="*/ 823913 h 3172460"/>
              <a:gd name="connsiteX35" fmla="*/ 4915163 w 8534400"/>
              <a:gd name="connsiteY35" fmla="*/ 2379663 h 3172460"/>
              <a:gd name="connsiteX36" fmla="*/ 5095902 w 8534400"/>
              <a:gd name="connsiteY36" fmla="*/ 1730375 h 3172460"/>
              <a:gd name="connsiteX37" fmla="*/ 5364401 w 8534400"/>
              <a:gd name="connsiteY37" fmla="*/ 1149350 h 3172460"/>
              <a:gd name="connsiteX38" fmla="*/ 5486400 w 8534400"/>
              <a:gd name="connsiteY38" fmla="*/ 2400300 h 3172460"/>
              <a:gd name="connsiteX39" fmla="*/ 5562600 w 8534400"/>
              <a:gd name="connsiteY39" fmla="*/ 2133600 h 3172460"/>
              <a:gd name="connsiteX40" fmla="*/ 5816600 w 8534400"/>
              <a:gd name="connsiteY40" fmla="*/ 1574800 h 3172460"/>
              <a:gd name="connsiteX41" fmla="*/ 5969000 w 8534400"/>
              <a:gd name="connsiteY41" fmla="*/ 2070100 h 3172460"/>
              <a:gd name="connsiteX42" fmla="*/ 6054820 w 8534400"/>
              <a:gd name="connsiteY42" fmla="*/ 1518920 h 3172460"/>
              <a:gd name="connsiteX43" fmla="*/ 6197981 w 8534400"/>
              <a:gd name="connsiteY43" fmla="*/ 1224280 h 3172460"/>
              <a:gd name="connsiteX44" fmla="*/ 6223000 w 8534400"/>
              <a:gd name="connsiteY44" fmla="*/ 2527300 h 3172460"/>
              <a:gd name="connsiteX45" fmla="*/ 6362700 w 8534400"/>
              <a:gd name="connsiteY45" fmla="*/ 2540000 h 3172460"/>
              <a:gd name="connsiteX46" fmla="*/ 6540500 w 8534400"/>
              <a:gd name="connsiteY46" fmla="*/ 2705100 h 3172460"/>
              <a:gd name="connsiteX47" fmla="*/ 6743700 w 8534400"/>
              <a:gd name="connsiteY47" fmla="*/ 177800 h 3172460"/>
              <a:gd name="connsiteX48" fmla="*/ 6845300 w 8534400"/>
              <a:gd name="connsiteY48" fmla="*/ 228600 h 3172460"/>
              <a:gd name="connsiteX49" fmla="*/ 6934200 w 8534400"/>
              <a:gd name="connsiteY49" fmla="*/ 850900 h 3172460"/>
              <a:gd name="connsiteX50" fmla="*/ 7175500 w 8534400"/>
              <a:gd name="connsiteY50" fmla="*/ 2590800 h 3172460"/>
              <a:gd name="connsiteX51" fmla="*/ 7327900 w 8534400"/>
              <a:gd name="connsiteY51" fmla="*/ 1511300 h 3172460"/>
              <a:gd name="connsiteX52" fmla="*/ 7416800 w 8534400"/>
              <a:gd name="connsiteY52" fmla="*/ 1981200 h 3172460"/>
              <a:gd name="connsiteX53" fmla="*/ 7518400 w 8534400"/>
              <a:gd name="connsiteY53" fmla="*/ 1587500 h 3172460"/>
              <a:gd name="connsiteX54" fmla="*/ 7569200 w 8534400"/>
              <a:gd name="connsiteY54" fmla="*/ 1155700 h 3172460"/>
              <a:gd name="connsiteX55" fmla="*/ 7632700 w 8534400"/>
              <a:gd name="connsiteY55" fmla="*/ 2095500 h 3172460"/>
              <a:gd name="connsiteX56" fmla="*/ 7747000 w 8534400"/>
              <a:gd name="connsiteY56" fmla="*/ 2425700 h 3172460"/>
              <a:gd name="connsiteX57" fmla="*/ 7835900 w 8534400"/>
              <a:gd name="connsiteY57" fmla="*/ 1866900 h 3172460"/>
              <a:gd name="connsiteX58" fmla="*/ 7962900 w 8534400"/>
              <a:gd name="connsiteY58" fmla="*/ 2044700 h 3172460"/>
              <a:gd name="connsiteX59" fmla="*/ 8115300 w 8534400"/>
              <a:gd name="connsiteY59" fmla="*/ 1155700 h 3172460"/>
              <a:gd name="connsiteX60" fmla="*/ 8255000 w 8534400"/>
              <a:gd name="connsiteY60" fmla="*/ 2070100 h 3172460"/>
              <a:gd name="connsiteX61" fmla="*/ 8305800 w 8534400"/>
              <a:gd name="connsiteY61" fmla="*/ 1943100 h 3172460"/>
              <a:gd name="connsiteX62" fmla="*/ 8343900 w 8534400"/>
              <a:gd name="connsiteY62" fmla="*/ 2070100 h 3172460"/>
              <a:gd name="connsiteX63" fmla="*/ 8382000 w 8534400"/>
              <a:gd name="connsiteY63" fmla="*/ 1930400 h 3172460"/>
              <a:gd name="connsiteX64" fmla="*/ 8534400 w 8534400"/>
              <a:gd name="connsiteY64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806700 w 8534400"/>
              <a:gd name="connsiteY22" fmla="*/ 2311400 h 3172460"/>
              <a:gd name="connsiteX23" fmla="*/ 2984500 w 8534400"/>
              <a:gd name="connsiteY23" fmla="*/ 1955800 h 3172460"/>
              <a:gd name="connsiteX24" fmla="*/ 3098800 w 8534400"/>
              <a:gd name="connsiteY24" fmla="*/ 2476500 h 3172460"/>
              <a:gd name="connsiteX25" fmla="*/ 3187700 w 8534400"/>
              <a:gd name="connsiteY25" fmla="*/ 2197100 h 3172460"/>
              <a:gd name="connsiteX26" fmla="*/ 3302900 w 8534400"/>
              <a:gd name="connsiteY26" fmla="*/ 2438400 h 3172460"/>
              <a:gd name="connsiteX27" fmla="*/ 3492500 w 8534400"/>
              <a:gd name="connsiteY27" fmla="*/ 1803400 h 3172460"/>
              <a:gd name="connsiteX28" fmla="*/ 3670300 w 8534400"/>
              <a:gd name="connsiteY28" fmla="*/ 2349500 h 3172460"/>
              <a:gd name="connsiteX29" fmla="*/ 3733800 w 8534400"/>
              <a:gd name="connsiteY29" fmla="*/ 2146300 h 3172460"/>
              <a:gd name="connsiteX30" fmla="*/ 3915743 w 8534400"/>
              <a:gd name="connsiteY30" fmla="*/ 0 h 3172460"/>
              <a:gd name="connsiteX31" fmla="*/ 4160600 w 8534400"/>
              <a:gd name="connsiteY31" fmla="*/ 1085850 h 3172460"/>
              <a:gd name="connsiteX32" fmla="*/ 4340000 w 8534400"/>
              <a:gd name="connsiteY32" fmla="*/ 3172460 h 3172460"/>
              <a:gd name="connsiteX33" fmla="*/ 4583450 w 8534400"/>
              <a:gd name="connsiteY33" fmla="*/ 1206500 h 3172460"/>
              <a:gd name="connsiteX34" fmla="*/ 4819727 w 8534400"/>
              <a:gd name="connsiteY34" fmla="*/ 823913 h 3172460"/>
              <a:gd name="connsiteX35" fmla="*/ 4915163 w 8534400"/>
              <a:gd name="connsiteY35" fmla="*/ 2379663 h 3172460"/>
              <a:gd name="connsiteX36" fmla="*/ 5095902 w 8534400"/>
              <a:gd name="connsiteY36" fmla="*/ 1730375 h 3172460"/>
              <a:gd name="connsiteX37" fmla="*/ 5364401 w 8534400"/>
              <a:gd name="connsiteY37" fmla="*/ 1149350 h 3172460"/>
              <a:gd name="connsiteX38" fmla="*/ 5486400 w 8534400"/>
              <a:gd name="connsiteY38" fmla="*/ 2400300 h 3172460"/>
              <a:gd name="connsiteX39" fmla="*/ 5562600 w 8534400"/>
              <a:gd name="connsiteY39" fmla="*/ 2133600 h 3172460"/>
              <a:gd name="connsiteX40" fmla="*/ 5816600 w 8534400"/>
              <a:gd name="connsiteY40" fmla="*/ 1574800 h 3172460"/>
              <a:gd name="connsiteX41" fmla="*/ 5969000 w 8534400"/>
              <a:gd name="connsiteY41" fmla="*/ 2070100 h 3172460"/>
              <a:gd name="connsiteX42" fmla="*/ 6054820 w 8534400"/>
              <a:gd name="connsiteY42" fmla="*/ 1518920 h 3172460"/>
              <a:gd name="connsiteX43" fmla="*/ 6197981 w 8534400"/>
              <a:gd name="connsiteY43" fmla="*/ 1224280 h 3172460"/>
              <a:gd name="connsiteX44" fmla="*/ 6362700 w 8534400"/>
              <a:gd name="connsiteY44" fmla="*/ 2540000 h 3172460"/>
              <a:gd name="connsiteX45" fmla="*/ 6540500 w 8534400"/>
              <a:gd name="connsiteY45" fmla="*/ 2705100 h 3172460"/>
              <a:gd name="connsiteX46" fmla="*/ 6743700 w 8534400"/>
              <a:gd name="connsiteY46" fmla="*/ 177800 h 3172460"/>
              <a:gd name="connsiteX47" fmla="*/ 6845300 w 8534400"/>
              <a:gd name="connsiteY47" fmla="*/ 228600 h 3172460"/>
              <a:gd name="connsiteX48" fmla="*/ 6934200 w 8534400"/>
              <a:gd name="connsiteY48" fmla="*/ 850900 h 3172460"/>
              <a:gd name="connsiteX49" fmla="*/ 7175500 w 8534400"/>
              <a:gd name="connsiteY49" fmla="*/ 2590800 h 3172460"/>
              <a:gd name="connsiteX50" fmla="*/ 7327900 w 8534400"/>
              <a:gd name="connsiteY50" fmla="*/ 1511300 h 3172460"/>
              <a:gd name="connsiteX51" fmla="*/ 7416800 w 8534400"/>
              <a:gd name="connsiteY51" fmla="*/ 1981200 h 3172460"/>
              <a:gd name="connsiteX52" fmla="*/ 7518400 w 8534400"/>
              <a:gd name="connsiteY52" fmla="*/ 1587500 h 3172460"/>
              <a:gd name="connsiteX53" fmla="*/ 7569200 w 8534400"/>
              <a:gd name="connsiteY53" fmla="*/ 1155700 h 3172460"/>
              <a:gd name="connsiteX54" fmla="*/ 7632700 w 8534400"/>
              <a:gd name="connsiteY54" fmla="*/ 2095500 h 3172460"/>
              <a:gd name="connsiteX55" fmla="*/ 7747000 w 8534400"/>
              <a:gd name="connsiteY55" fmla="*/ 2425700 h 3172460"/>
              <a:gd name="connsiteX56" fmla="*/ 7835900 w 8534400"/>
              <a:gd name="connsiteY56" fmla="*/ 1866900 h 3172460"/>
              <a:gd name="connsiteX57" fmla="*/ 7962900 w 8534400"/>
              <a:gd name="connsiteY57" fmla="*/ 2044700 h 3172460"/>
              <a:gd name="connsiteX58" fmla="*/ 8115300 w 8534400"/>
              <a:gd name="connsiteY58" fmla="*/ 1155700 h 3172460"/>
              <a:gd name="connsiteX59" fmla="*/ 8255000 w 8534400"/>
              <a:gd name="connsiteY59" fmla="*/ 2070100 h 3172460"/>
              <a:gd name="connsiteX60" fmla="*/ 8305800 w 8534400"/>
              <a:gd name="connsiteY60" fmla="*/ 1943100 h 3172460"/>
              <a:gd name="connsiteX61" fmla="*/ 8343900 w 8534400"/>
              <a:gd name="connsiteY61" fmla="*/ 2070100 h 3172460"/>
              <a:gd name="connsiteX62" fmla="*/ 8382000 w 8534400"/>
              <a:gd name="connsiteY62" fmla="*/ 1930400 h 3172460"/>
              <a:gd name="connsiteX63" fmla="*/ 8534400 w 8534400"/>
              <a:gd name="connsiteY63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806700 w 8534400"/>
              <a:gd name="connsiteY22" fmla="*/ 2311400 h 3172460"/>
              <a:gd name="connsiteX23" fmla="*/ 2984500 w 8534400"/>
              <a:gd name="connsiteY23" fmla="*/ 1955800 h 3172460"/>
              <a:gd name="connsiteX24" fmla="*/ 3098800 w 8534400"/>
              <a:gd name="connsiteY24" fmla="*/ 2476500 h 3172460"/>
              <a:gd name="connsiteX25" fmla="*/ 3302900 w 8534400"/>
              <a:gd name="connsiteY25" fmla="*/ 2438400 h 3172460"/>
              <a:gd name="connsiteX26" fmla="*/ 3492500 w 8534400"/>
              <a:gd name="connsiteY26" fmla="*/ 1803400 h 3172460"/>
              <a:gd name="connsiteX27" fmla="*/ 3670300 w 8534400"/>
              <a:gd name="connsiteY27" fmla="*/ 2349500 h 3172460"/>
              <a:gd name="connsiteX28" fmla="*/ 3733800 w 8534400"/>
              <a:gd name="connsiteY28" fmla="*/ 2146300 h 3172460"/>
              <a:gd name="connsiteX29" fmla="*/ 3915743 w 8534400"/>
              <a:gd name="connsiteY29" fmla="*/ 0 h 3172460"/>
              <a:gd name="connsiteX30" fmla="*/ 4160600 w 8534400"/>
              <a:gd name="connsiteY30" fmla="*/ 1085850 h 3172460"/>
              <a:gd name="connsiteX31" fmla="*/ 4340000 w 8534400"/>
              <a:gd name="connsiteY31" fmla="*/ 3172460 h 3172460"/>
              <a:gd name="connsiteX32" fmla="*/ 4583450 w 8534400"/>
              <a:gd name="connsiteY32" fmla="*/ 1206500 h 3172460"/>
              <a:gd name="connsiteX33" fmla="*/ 4819727 w 8534400"/>
              <a:gd name="connsiteY33" fmla="*/ 823913 h 3172460"/>
              <a:gd name="connsiteX34" fmla="*/ 4915163 w 8534400"/>
              <a:gd name="connsiteY34" fmla="*/ 2379663 h 3172460"/>
              <a:gd name="connsiteX35" fmla="*/ 5095902 w 8534400"/>
              <a:gd name="connsiteY35" fmla="*/ 1730375 h 3172460"/>
              <a:gd name="connsiteX36" fmla="*/ 5364401 w 8534400"/>
              <a:gd name="connsiteY36" fmla="*/ 1149350 h 3172460"/>
              <a:gd name="connsiteX37" fmla="*/ 5486400 w 8534400"/>
              <a:gd name="connsiteY37" fmla="*/ 2400300 h 3172460"/>
              <a:gd name="connsiteX38" fmla="*/ 5562600 w 8534400"/>
              <a:gd name="connsiteY38" fmla="*/ 2133600 h 3172460"/>
              <a:gd name="connsiteX39" fmla="*/ 5816600 w 8534400"/>
              <a:gd name="connsiteY39" fmla="*/ 1574800 h 3172460"/>
              <a:gd name="connsiteX40" fmla="*/ 5969000 w 8534400"/>
              <a:gd name="connsiteY40" fmla="*/ 2070100 h 3172460"/>
              <a:gd name="connsiteX41" fmla="*/ 6054820 w 8534400"/>
              <a:gd name="connsiteY41" fmla="*/ 1518920 h 3172460"/>
              <a:gd name="connsiteX42" fmla="*/ 6197981 w 8534400"/>
              <a:gd name="connsiteY42" fmla="*/ 1224280 h 3172460"/>
              <a:gd name="connsiteX43" fmla="*/ 6362700 w 8534400"/>
              <a:gd name="connsiteY43" fmla="*/ 2540000 h 3172460"/>
              <a:gd name="connsiteX44" fmla="*/ 6540500 w 8534400"/>
              <a:gd name="connsiteY44" fmla="*/ 2705100 h 3172460"/>
              <a:gd name="connsiteX45" fmla="*/ 6743700 w 8534400"/>
              <a:gd name="connsiteY45" fmla="*/ 177800 h 3172460"/>
              <a:gd name="connsiteX46" fmla="*/ 6845300 w 8534400"/>
              <a:gd name="connsiteY46" fmla="*/ 228600 h 3172460"/>
              <a:gd name="connsiteX47" fmla="*/ 6934200 w 8534400"/>
              <a:gd name="connsiteY47" fmla="*/ 850900 h 3172460"/>
              <a:gd name="connsiteX48" fmla="*/ 7175500 w 8534400"/>
              <a:gd name="connsiteY48" fmla="*/ 2590800 h 3172460"/>
              <a:gd name="connsiteX49" fmla="*/ 7327900 w 8534400"/>
              <a:gd name="connsiteY49" fmla="*/ 1511300 h 3172460"/>
              <a:gd name="connsiteX50" fmla="*/ 7416800 w 8534400"/>
              <a:gd name="connsiteY50" fmla="*/ 1981200 h 3172460"/>
              <a:gd name="connsiteX51" fmla="*/ 7518400 w 8534400"/>
              <a:gd name="connsiteY51" fmla="*/ 1587500 h 3172460"/>
              <a:gd name="connsiteX52" fmla="*/ 7569200 w 8534400"/>
              <a:gd name="connsiteY52" fmla="*/ 1155700 h 3172460"/>
              <a:gd name="connsiteX53" fmla="*/ 7632700 w 8534400"/>
              <a:gd name="connsiteY53" fmla="*/ 2095500 h 3172460"/>
              <a:gd name="connsiteX54" fmla="*/ 7747000 w 8534400"/>
              <a:gd name="connsiteY54" fmla="*/ 2425700 h 3172460"/>
              <a:gd name="connsiteX55" fmla="*/ 7835900 w 8534400"/>
              <a:gd name="connsiteY55" fmla="*/ 1866900 h 3172460"/>
              <a:gd name="connsiteX56" fmla="*/ 7962900 w 8534400"/>
              <a:gd name="connsiteY56" fmla="*/ 2044700 h 3172460"/>
              <a:gd name="connsiteX57" fmla="*/ 8115300 w 8534400"/>
              <a:gd name="connsiteY57" fmla="*/ 1155700 h 3172460"/>
              <a:gd name="connsiteX58" fmla="*/ 8255000 w 8534400"/>
              <a:gd name="connsiteY58" fmla="*/ 2070100 h 3172460"/>
              <a:gd name="connsiteX59" fmla="*/ 8305800 w 8534400"/>
              <a:gd name="connsiteY59" fmla="*/ 1943100 h 3172460"/>
              <a:gd name="connsiteX60" fmla="*/ 8343900 w 8534400"/>
              <a:gd name="connsiteY60" fmla="*/ 2070100 h 3172460"/>
              <a:gd name="connsiteX61" fmla="*/ 8382000 w 8534400"/>
              <a:gd name="connsiteY61" fmla="*/ 1930400 h 3172460"/>
              <a:gd name="connsiteX62" fmla="*/ 8534400 w 8534400"/>
              <a:gd name="connsiteY62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833484 w 8534400"/>
              <a:gd name="connsiteY22" fmla="*/ 2360168 h 3172460"/>
              <a:gd name="connsiteX23" fmla="*/ 2984500 w 8534400"/>
              <a:gd name="connsiteY23" fmla="*/ 1955800 h 3172460"/>
              <a:gd name="connsiteX24" fmla="*/ 3098800 w 8534400"/>
              <a:gd name="connsiteY24" fmla="*/ 2476500 h 3172460"/>
              <a:gd name="connsiteX25" fmla="*/ 3302900 w 8534400"/>
              <a:gd name="connsiteY25" fmla="*/ 2438400 h 3172460"/>
              <a:gd name="connsiteX26" fmla="*/ 3492500 w 8534400"/>
              <a:gd name="connsiteY26" fmla="*/ 1803400 h 3172460"/>
              <a:gd name="connsiteX27" fmla="*/ 3670300 w 8534400"/>
              <a:gd name="connsiteY27" fmla="*/ 2349500 h 3172460"/>
              <a:gd name="connsiteX28" fmla="*/ 3733800 w 8534400"/>
              <a:gd name="connsiteY28" fmla="*/ 2146300 h 3172460"/>
              <a:gd name="connsiteX29" fmla="*/ 3915743 w 8534400"/>
              <a:gd name="connsiteY29" fmla="*/ 0 h 3172460"/>
              <a:gd name="connsiteX30" fmla="*/ 4160600 w 8534400"/>
              <a:gd name="connsiteY30" fmla="*/ 1085850 h 3172460"/>
              <a:gd name="connsiteX31" fmla="*/ 4340000 w 8534400"/>
              <a:gd name="connsiteY31" fmla="*/ 3172460 h 3172460"/>
              <a:gd name="connsiteX32" fmla="*/ 4583450 w 8534400"/>
              <a:gd name="connsiteY32" fmla="*/ 1206500 h 3172460"/>
              <a:gd name="connsiteX33" fmla="*/ 4819727 w 8534400"/>
              <a:gd name="connsiteY33" fmla="*/ 823913 h 3172460"/>
              <a:gd name="connsiteX34" fmla="*/ 4915163 w 8534400"/>
              <a:gd name="connsiteY34" fmla="*/ 2379663 h 3172460"/>
              <a:gd name="connsiteX35" fmla="*/ 5095902 w 8534400"/>
              <a:gd name="connsiteY35" fmla="*/ 1730375 h 3172460"/>
              <a:gd name="connsiteX36" fmla="*/ 5364401 w 8534400"/>
              <a:gd name="connsiteY36" fmla="*/ 1149350 h 3172460"/>
              <a:gd name="connsiteX37" fmla="*/ 5486400 w 8534400"/>
              <a:gd name="connsiteY37" fmla="*/ 2400300 h 3172460"/>
              <a:gd name="connsiteX38" fmla="*/ 5562600 w 8534400"/>
              <a:gd name="connsiteY38" fmla="*/ 2133600 h 3172460"/>
              <a:gd name="connsiteX39" fmla="*/ 5816600 w 8534400"/>
              <a:gd name="connsiteY39" fmla="*/ 1574800 h 3172460"/>
              <a:gd name="connsiteX40" fmla="*/ 5969000 w 8534400"/>
              <a:gd name="connsiteY40" fmla="*/ 2070100 h 3172460"/>
              <a:gd name="connsiteX41" fmla="*/ 6054820 w 8534400"/>
              <a:gd name="connsiteY41" fmla="*/ 1518920 h 3172460"/>
              <a:gd name="connsiteX42" fmla="*/ 6197981 w 8534400"/>
              <a:gd name="connsiteY42" fmla="*/ 1224280 h 3172460"/>
              <a:gd name="connsiteX43" fmla="*/ 6362700 w 8534400"/>
              <a:gd name="connsiteY43" fmla="*/ 2540000 h 3172460"/>
              <a:gd name="connsiteX44" fmla="*/ 6540500 w 8534400"/>
              <a:gd name="connsiteY44" fmla="*/ 2705100 h 3172460"/>
              <a:gd name="connsiteX45" fmla="*/ 6743700 w 8534400"/>
              <a:gd name="connsiteY45" fmla="*/ 177800 h 3172460"/>
              <a:gd name="connsiteX46" fmla="*/ 6845300 w 8534400"/>
              <a:gd name="connsiteY46" fmla="*/ 228600 h 3172460"/>
              <a:gd name="connsiteX47" fmla="*/ 6934200 w 8534400"/>
              <a:gd name="connsiteY47" fmla="*/ 850900 h 3172460"/>
              <a:gd name="connsiteX48" fmla="*/ 7175500 w 8534400"/>
              <a:gd name="connsiteY48" fmla="*/ 2590800 h 3172460"/>
              <a:gd name="connsiteX49" fmla="*/ 7327900 w 8534400"/>
              <a:gd name="connsiteY49" fmla="*/ 1511300 h 3172460"/>
              <a:gd name="connsiteX50" fmla="*/ 7416800 w 8534400"/>
              <a:gd name="connsiteY50" fmla="*/ 1981200 h 3172460"/>
              <a:gd name="connsiteX51" fmla="*/ 7518400 w 8534400"/>
              <a:gd name="connsiteY51" fmla="*/ 1587500 h 3172460"/>
              <a:gd name="connsiteX52" fmla="*/ 7569200 w 8534400"/>
              <a:gd name="connsiteY52" fmla="*/ 1155700 h 3172460"/>
              <a:gd name="connsiteX53" fmla="*/ 7632700 w 8534400"/>
              <a:gd name="connsiteY53" fmla="*/ 2095500 h 3172460"/>
              <a:gd name="connsiteX54" fmla="*/ 7747000 w 8534400"/>
              <a:gd name="connsiteY54" fmla="*/ 2425700 h 3172460"/>
              <a:gd name="connsiteX55" fmla="*/ 7835900 w 8534400"/>
              <a:gd name="connsiteY55" fmla="*/ 1866900 h 3172460"/>
              <a:gd name="connsiteX56" fmla="*/ 7962900 w 8534400"/>
              <a:gd name="connsiteY56" fmla="*/ 2044700 h 3172460"/>
              <a:gd name="connsiteX57" fmla="*/ 8115300 w 8534400"/>
              <a:gd name="connsiteY57" fmla="*/ 1155700 h 3172460"/>
              <a:gd name="connsiteX58" fmla="*/ 8255000 w 8534400"/>
              <a:gd name="connsiteY58" fmla="*/ 2070100 h 3172460"/>
              <a:gd name="connsiteX59" fmla="*/ 8305800 w 8534400"/>
              <a:gd name="connsiteY59" fmla="*/ 1943100 h 3172460"/>
              <a:gd name="connsiteX60" fmla="*/ 8343900 w 8534400"/>
              <a:gd name="connsiteY60" fmla="*/ 2070100 h 3172460"/>
              <a:gd name="connsiteX61" fmla="*/ 8382000 w 8534400"/>
              <a:gd name="connsiteY61" fmla="*/ 1930400 h 3172460"/>
              <a:gd name="connsiteX62" fmla="*/ 8534400 w 8534400"/>
              <a:gd name="connsiteY62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753132 w 8534400"/>
              <a:gd name="connsiteY22" fmla="*/ 2323592 h 3172460"/>
              <a:gd name="connsiteX23" fmla="*/ 2984500 w 8534400"/>
              <a:gd name="connsiteY23" fmla="*/ 1955800 h 3172460"/>
              <a:gd name="connsiteX24" fmla="*/ 3098800 w 8534400"/>
              <a:gd name="connsiteY24" fmla="*/ 2476500 h 3172460"/>
              <a:gd name="connsiteX25" fmla="*/ 3302900 w 8534400"/>
              <a:gd name="connsiteY25" fmla="*/ 2438400 h 3172460"/>
              <a:gd name="connsiteX26" fmla="*/ 3492500 w 8534400"/>
              <a:gd name="connsiteY26" fmla="*/ 1803400 h 3172460"/>
              <a:gd name="connsiteX27" fmla="*/ 3670300 w 8534400"/>
              <a:gd name="connsiteY27" fmla="*/ 2349500 h 3172460"/>
              <a:gd name="connsiteX28" fmla="*/ 3733800 w 8534400"/>
              <a:gd name="connsiteY28" fmla="*/ 2146300 h 3172460"/>
              <a:gd name="connsiteX29" fmla="*/ 3915743 w 8534400"/>
              <a:gd name="connsiteY29" fmla="*/ 0 h 3172460"/>
              <a:gd name="connsiteX30" fmla="*/ 4160600 w 8534400"/>
              <a:gd name="connsiteY30" fmla="*/ 1085850 h 3172460"/>
              <a:gd name="connsiteX31" fmla="*/ 4340000 w 8534400"/>
              <a:gd name="connsiteY31" fmla="*/ 3172460 h 3172460"/>
              <a:gd name="connsiteX32" fmla="*/ 4583450 w 8534400"/>
              <a:gd name="connsiteY32" fmla="*/ 1206500 h 3172460"/>
              <a:gd name="connsiteX33" fmla="*/ 4819727 w 8534400"/>
              <a:gd name="connsiteY33" fmla="*/ 823913 h 3172460"/>
              <a:gd name="connsiteX34" fmla="*/ 4915163 w 8534400"/>
              <a:gd name="connsiteY34" fmla="*/ 2379663 h 3172460"/>
              <a:gd name="connsiteX35" fmla="*/ 5095902 w 8534400"/>
              <a:gd name="connsiteY35" fmla="*/ 1730375 h 3172460"/>
              <a:gd name="connsiteX36" fmla="*/ 5364401 w 8534400"/>
              <a:gd name="connsiteY36" fmla="*/ 1149350 h 3172460"/>
              <a:gd name="connsiteX37" fmla="*/ 5486400 w 8534400"/>
              <a:gd name="connsiteY37" fmla="*/ 2400300 h 3172460"/>
              <a:gd name="connsiteX38" fmla="*/ 5562600 w 8534400"/>
              <a:gd name="connsiteY38" fmla="*/ 2133600 h 3172460"/>
              <a:gd name="connsiteX39" fmla="*/ 5816600 w 8534400"/>
              <a:gd name="connsiteY39" fmla="*/ 1574800 h 3172460"/>
              <a:gd name="connsiteX40" fmla="*/ 5969000 w 8534400"/>
              <a:gd name="connsiteY40" fmla="*/ 2070100 h 3172460"/>
              <a:gd name="connsiteX41" fmla="*/ 6054820 w 8534400"/>
              <a:gd name="connsiteY41" fmla="*/ 1518920 h 3172460"/>
              <a:gd name="connsiteX42" fmla="*/ 6197981 w 8534400"/>
              <a:gd name="connsiteY42" fmla="*/ 1224280 h 3172460"/>
              <a:gd name="connsiteX43" fmla="*/ 6362700 w 8534400"/>
              <a:gd name="connsiteY43" fmla="*/ 2540000 h 3172460"/>
              <a:gd name="connsiteX44" fmla="*/ 6540500 w 8534400"/>
              <a:gd name="connsiteY44" fmla="*/ 2705100 h 3172460"/>
              <a:gd name="connsiteX45" fmla="*/ 6743700 w 8534400"/>
              <a:gd name="connsiteY45" fmla="*/ 177800 h 3172460"/>
              <a:gd name="connsiteX46" fmla="*/ 6845300 w 8534400"/>
              <a:gd name="connsiteY46" fmla="*/ 228600 h 3172460"/>
              <a:gd name="connsiteX47" fmla="*/ 6934200 w 8534400"/>
              <a:gd name="connsiteY47" fmla="*/ 850900 h 3172460"/>
              <a:gd name="connsiteX48" fmla="*/ 7175500 w 8534400"/>
              <a:gd name="connsiteY48" fmla="*/ 2590800 h 3172460"/>
              <a:gd name="connsiteX49" fmla="*/ 7327900 w 8534400"/>
              <a:gd name="connsiteY49" fmla="*/ 1511300 h 3172460"/>
              <a:gd name="connsiteX50" fmla="*/ 7416800 w 8534400"/>
              <a:gd name="connsiteY50" fmla="*/ 1981200 h 3172460"/>
              <a:gd name="connsiteX51" fmla="*/ 7518400 w 8534400"/>
              <a:gd name="connsiteY51" fmla="*/ 1587500 h 3172460"/>
              <a:gd name="connsiteX52" fmla="*/ 7569200 w 8534400"/>
              <a:gd name="connsiteY52" fmla="*/ 1155700 h 3172460"/>
              <a:gd name="connsiteX53" fmla="*/ 7632700 w 8534400"/>
              <a:gd name="connsiteY53" fmla="*/ 2095500 h 3172460"/>
              <a:gd name="connsiteX54" fmla="*/ 7747000 w 8534400"/>
              <a:gd name="connsiteY54" fmla="*/ 2425700 h 3172460"/>
              <a:gd name="connsiteX55" fmla="*/ 7835900 w 8534400"/>
              <a:gd name="connsiteY55" fmla="*/ 1866900 h 3172460"/>
              <a:gd name="connsiteX56" fmla="*/ 7962900 w 8534400"/>
              <a:gd name="connsiteY56" fmla="*/ 2044700 h 3172460"/>
              <a:gd name="connsiteX57" fmla="*/ 8115300 w 8534400"/>
              <a:gd name="connsiteY57" fmla="*/ 1155700 h 3172460"/>
              <a:gd name="connsiteX58" fmla="*/ 8255000 w 8534400"/>
              <a:gd name="connsiteY58" fmla="*/ 2070100 h 3172460"/>
              <a:gd name="connsiteX59" fmla="*/ 8305800 w 8534400"/>
              <a:gd name="connsiteY59" fmla="*/ 1943100 h 3172460"/>
              <a:gd name="connsiteX60" fmla="*/ 8343900 w 8534400"/>
              <a:gd name="connsiteY60" fmla="*/ 2070100 h 3172460"/>
              <a:gd name="connsiteX61" fmla="*/ 8382000 w 8534400"/>
              <a:gd name="connsiteY61" fmla="*/ 1930400 h 3172460"/>
              <a:gd name="connsiteX62" fmla="*/ 8534400 w 8534400"/>
              <a:gd name="connsiteY62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753132 w 8534400"/>
              <a:gd name="connsiteY22" fmla="*/ 2323592 h 3172460"/>
              <a:gd name="connsiteX23" fmla="*/ 2984500 w 8534400"/>
              <a:gd name="connsiteY23" fmla="*/ 1955800 h 3172460"/>
              <a:gd name="connsiteX24" fmla="*/ 3098800 w 8534400"/>
              <a:gd name="connsiteY24" fmla="*/ 2476500 h 3172460"/>
              <a:gd name="connsiteX25" fmla="*/ 3492500 w 8534400"/>
              <a:gd name="connsiteY25" fmla="*/ 1803400 h 3172460"/>
              <a:gd name="connsiteX26" fmla="*/ 3670300 w 8534400"/>
              <a:gd name="connsiteY26" fmla="*/ 2349500 h 3172460"/>
              <a:gd name="connsiteX27" fmla="*/ 3733800 w 8534400"/>
              <a:gd name="connsiteY27" fmla="*/ 2146300 h 3172460"/>
              <a:gd name="connsiteX28" fmla="*/ 3915743 w 8534400"/>
              <a:gd name="connsiteY28" fmla="*/ 0 h 3172460"/>
              <a:gd name="connsiteX29" fmla="*/ 4160600 w 8534400"/>
              <a:gd name="connsiteY29" fmla="*/ 1085850 h 3172460"/>
              <a:gd name="connsiteX30" fmla="*/ 4340000 w 8534400"/>
              <a:gd name="connsiteY30" fmla="*/ 3172460 h 3172460"/>
              <a:gd name="connsiteX31" fmla="*/ 4583450 w 8534400"/>
              <a:gd name="connsiteY31" fmla="*/ 1206500 h 3172460"/>
              <a:gd name="connsiteX32" fmla="*/ 4819727 w 8534400"/>
              <a:gd name="connsiteY32" fmla="*/ 823913 h 3172460"/>
              <a:gd name="connsiteX33" fmla="*/ 4915163 w 8534400"/>
              <a:gd name="connsiteY33" fmla="*/ 2379663 h 3172460"/>
              <a:gd name="connsiteX34" fmla="*/ 5095902 w 8534400"/>
              <a:gd name="connsiteY34" fmla="*/ 1730375 h 3172460"/>
              <a:gd name="connsiteX35" fmla="*/ 5364401 w 8534400"/>
              <a:gd name="connsiteY35" fmla="*/ 1149350 h 3172460"/>
              <a:gd name="connsiteX36" fmla="*/ 5486400 w 8534400"/>
              <a:gd name="connsiteY36" fmla="*/ 2400300 h 3172460"/>
              <a:gd name="connsiteX37" fmla="*/ 5562600 w 8534400"/>
              <a:gd name="connsiteY37" fmla="*/ 2133600 h 3172460"/>
              <a:gd name="connsiteX38" fmla="*/ 5816600 w 8534400"/>
              <a:gd name="connsiteY38" fmla="*/ 1574800 h 3172460"/>
              <a:gd name="connsiteX39" fmla="*/ 5969000 w 8534400"/>
              <a:gd name="connsiteY39" fmla="*/ 2070100 h 3172460"/>
              <a:gd name="connsiteX40" fmla="*/ 6054820 w 8534400"/>
              <a:gd name="connsiteY40" fmla="*/ 1518920 h 3172460"/>
              <a:gd name="connsiteX41" fmla="*/ 6197981 w 8534400"/>
              <a:gd name="connsiteY41" fmla="*/ 1224280 h 3172460"/>
              <a:gd name="connsiteX42" fmla="*/ 6362700 w 8534400"/>
              <a:gd name="connsiteY42" fmla="*/ 2540000 h 3172460"/>
              <a:gd name="connsiteX43" fmla="*/ 6540500 w 8534400"/>
              <a:gd name="connsiteY43" fmla="*/ 2705100 h 3172460"/>
              <a:gd name="connsiteX44" fmla="*/ 6743700 w 8534400"/>
              <a:gd name="connsiteY44" fmla="*/ 177800 h 3172460"/>
              <a:gd name="connsiteX45" fmla="*/ 6845300 w 8534400"/>
              <a:gd name="connsiteY45" fmla="*/ 228600 h 3172460"/>
              <a:gd name="connsiteX46" fmla="*/ 6934200 w 8534400"/>
              <a:gd name="connsiteY46" fmla="*/ 850900 h 3172460"/>
              <a:gd name="connsiteX47" fmla="*/ 7175500 w 8534400"/>
              <a:gd name="connsiteY47" fmla="*/ 2590800 h 3172460"/>
              <a:gd name="connsiteX48" fmla="*/ 7327900 w 8534400"/>
              <a:gd name="connsiteY48" fmla="*/ 1511300 h 3172460"/>
              <a:gd name="connsiteX49" fmla="*/ 7416800 w 8534400"/>
              <a:gd name="connsiteY49" fmla="*/ 1981200 h 3172460"/>
              <a:gd name="connsiteX50" fmla="*/ 7518400 w 8534400"/>
              <a:gd name="connsiteY50" fmla="*/ 1587500 h 3172460"/>
              <a:gd name="connsiteX51" fmla="*/ 7569200 w 8534400"/>
              <a:gd name="connsiteY51" fmla="*/ 1155700 h 3172460"/>
              <a:gd name="connsiteX52" fmla="*/ 7632700 w 8534400"/>
              <a:gd name="connsiteY52" fmla="*/ 2095500 h 3172460"/>
              <a:gd name="connsiteX53" fmla="*/ 7747000 w 8534400"/>
              <a:gd name="connsiteY53" fmla="*/ 2425700 h 3172460"/>
              <a:gd name="connsiteX54" fmla="*/ 7835900 w 8534400"/>
              <a:gd name="connsiteY54" fmla="*/ 1866900 h 3172460"/>
              <a:gd name="connsiteX55" fmla="*/ 7962900 w 8534400"/>
              <a:gd name="connsiteY55" fmla="*/ 2044700 h 3172460"/>
              <a:gd name="connsiteX56" fmla="*/ 8115300 w 8534400"/>
              <a:gd name="connsiteY56" fmla="*/ 1155700 h 3172460"/>
              <a:gd name="connsiteX57" fmla="*/ 8255000 w 8534400"/>
              <a:gd name="connsiteY57" fmla="*/ 2070100 h 3172460"/>
              <a:gd name="connsiteX58" fmla="*/ 8305800 w 8534400"/>
              <a:gd name="connsiteY58" fmla="*/ 1943100 h 3172460"/>
              <a:gd name="connsiteX59" fmla="*/ 8343900 w 8534400"/>
              <a:gd name="connsiteY59" fmla="*/ 2070100 h 3172460"/>
              <a:gd name="connsiteX60" fmla="*/ 8382000 w 8534400"/>
              <a:gd name="connsiteY60" fmla="*/ 1930400 h 3172460"/>
              <a:gd name="connsiteX61" fmla="*/ 8534400 w 8534400"/>
              <a:gd name="connsiteY61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753132 w 8534400"/>
              <a:gd name="connsiteY22" fmla="*/ 2323592 h 3172460"/>
              <a:gd name="connsiteX23" fmla="*/ 2984500 w 8534400"/>
              <a:gd name="connsiteY23" fmla="*/ 1955800 h 3172460"/>
              <a:gd name="connsiteX24" fmla="*/ 3161297 w 8534400"/>
              <a:gd name="connsiteY24" fmla="*/ 2488692 h 3172460"/>
              <a:gd name="connsiteX25" fmla="*/ 3492500 w 8534400"/>
              <a:gd name="connsiteY25" fmla="*/ 1803400 h 3172460"/>
              <a:gd name="connsiteX26" fmla="*/ 3670300 w 8534400"/>
              <a:gd name="connsiteY26" fmla="*/ 2349500 h 3172460"/>
              <a:gd name="connsiteX27" fmla="*/ 3733800 w 8534400"/>
              <a:gd name="connsiteY27" fmla="*/ 2146300 h 3172460"/>
              <a:gd name="connsiteX28" fmla="*/ 3915743 w 8534400"/>
              <a:gd name="connsiteY28" fmla="*/ 0 h 3172460"/>
              <a:gd name="connsiteX29" fmla="*/ 4160600 w 8534400"/>
              <a:gd name="connsiteY29" fmla="*/ 1085850 h 3172460"/>
              <a:gd name="connsiteX30" fmla="*/ 4340000 w 8534400"/>
              <a:gd name="connsiteY30" fmla="*/ 3172460 h 3172460"/>
              <a:gd name="connsiteX31" fmla="*/ 4583450 w 8534400"/>
              <a:gd name="connsiteY31" fmla="*/ 1206500 h 3172460"/>
              <a:gd name="connsiteX32" fmla="*/ 4819727 w 8534400"/>
              <a:gd name="connsiteY32" fmla="*/ 823913 h 3172460"/>
              <a:gd name="connsiteX33" fmla="*/ 4915163 w 8534400"/>
              <a:gd name="connsiteY33" fmla="*/ 2379663 h 3172460"/>
              <a:gd name="connsiteX34" fmla="*/ 5095902 w 8534400"/>
              <a:gd name="connsiteY34" fmla="*/ 1730375 h 3172460"/>
              <a:gd name="connsiteX35" fmla="*/ 5364401 w 8534400"/>
              <a:gd name="connsiteY35" fmla="*/ 1149350 h 3172460"/>
              <a:gd name="connsiteX36" fmla="*/ 5486400 w 8534400"/>
              <a:gd name="connsiteY36" fmla="*/ 2400300 h 3172460"/>
              <a:gd name="connsiteX37" fmla="*/ 5562600 w 8534400"/>
              <a:gd name="connsiteY37" fmla="*/ 2133600 h 3172460"/>
              <a:gd name="connsiteX38" fmla="*/ 5816600 w 8534400"/>
              <a:gd name="connsiteY38" fmla="*/ 1574800 h 3172460"/>
              <a:gd name="connsiteX39" fmla="*/ 5969000 w 8534400"/>
              <a:gd name="connsiteY39" fmla="*/ 2070100 h 3172460"/>
              <a:gd name="connsiteX40" fmla="*/ 6054820 w 8534400"/>
              <a:gd name="connsiteY40" fmla="*/ 1518920 h 3172460"/>
              <a:gd name="connsiteX41" fmla="*/ 6197981 w 8534400"/>
              <a:gd name="connsiteY41" fmla="*/ 1224280 h 3172460"/>
              <a:gd name="connsiteX42" fmla="*/ 6362700 w 8534400"/>
              <a:gd name="connsiteY42" fmla="*/ 2540000 h 3172460"/>
              <a:gd name="connsiteX43" fmla="*/ 6540500 w 8534400"/>
              <a:gd name="connsiteY43" fmla="*/ 2705100 h 3172460"/>
              <a:gd name="connsiteX44" fmla="*/ 6743700 w 8534400"/>
              <a:gd name="connsiteY44" fmla="*/ 177800 h 3172460"/>
              <a:gd name="connsiteX45" fmla="*/ 6845300 w 8534400"/>
              <a:gd name="connsiteY45" fmla="*/ 228600 h 3172460"/>
              <a:gd name="connsiteX46" fmla="*/ 6934200 w 8534400"/>
              <a:gd name="connsiteY46" fmla="*/ 850900 h 3172460"/>
              <a:gd name="connsiteX47" fmla="*/ 7175500 w 8534400"/>
              <a:gd name="connsiteY47" fmla="*/ 2590800 h 3172460"/>
              <a:gd name="connsiteX48" fmla="*/ 7327900 w 8534400"/>
              <a:gd name="connsiteY48" fmla="*/ 1511300 h 3172460"/>
              <a:gd name="connsiteX49" fmla="*/ 7416800 w 8534400"/>
              <a:gd name="connsiteY49" fmla="*/ 1981200 h 3172460"/>
              <a:gd name="connsiteX50" fmla="*/ 7518400 w 8534400"/>
              <a:gd name="connsiteY50" fmla="*/ 1587500 h 3172460"/>
              <a:gd name="connsiteX51" fmla="*/ 7569200 w 8534400"/>
              <a:gd name="connsiteY51" fmla="*/ 1155700 h 3172460"/>
              <a:gd name="connsiteX52" fmla="*/ 7632700 w 8534400"/>
              <a:gd name="connsiteY52" fmla="*/ 2095500 h 3172460"/>
              <a:gd name="connsiteX53" fmla="*/ 7747000 w 8534400"/>
              <a:gd name="connsiteY53" fmla="*/ 2425700 h 3172460"/>
              <a:gd name="connsiteX54" fmla="*/ 7835900 w 8534400"/>
              <a:gd name="connsiteY54" fmla="*/ 1866900 h 3172460"/>
              <a:gd name="connsiteX55" fmla="*/ 7962900 w 8534400"/>
              <a:gd name="connsiteY55" fmla="*/ 2044700 h 3172460"/>
              <a:gd name="connsiteX56" fmla="*/ 8115300 w 8534400"/>
              <a:gd name="connsiteY56" fmla="*/ 1155700 h 3172460"/>
              <a:gd name="connsiteX57" fmla="*/ 8255000 w 8534400"/>
              <a:gd name="connsiteY57" fmla="*/ 2070100 h 3172460"/>
              <a:gd name="connsiteX58" fmla="*/ 8305800 w 8534400"/>
              <a:gd name="connsiteY58" fmla="*/ 1943100 h 3172460"/>
              <a:gd name="connsiteX59" fmla="*/ 8343900 w 8534400"/>
              <a:gd name="connsiteY59" fmla="*/ 2070100 h 3172460"/>
              <a:gd name="connsiteX60" fmla="*/ 8382000 w 8534400"/>
              <a:gd name="connsiteY60" fmla="*/ 1930400 h 3172460"/>
              <a:gd name="connsiteX61" fmla="*/ 8534400 w 8534400"/>
              <a:gd name="connsiteY61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753132 w 8534400"/>
              <a:gd name="connsiteY22" fmla="*/ 2323592 h 3172460"/>
              <a:gd name="connsiteX23" fmla="*/ 3029141 w 8534400"/>
              <a:gd name="connsiteY23" fmla="*/ 1858264 h 3172460"/>
              <a:gd name="connsiteX24" fmla="*/ 3161297 w 8534400"/>
              <a:gd name="connsiteY24" fmla="*/ 2488692 h 3172460"/>
              <a:gd name="connsiteX25" fmla="*/ 3492500 w 8534400"/>
              <a:gd name="connsiteY25" fmla="*/ 1803400 h 3172460"/>
              <a:gd name="connsiteX26" fmla="*/ 3670300 w 8534400"/>
              <a:gd name="connsiteY26" fmla="*/ 2349500 h 3172460"/>
              <a:gd name="connsiteX27" fmla="*/ 3733800 w 8534400"/>
              <a:gd name="connsiteY27" fmla="*/ 2146300 h 3172460"/>
              <a:gd name="connsiteX28" fmla="*/ 3915743 w 8534400"/>
              <a:gd name="connsiteY28" fmla="*/ 0 h 3172460"/>
              <a:gd name="connsiteX29" fmla="*/ 4160600 w 8534400"/>
              <a:gd name="connsiteY29" fmla="*/ 1085850 h 3172460"/>
              <a:gd name="connsiteX30" fmla="*/ 4340000 w 8534400"/>
              <a:gd name="connsiteY30" fmla="*/ 3172460 h 3172460"/>
              <a:gd name="connsiteX31" fmla="*/ 4583450 w 8534400"/>
              <a:gd name="connsiteY31" fmla="*/ 1206500 h 3172460"/>
              <a:gd name="connsiteX32" fmla="*/ 4819727 w 8534400"/>
              <a:gd name="connsiteY32" fmla="*/ 823913 h 3172460"/>
              <a:gd name="connsiteX33" fmla="*/ 4915163 w 8534400"/>
              <a:gd name="connsiteY33" fmla="*/ 2379663 h 3172460"/>
              <a:gd name="connsiteX34" fmla="*/ 5095902 w 8534400"/>
              <a:gd name="connsiteY34" fmla="*/ 1730375 h 3172460"/>
              <a:gd name="connsiteX35" fmla="*/ 5364401 w 8534400"/>
              <a:gd name="connsiteY35" fmla="*/ 1149350 h 3172460"/>
              <a:gd name="connsiteX36" fmla="*/ 5486400 w 8534400"/>
              <a:gd name="connsiteY36" fmla="*/ 2400300 h 3172460"/>
              <a:gd name="connsiteX37" fmla="*/ 5562600 w 8534400"/>
              <a:gd name="connsiteY37" fmla="*/ 2133600 h 3172460"/>
              <a:gd name="connsiteX38" fmla="*/ 5816600 w 8534400"/>
              <a:gd name="connsiteY38" fmla="*/ 1574800 h 3172460"/>
              <a:gd name="connsiteX39" fmla="*/ 5969000 w 8534400"/>
              <a:gd name="connsiteY39" fmla="*/ 2070100 h 3172460"/>
              <a:gd name="connsiteX40" fmla="*/ 6054820 w 8534400"/>
              <a:gd name="connsiteY40" fmla="*/ 1518920 h 3172460"/>
              <a:gd name="connsiteX41" fmla="*/ 6197981 w 8534400"/>
              <a:gd name="connsiteY41" fmla="*/ 1224280 h 3172460"/>
              <a:gd name="connsiteX42" fmla="*/ 6362700 w 8534400"/>
              <a:gd name="connsiteY42" fmla="*/ 2540000 h 3172460"/>
              <a:gd name="connsiteX43" fmla="*/ 6540500 w 8534400"/>
              <a:gd name="connsiteY43" fmla="*/ 2705100 h 3172460"/>
              <a:gd name="connsiteX44" fmla="*/ 6743700 w 8534400"/>
              <a:gd name="connsiteY44" fmla="*/ 177800 h 3172460"/>
              <a:gd name="connsiteX45" fmla="*/ 6845300 w 8534400"/>
              <a:gd name="connsiteY45" fmla="*/ 228600 h 3172460"/>
              <a:gd name="connsiteX46" fmla="*/ 6934200 w 8534400"/>
              <a:gd name="connsiteY46" fmla="*/ 850900 h 3172460"/>
              <a:gd name="connsiteX47" fmla="*/ 7175500 w 8534400"/>
              <a:gd name="connsiteY47" fmla="*/ 2590800 h 3172460"/>
              <a:gd name="connsiteX48" fmla="*/ 7327900 w 8534400"/>
              <a:gd name="connsiteY48" fmla="*/ 1511300 h 3172460"/>
              <a:gd name="connsiteX49" fmla="*/ 7416800 w 8534400"/>
              <a:gd name="connsiteY49" fmla="*/ 1981200 h 3172460"/>
              <a:gd name="connsiteX50" fmla="*/ 7518400 w 8534400"/>
              <a:gd name="connsiteY50" fmla="*/ 1587500 h 3172460"/>
              <a:gd name="connsiteX51" fmla="*/ 7569200 w 8534400"/>
              <a:gd name="connsiteY51" fmla="*/ 1155700 h 3172460"/>
              <a:gd name="connsiteX52" fmla="*/ 7632700 w 8534400"/>
              <a:gd name="connsiteY52" fmla="*/ 2095500 h 3172460"/>
              <a:gd name="connsiteX53" fmla="*/ 7747000 w 8534400"/>
              <a:gd name="connsiteY53" fmla="*/ 2425700 h 3172460"/>
              <a:gd name="connsiteX54" fmla="*/ 7835900 w 8534400"/>
              <a:gd name="connsiteY54" fmla="*/ 1866900 h 3172460"/>
              <a:gd name="connsiteX55" fmla="*/ 7962900 w 8534400"/>
              <a:gd name="connsiteY55" fmla="*/ 2044700 h 3172460"/>
              <a:gd name="connsiteX56" fmla="*/ 8115300 w 8534400"/>
              <a:gd name="connsiteY56" fmla="*/ 1155700 h 3172460"/>
              <a:gd name="connsiteX57" fmla="*/ 8255000 w 8534400"/>
              <a:gd name="connsiteY57" fmla="*/ 2070100 h 3172460"/>
              <a:gd name="connsiteX58" fmla="*/ 8305800 w 8534400"/>
              <a:gd name="connsiteY58" fmla="*/ 1943100 h 3172460"/>
              <a:gd name="connsiteX59" fmla="*/ 8343900 w 8534400"/>
              <a:gd name="connsiteY59" fmla="*/ 2070100 h 3172460"/>
              <a:gd name="connsiteX60" fmla="*/ 8382000 w 8534400"/>
              <a:gd name="connsiteY60" fmla="*/ 1930400 h 3172460"/>
              <a:gd name="connsiteX61" fmla="*/ 8534400 w 8534400"/>
              <a:gd name="connsiteY61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788845 w 8534400"/>
              <a:gd name="connsiteY22" fmla="*/ 2384552 h 3172460"/>
              <a:gd name="connsiteX23" fmla="*/ 3029141 w 8534400"/>
              <a:gd name="connsiteY23" fmla="*/ 1858264 h 3172460"/>
              <a:gd name="connsiteX24" fmla="*/ 3161297 w 8534400"/>
              <a:gd name="connsiteY24" fmla="*/ 2488692 h 3172460"/>
              <a:gd name="connsiteX25" fmla="*/ 3492500 w 8534400"/>
              <a:gd name="connsiteY25" fmla="*/ 1803400 h 3172460"/>
              <a:gd name="connsiteX26" fmla="*/ 3670300 w 8534400"/>
              <a:gd name="connsiteY26" fmla="*/ 2349500 h 3172460"/>
              <a:gd name="connsiteX27" fmla="*/ 3733800 w 8534400"/>
              <a:gd name="connsiteY27" fmla="*/ 2146300 h 3172460"/>
              <a:gd name="connsiteX28" fmla="*/ 3915743 w 8534400"/>
              <a:gd name="connsiteY28" fmla="*/ 0 h 3172460"/>
              <a:gd name="connsiteX29" fmla="*/ 4160600 w 8534400"/>
              <a:gd name="connsiteY29" fmla="*/ 1085850 h 3172460"/>
              <a:gd name="connsiteX30" fmla="*/ 4340000 w 8534400"/>
              <a:gd name="connsiteY30" fmla="*/ 3172460 h 3172460"/>
              <a:gd name="connsiteX31" fmla="*/ 4583450 w 8534400"/>
              <a:gd name="connsiteY31" fmla="*/ 1206500 h 3172460"/>
              <a:gd name="connsiteX32" fmla="*/ 4819727 w 8534400"/>
              <a:gd name="connsiteY32" fmla="*/ 823913 h 3172460"/>
              <a:gd name="connsiteX33" fmla="*/ 4915163 w 8534400"/>
              <a:gd name="connsiteY33" fmla="*/ 2379663 h 3172460"/>
              <a:gd name="connsiteX34" fmla="*/ 5095902 w 8534400"/>
              <a:gd name="connsiteY34" fmla="*/ 1730375 h 3172460"/>
              <a:gd name="connsiteX35" fmla="*/ 5364401 w 8534400"/>
              <a:gd name="connsiteY35" fmla="*/ 1149350 h 3172460"/>
              <a:gd name="connsiteX36" fmla="*/ 5486400 w 8534400"/>
              <a:gd name="connsiteY36" fmla="*/ 2400300 h 3172460"/>
              <a:gd name="connsiteX37" fmla="*/ 5562600 w 8534400"/>
              <a:gd name="connsiteY37" fmla="*/ 2133600 h 3172460"/>
              <a:gd name="connsiteX38" fmla="*/ 5816600 w 8534400"/>
              <a:gd name="connsiteY38" fmla="*/ 1574800 h 3172460"/>
              <a:gd name="connsiteX39" fmla="*/ 5969000 w 8534400"/>
              <a:gd name="connsiteY39" fmla="*/ 2070100 h 3172460"/>
              <a:gd name="connsiteX40" fmla="*/ 6054820 w 8534400"/>
              <a:gd name="connsiteY40" fmla="*/ 1518920 h 3172460"/>
              <a:gd name="connsiteX41" fmla="*/ 6197981 w 8534400"/>
              <a:gd name="connsiteY41" fmla="*/ 1224280 h 3172460"/>
              <a:gd name="connsiteX42" fmla="*/ 6362700 w 8534400"/>
              <a:gd name="connsiteY42" fmla="*/ 2540000 h 3172460"/>
              <a:gd name="connsiteX43" fmla="*/ 6540500 w 8534400"/>
              <a:gd name="connsiteY43" fmla="*/ 2705100 h 3172460"/>
              <a:gd name="connsiteX44" fmla="*/ 6743700 w 8534400"/>
              <a:gd name="connsiteY44" fmla="*/ 177800 h 3172460"/>
              <a:gd name="connsiteX45" fmla="*/ 6845300 w 8534400"/>
              <a:gd name="connsiteY45" fmla="*/ 228600 h 3172460"/>
              <a:gd name="connsiteX46" fmla="*/ 6934200 w 8534400"/>
              <a:gd name="connsiteY46" fmla="*/ 850900 h 3172460"/>
              <a:gd name="connsiteX47" fmla="*/ 7175500 w 8534400"/>
              <a:gd name="connsiteY47" fmla="*/ 2590800 h 3172460"/>
              <a:gd name="connsiteX48" fmla="*/ 7327900 w 8534400"/>
              <a:gd name="connsiteY48" fmla="*/ 1511300 h 3172460"/>
              <a:gd name="connsiteX49" fmla="*/ 7416800 w 8534400"/>
              <a:gd name="connsiteY49" fmla="*/ 1981200 h 3172460"/>
              <a:gd name="connsiteX50" fmla="*/ 7518400 w 8534400"/>
              <a:gd name="connsiteY50" fmla="*/ 1587500 h 3172460"/>
              <a:gd name="connsiteX51" fmla="*/ 7569200 w 8534400"/>
              <a:gd name="connsiteY51" fmla="*/ 1155700 h 3172460"/>
              <a:gd name="connsiteX52" fmla="*/ 7632700 w 8534400"/>
              <a:gd name="connsiteY52" fmla="*/ 2095500 h 3172460"/>
              <a:gd name="connsiteX53" fmla="*/ 7747000 w 8534400"/>
              <a:gd name="connsiteY53" fmla="*/ 2425700 h 3172460"/>
              <a:gd name="connsiteX54" fmla="*/ 7835900 w 8534400"/>
              <a:gd name="connsiteY54" fmla="*/ 1866900 h 3172460"/>
              <a:gd name="connsiteX55" fmla="*/ 7962900 w 8534400"/>
              <a:gd name="connsiteY55" fmla="*/ 2044700 h 3172460"/>
              <a:gd name="connsiteX56" fmla="*/ 8115300 w 8534400"/>
              <a:gd name="connsiteY56" fmla="*/ 1155700 h 3172460"/>
              <a:gd name="connsiteX57" fmla="*/ 8255000 w 8534400"/>
              <a:gd name="connsiteY57" fmla="*/ 2070100 h 3172460"/>
              <a:gd name="connsiteX58" fmla="*/ 8305800 w 8534400"/>
              <a:gd name="connsiteY58" fmla="*/ 1943100 h 3172460"/>
              <a:gd name="connsiteX59" fmla="*/ 8343900 w 8534400"/>
              <a:gd name="connsiteY59" fmla="*/ 2070100 h 3172460"/>
              <a:gd name="connsiteX60" fmla="*/ 8382000 w 8534400"/>
              <a:gd name="connsiteY60" fmla="*/ 1930400 h 3172460"/>
              <a:gd name="connsiteX61" fmla="*/ 8534400 w 8534400"/>
              <a:gd name="connsiteY61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66700 w 8534400"/>
              <a:gd name="connsiteY3" fmla="*/ 1701800 h 3172460"/>
              <a:gd name="connsiteX4" fmla="*/ 431800 w 8534400"/>
              <a:gd name="connsiteY4" fmla="*/ 2743200 h 3172460"/>
              <a:gd name="connsiteX5" fmla="*/ 533400 w 8534400"/>
              <a:gd name="connsiteY5" fmla="*/ 2133600 h 3172460"/>
              <a:gd name="connsiteX6" fmla="*/ 673100 w 8534400"/>
              <a:gd name="connsiteY6" fmla="*/ 2857500 h 3172460"/>
              <a:gd name="connsiteX7" fmla="*/ 876300 w 8534400"/>
              <a:gd name="connsiteY7" fmla="*/ 1511300 h 3172460"/>
              <a:gd name="connsiteX8" fmla="*/ 1003300 w 8534400"/>
              <a:gd name="connsiteY8" fmla="*/ 2032000 h 3172460"/>
              <a:gd name="connsiteX9" fmla="*/ 1104900 w 8534400"/>
              <a:gd name="connsiteY9" fmla="*/ 2108200 h 3172460"/>
              <a:gd name="connsiteX10" fmla="*/ 1244600 w 8534400"/>
              <a:gd name="connsiteY10" fmla="*/ 927100 h 3172460"/>
              <a:gd name="connsiteX11" fmla="*/ 1308100 w 8534400"/>
              <a:gd name="connsiteY11" fmla="*/ 457200 h 3172460"/>
              <a:gd name="connsiteX12" fmla="*/ 1473200 w 8534400"/>
              <a:gd name="connsiteY12" fmla="*/ 1143000 h 3172460"/>
              <a:gd name="connsiteX13" fmla="*/ 1536700 w 8534400"/>
              <a:gd name="connsiteY13" fmla="*/ 1689100 h 3172460"/>
              <a:gd name="connsiteX14" fmla="*/ 1714500 w 8534400"/>
              <a:gd name="connsiteY14" fmla="*/ 2755900 h 3172460"/>
              <a:gd name="connsiteX15" fmla="*/ 1841500 w 8534400"/>
              <a:gd name="connsiteY15" fmla="*/ 1511300 h 3172460"/>
              <a:gd name="connsiteX16" fmla="*/ 2082800 w 8534400"/>
              <a:gd name="connsiteY16" fmla="*/ 1130300 h 3172460"/>
              <a:gd name="connsiteX17" fmla="*/ 2146300 w 8534400"/>
              <a:gd name="connsiteY17" fmla="*/ 1600200 h 3172460"/>
              <a:gd name="connsiteX18" fmla="*/ 2286000 w 8534400"/>
              <a:gd name="connsiteY18" fmla="*/ 2425700 h 3172460"/>
              <a:gd name="connsiteX19" fmla="*/ 2400300 w 8534400"/>
              <a:gd name="connsiteY19" fmla="*/ 2006600 h 3172460"/>
              <a:gd name="connsiteX20" fmla="*/ 2667000 w 8534400"/>
              <a:gd name="connsiteY20" fmla="*/ 863600 h 3172460"/>
              <a:gd name="connsiteX21" fmla="*/ 2788845 w 8534400"/>
              <a:gd name="connsiteY21" fmla="*/ 2384552 h 3172460"/>
              <a:gd name="connsiteX22" fmla="*/ 3029141 w 8534400"/>
              <a:gd name="connsiteY22" fmla="*/ 1858264 h 3172460"/>
              <a:gd name="connsiteX23" fmla="*/ 3161297 w 8534400"/>
              <a:gd name="connsiteY23" fmla="*/ 2488692 h 3172460"/>
              <a:gd name="connsiteX24" fmla="*/ 3492500 w 8534400"/>
              <a:gd name="connsiteY24" fmla="*/ 1803400 h 3172460"/>
              <a:gd name="connsiteX25" fmla="*/ 3670300 w 8534400"/>
              <a:gd name="connsiteY25" fmla="*/ 2349500 h 3172460"/>
              <a:gd name="connsiteX26" fmla="*/ 3733800 w 8534400"/>
              <a:gd name="connsiteY26" fmla="*/ 2146300 h 3172460"/>
              <a:gd name="connsiteX27" fmla="*/ 3915743 w 8534400"/>
              <a:gd name="connsiteY27" fmla="*/ 0 h 3172460"/>
              <a:gd name="connsiteX28" fmla="*/ 4160600 w 8534400"/>
              <a:gd name="connsiteY28" fmla="*/ 1085850 h 3172460"/>
              <a:gd name="connsiteX29" fmla="*/ 4340000 w 8534400"/>
              <a:gd name="connsiteY29" fmla="*/ 3172460 h 3172460"/>
              <a:gd name="connsiteX30" fmla="*/ 4583450 w 8534400"/>
              <a:gd name="connsiteY30" fmla="*/ 1206500 h 3172460"/>
              <a:gd name="connsiteX31" fmla="*/ 4819727 w 8534400"/>
              <a:gd name="connsiteY31" fmla="*/ 823913 h 3172460"/>
              <a:gd name="connsiteX32" fmla="*/ 4915163 w 8534400"/>
              <a:gd name="connsiteY32" fmla="*/ 2379663 h 3172460"/>
              <a:gd name="connsiteX33" fmla="*/ 5095902 w 8534400"/>
              <a:gd name="connsiteY33" fmla="*/ 1730375 h 3172460"/>
              <a:gd name="connsiteX34" fmla="*/ 5364401 w 8534400"/>
              <a:gd name="connsiteY34" fmla="*/ 1149350 h 3172460"/>
              <a:gd name="connsiteX35" fmla="*/ 5486400 w 8534400"/>
              <a:gd name="connsiteY35" fmla="*/ 2400300 h 3172460"/>
              <a:gd name="connsiteX36" fmla="*/ 5562600 w 8534400"/>
              <a:gd name="connsiteY36" fmla="*/ 2133600 h 3172460"/>
              <a:gd name="connsiteX37" fmla="*/ 5816600 w 8534400"/>
              <a:gd name="connsiteY37" fmla="*/ 1574800 h 3172460"/>
              <a:gd name="connsiteX38" fmla="*/ 5969000 w 8534400"/>
              <a:gd name="connsiteY38" fmla="*/ 2070100 h 3172460"/>
              <a:gd name="connsiteX39" fmla="*/ 6054820 w 8534400"/>
              <a:gd name="connsiteY39" fmla="*/ 1518920 h 3172460"/>
              <a:gd name="connsiteX40" fmla="*/ 6197981 w 8534400"/>
              <a:gd name="connsiteY40" fmla="*/ 1224280 h 3172460"/>
              <a:gd name="connsiteX41" fmla="*/ 6362700 w 8534400"/>
              <a:gd name="connsiteY41" fmla="*/ 2540000 h 3172460"/>
              <a:gd name="connsiteX42" fmla="*/ 6540500 w 8534400"/>
              <a:gd name="connsiteY42" fmla="*/ 2705100 h 3172460"/>
              <a:gd name="connsiteX43" fmla="*/ 6743700 w 8534400"/>
              <a:gd name="connsiteY43" fmla="*/ 177800 h 3172460"/>
              <a:gd name="connsiteX44" fmla="*/ 6845300 w 8534400"/>
              <a:gd name="connsiteY44" fmla="*/ 228600 h 3172460"/>
              <a:gd name="connsiteX45" fmla="*/ 6934200 w 8534400"/>
              <a:gd name="connsiteY45" fmla="*/ 850900 h 3172460"/>
              <a:gd name="connsiteX46" fmla="*/ 7175500 w 8534400"/>
              <a:gd name="connsiteY46" fmla="*/ 2590800 h 3172460"/>
              <a:gd name="connsiteX47" fmla="*/ 7327900 w 8534400"/>
              <a:gd name="connsiteY47" fmla="*/ 1511300 h 3172460"/>
              <a:gd name="connsiteX48" fmla="*/ 7416800 w 8534400"/>
              <a:gd name="connsiteY48" fmla="*/ 1981200 h 3172460"/>
              <a:gd name="connsiteX49" fmla="*/ 7518400 w 8534400"/>
              <a:gd name="connsiteY49" fmla="*/ 1587500 h 3172460"/>
              <a:gd name="connsiteX50" fmla="*/ 7569200 w 8534400"/>
              <a:gd name="connsiteY50" fmla="*/ 1155700 h 3172460"/>
              <a:gd name="connsiteX51" fmla="*/ 7632700 w 8534400"/>
              <a:gd name="connsiteY51" fmla="*/ 2095500 h 3172460"/>
              <a:gd name="connsiteX52" fmla="*/ 7747000 w 8534400"/>
              <a:gd name="connsiteY52" fmla="*/ 2425700 h 3172460"/>
              <a:gd name="connsiteX53" fmla="*/ 7835900 w 8534400"/>
              <a:gd name="connsiteY53" fmla="*/ 1866900 h 3172460"/>
              <a:gd name="connsiteX54" fmla="*/ 7962900 w 8534400"/>
              <a:gd name="connsiteY54" fmla="*/ 2044700 h 3172460"/>
              <a:gd name="connsiteX55" fmla="*/ 8115300 w 8534400"/>
              <a:gd name="connsiteY55" fmla="*/ 1155700 h 3172460"/>
              <a:gd name="connsiteX56" fmla="*/ 8255000 w 8534400"/>
              <a:gd name="connsiteY56" fmla="*/ 2070100 h 3172460"/>
              <a:gd name="connsiteX57" fmla="*/ 8305800 w 8534400"/>
              <a:gd name="connsiteY57" fmla="*/ 1943100 h 3172460"/>
              <a:gd name="connsiteX58" fmla="*/ 8343900 w 8534400"/>
              <a:gd name="connsiteY58" fmla="*/ 2070100 h 3172460"/>
              <a:gd name="connsiteX59" fmla="*/ 8382000 w 8534400"/>
              <a:gd name="connsiteY59" fmla="*/ 1930400 h 3172460"/>
              <a:gd name="connsiteX60" fmla="*/ 8534400 w 8534400"/>
              <a:gd name="connsiteY60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66700 w 8534400"/>
              <a:gd name="connsiteY3" fmla="*/ 1701800 h 3172460"/>
              <a:gd name="connsiteX4" fmla="*/ 431800 w 8534400"/>
              <a:gd name="connsiteY4" fmla="*/ 2743200 h 3172460"/>
              <a:gd name="connsiteX5" fmla="*/ 533400 w 8534400"/>
              <a:gd name="connsiteY5" fmla="*/ 2133600 h 3172460"/>
              <a:gd name="connsiteX6" fmla="*/ 673100 w 8534400"/>
              <a:gd name="connsiteY6" fmla="*/ 2857500 h 3172460"/>
              <a:gd name="connsiteX7" fmla="*/ 876300 w 8534400"/>
              <a:gd name="connsiteY7" fmla="*/ 1511300 h 3172460"/>
              <a:gd name="connsiteX8" fmla="*/ 1003300 w 8534400"/>
              <a:gd name="connsiteY8" fmla="*/ 2032000 h 3172460"/>
              <a:gd name="connsiteX9" fmla="*/ 1104900 w 8534400"/>
              <a:gd name="connsiteY9" fmla="*/ 2108200 h 3172460"/>
              <a:gd name="connsiteX10" fmla="*/ 1244600 w 8534400"/>
              <a:gd name="connsiteY10" fmla="*/ 927100 h 3172460"/>
              <a:gd name="connsiteX11" fmla="*/ 1308100 w 8534400"/>
              <a:gd name="connsiteY11" fmla="*/ 457200 h 3172460"/>
              <a:gd name="connsiteX12" fmla="*/ 1473200 w 8534400"/>
              <a:gd name="connsiteY12" fmla="*/ 1143000 h 3172460"/>
              <a:gd name="connsiteX13" fmla="*/ 1536700 w 8534400"/>
              <a:gd name="connsiteY13" fmla="*/ 1689100 h 3172460"/>
              <a:gd name="connsiteX14" fmla="*/ 1714500 w 8534400"/>
              <a:gd name="connsiteY14" fmla="*/ 2755900 h 3172460"/>
              <a:gd name="connsiteX15" fmla="*/ 1841500 w 8534400"/>
              <a:gd name="connsiteY15" fmla="*/ 1511300 h 3172460"/>
              <a:gd name="connsiteX16" fmla="*/ 2082800 w 8534400"/>
              <a:gd name="connsiteY16" fmla="*/ 1130300 h 3172460"/>
              <a:gd name="connsiteX17" fmla="*/ 2146300 w 8534400"/>
              <a:gd name="connsiteY17" fmla="*/ 1600200 h 3172460"/>
              <a:gd name="connsiteX18" fmla="*/ 2286000 w 8534400"/>
              <a:gd name="connsiteY18" fmla="*/ 2425700 h 3172460"/>
              <a:gd name="connsiteX19" fmla="*/ 2400300 w 8534400"/>
              <a:gd name="connsiteY19" fmla="*/ 2006600 h 3172460"/>
              <a:gd name="connsiteX20" fmla="*/ 2667000 w 8534400"/>
              <a:gd name="connsiteY20" fmla="*/ 863600 h 3172460"/>
              <a:gd name="connsiteX21" fmla="*/ 2788845 w 8534400"/>
              <a:gd name="connsiteY21" fmla="*/ 2384552 h 3172460"/>
              <a:gd name="connsiteX22" fmla="*/ 3029141 w 8534400"/>
              <a:gd name="connsiteY22" fmla="*/ 1858264 h 3172460"/>
              <a:gd name="connsiteX23" fmla="*/ 3161297 w 8534400"/>
              <a:gd name="connsiteY23" fmla="*/ 2488692 h 3172460"/>
              <a:gd name="connsiteX24" fmla="*/ 3492500 w 8534400"/>
              <a:gd name="connsiteY24" fmla="*/ 1803400 h 3172460"/>
              <a:gd name="connsiteX25" fmla="*/ 3670300 w 8534400"/>
              <a:gd name="connsiteY25" fmla="*/ 2349500 h 3172460"/>
              <a:gd name="connsiteX26" fmla="*/ 3733800 w 8534400"/>
              <a:gd name="connsiteY26" fmla="*/ 2146300 h 3172460"/>
              <a:gd name="connsiteX27" fmla="*/ 3915743 w 8534400"/>
              <a:gd name="connsiteY27" fmla="*/ 0 h 3172460"/>
              <a:gd name="connsiteX28" fmla="*/ 4160600 w 8534400"/>
              <a:gd name="connsiteY28" fmla="*/ 1085850 h 3172460"/>
              <a:gd name="connsiteX29" fmla="*/ 4340000 w 8534400"/>
              <a:gd name="connsiteY29" fmla="*/ 3172460 h 3172460"/>
              <a:gd name="connsiteX30" fmla="*/ 4583450 w 8534400"/>
              <a:gd name="connsiteY30" fmla="*/ 1206500 h 3172460"/>
              <a:gd name="connsiteX31" fmla="*/ 4819727 w 8534400"/>
              <a:gd name="connsiteY31" fmla="*/ 823913 h 3172460"/>
              <a:gd name="connsiteX32" fmla="*/ 4915163 w 8534400"/>
              <a:gd name="connsiteY32" fmla="*/ 2379663 h 3172460"/>
              <a:gd name="connsiteX33" fmla="*/ 5095902 w 8534400"/>
              <a:gd name="connsiteY33" fmla="*/ 1730375 h 3172460"/>
              <a:gd name="connsiteX34" fmla="*/ 5364401 w 8534400"/>
              <a:gd name="connsiteY34" fmla="*/ 1149350 h 3172460"/>
              <a:gd name="connsiteX35" fmla="*/ 5486400 w 8534400"/>
              <a:gd name="connsiteY35" fmla="*/ 2400300 h 3172460"/>
              <a:gd name="connsiteX36" fmla="*/ 5562600 w 8534400"/>
              <a:gd name="connsiteY36" fmla="*/ 2133600 h 3172460"/>
              <a:gd name="connsiteX37" fmla="*/ 5816600 w 8534400"/>
              <a:gd name="connsiteY37" fmla="*/ 1574800 h 3172460"/>
              <a:gd name="connsiteX38" fmla="*/ 5969000 w 8534400"/>
              <a:gd name="connsiteY38" fmla="*/ 2070100 h 3172460"/>
              <a:gd name="connsiteX39" fmla="*/ 6054820 w 8534400"/>
              <a:gd name="connsiteY39" fmla="*/ 1518920 h 3172460"/>
              <a:gd name="connsiteX40" fmla="*/ 6197981 w 8534400"/>
              <a:gd name="connsiteY40" fmla="*/ 1224280 h 3172460"/>
              <a:gd name="connsiteX41" fmla="*/ 6362700 w 8534400"/>
              <a:gd name="connsiteY41" fmla="*/ 2540000 h 3172460"/>
              <a:gd name="connsiteX42" fmla="*/ 6540500 w 8534400"/>
              <a:gd name="connsiteY42" fmla="*/ 2705100 h 3172460"/>
              <a:gd name="connsiteX43" fmla="*/ 6743700 w 8534400"/>
              <a:gd name="connsiteY43" fmla="*/ 177800 h 3172460"/>
              <a:gd name="connsiteX44" fmla="*/ 6845300 w 8534400"/>
              <a:gd name="connsiteY44" fmla="*/ 228600 h 3172460"/>
              <a:gd name="connsiteX45" fmla="*/ 6934200 w 8534400"/>
              <a:gd name="connsiteY45" fmla="*/ 850900 h 3172460"/>
              <a:gd name="connsiteX46" fmla="*/ 7175500 w 8534400"/>
              <a:gd name="connsiteY46" fmla="*/ 2590800 h 3172460"/>
              <a:gd name="connsiteX47" fmla="*/ 7327900 w 8534400"/>
              <a:gd name="connsiteY47" fmla="*/ 1511300 h 3172460"/>
              <a:gd name="connsiteX48" fmla="*/ 7416800 w 8534400"/>
              <a:gd name="connsiteY48" fmla="*/ 1981200 h 3172460"/>
              <a:gd name="connsiteX49" fmla="*/ 7518400 w 8534400"/>
              <a:gd name="connsiteY49" fmla="*/ 1587500 h 3172460"/>
              <a:gd name="connsiteX50" fmla="*/ 7569200 w 8534400"/>
              <a:gd name="connsiteY50" fmla="*/ 1155700 h 3172460"/>
              <a:gd name="connsiteX51" fmla="*/ 7632700 w 8534400"/>
              <a:gd name="connsiteY51" fmla="*/ 2095500 h 3172460"/>
              <a:gd name="connsiteX52" fmla="*/ 7747000 w 8534400"/>
              <a:gd name="connsiteY52" fmla="*/ 2425700 h 3172460"/>
              <a:gd name="connsiteX53" fmla="*/ 7835900 w 8534400"/>
              <a:gd name="connsiteY53" fmla="*/ 1866900 h 3172460"/>
              <a:gd name="connsiteX54" fmla="*/ 7962900 w 8534400"/>
              <a:gd name="connsiteY54" fmla="*/ 2044700 h 3172460"/>
              <a:gd name="connsiteX55" fmla="*/ 8115300 w 8534400"/>
              <a:gd name="connsiteY55" fmla="*/ 1155700 h 3172460"/>
              <a:gd name="connsiteX56" fmla="*/ 8255000 w 8534400"/>
              <a:gd name="connsiteY56" fmla="*/ 2070100 h 3172460"/>
              <a:gd name="connsiteX57" fmla="*/ 8305800 w 8534400"/>
              <a:gd name="connsiteY57" fmla="*/ 1943100 h 3172460"/>
              <a:gd name="connsiteX58" fmla="*/ 8382000 w 8534400"/>
              <a:gd name="connsiteY58" fmla="*/ 1930400 h 3172460"/>
              <a:gd name="connsiteX59" fmla="*/ 8534400 w 8534400"/>
              <a:gd name="connsiteY59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66700 w 8534400"/>
              <a:gd name="connsiteY3" fmla="*/ 1701800 h 3172460"/>
              <a:gd name="connsiteX4" fmla="*/ 431800 w 8534400"/>
              <a:gd name="connsiteY4" fmla="*/ 2743200 h 3172460"/>
              <a:gd name="connsiteX5" fmla="*/ 533400 w 8534400"/>
              <a:gd name="connsiteY5" fmla="*/ 2133600 h 3172460"/>
              <a:gd name="connsiteX6" fmla="*/ 673100 w 8534400"/>
              <a:gd name="connsiteY6" fmla="*/ 2857500 h 3172460"/>
              <a:gd name="connsiteX7" fmla="*/ 876300 w 8534400"/>
              <a:gd name="connsiteY7" fmla="*/ 1511300 h 3172460"/>
              <a:gd name="connsiteX8" fmla="*/ 1003300 w 8534400"/>
              <a:gd name="connsiteY8" fmla="*/ 2032000 h 3172460"/>
              <a:gd name="connsiteX9" fmla="*/ 1104900 w 8534400"/>
              <a:gd name="connsiteY9" fmla="*/ 2108200 h 3172460"/>
              <a:gd name="connsiteX10" fmla="*/ 1244600 w 8534400"/>
              <a:gd name="connsiteY10" fmla="*/ 927100 h 3172460"/>
              <a:gd name="connsiteX11" fmla="*/ 1308100 w 8534400"/>
              <a:gd name="connsiteY11" fmla="*/ 457200 h 3172460"/>
              <a:gd name="connsiteX12" fmla="*/ 1473200 w 8534400"/>
              <a:gd name="connsiteY12" fmla="*/ 1143000 h 3172460"/>
              <a:gd name="connsiteX13" fmla="*/ 1536700 w 8534400"/>
              <a:gd name="connsiteY13" fmla="*/ 1689100 h 3172460"/>
              <a:gd name="connsiteX14" fmla="*/ 1714500 w 8534400"/>
              <a:gd name="connsiteY14" fmla="*/ 2755900 h 3172460"/>
              <a:gd name="connsiteX15" fmla="*/ 1841500 w 8534400"/>
              <a:gd name="connsiteY15" fmla="*/ 1511300 h 3172460"/>
              <a:gd name="connsiteX16" fmla="*/ 2082800 w 8534400"/>
              <a:gd name="connsiteY16" fmla="*/ 1130300 h 3172460"/>
              <a:gd name="connsiteX17" fmla="*/ 2146300 w 8534400"/>
              <a:gd name="connsiteY17" fmla="*/ 1600200 h 3172460"/>
              <a:gd name="connsiteX18" fmla="*/ 2286000 w 8534400"/>
              <a:gd name="connsiteY18" fmla="*/ 2425700 h 3172460"/>
              <a:gd name="connsiteX19" fmla="*/ 2400300 w 8534400"/>
              <a:gd name="connsiteY19" fmla="*/ 2006600 h 3172460"/>
              <a:gd name="connsiteX20" fmla="*/ 2667000 w 8534400"/>
              <a:gd name="connsiteY20" fmla="*/ 863600 h 3172460"/>
              <a:gd name="connsiteX21" fmla="*/ 2788845 w 8534400"/>
              <a:gd name="connsiteY21" fmla="*/ 2384552 h 3172460"/>
              <a:gd name="connsiteX22" fmla="*/ 3029141 w 8534400"/>
              <a:gd name="connsiteY22" fmla="*/ 1858264 h 3172460"/>
              <a:gd name="connsiteX23" fmla="*/ 3161297 w 8534400"/>
              <a:gd name="connsiteY23" fmla="*/ 2488692 h 3172460"/>
              <a:gd name="connsiteX24" fmla="*/ 3492500 w 8534400"/>
              <a:gd name="connsiteY24" fmla="*/ 1803400 h 3172460"/>
              <a:gd name="connsiteX25" fmla="*/ 3670300 w 8534400"/>
              <a:gd name="connsiteY25" fmla="*/ 2349500 h 3172460"/>
              <a:gd name="connsiteX26" fmla="*/ 3733800 w 8534400"/>
              <a:gd name="connsiteY26" fmla="*/ 2146300 h 3172460"/>
              <a:gd name="connsiteX27" fmla="*/ 3915743 w 8534400"/>
              <a:gd name="connsiteY27" fmla="*/ 0 h 3172460"/>
              <a:gd name="connsiteX28" fmla="*/ 4160600 w 8534400"/>
              <a:gd name="connsiteY28" fmla="*/ 1085850 h 3172460"/>
              <a:gd name="connsiteX29" fmla="*/ 4340000 w 8534400"/>
              <a:gd name="connsiteY29" fmla="*/ 3172460 h 3172460"/>
              <a:gd name="connsiteX30" fmla="*/ 4583450 w 8534400"/>
              <a:gd name="connsiteY30" fmla="*/ 1206500 h 3172460"/>
              <a:gd name="connsiteX31" fmla="*/ 4819727 w 8534400"/>
              <a:gd name="connsiteY31" fmla="*/ 823913 h 3172460"/>
              <a:gd name="connsiteX32" fmla="*/ 4915163 w 8534400"/>
              <a:gd name="connsiteY32" fmla="*/ 2379663 h 3172460"/>
              <a:gd name="connsiteX33" fmla="*/ 5095902 w 8534400"/>
              <a:gd name="connsiteY33" fmla="*/ 1730375 h 3172460"/>
              <a:gd name="connsiteX34" fmla="*/ 5364401 w 8534400"/>
              <a:gd name="connsiteY34" fmla="*/ 1149350 h 3172460"/>
              <a:gd name="connsiteX35" fmla="*/ 5486400 w 8534400"/>
              <a:gd name="connsiteY35" fmla="*/ 2400300 h 3172460"/>
              <a:gd name="connsiteX36" fmla="*/ 5562600 w 8534400"/>
              <a:gd name="connsiteY36" fmla="*/ 2133600 h 3172460"/>
              <a:gd name="connsiteX37" fmla="*/ 5816600 w 8534400"/>
              <a:gd name="connsiteY37" fmla="*/ 1574800 h 3172460"/>
              <a:gd name="connsiteX38" fmla="*/ 5969000 w 8534400"/>
              <a:gd name="connsiteY38" fmla="*/ 2070100 h 3172460"/>
              <a:gd name="connsiteX39" fmla="*/ 6054820 w 8534400"/>
              <a:gd name="connsiteY39" fmla="*/ 1518920 h 3172460"/>
              <a:gd name="connsiteX40" fmla="*/ 6197981 w 8534400"/>
              <a:gd name="connsiteY40" fmla="*/ 1224280 h 3172460"/>
              <a:gd name="connsiteX41" fmla="*/ 6362700 w 8534400"/>
              <a:gd name="connsiteY41" fmla="*/ 2540000 h 3172460"/>
              <a:gd name="connsiteX42" fmla="*/ 6540500 w 8534400"/>
              <a:gd name="connsiteY42" fmla="*/ 2705100 h 3172460"/>
              <a:gd name="connsiteX43" fmla="*/ 6743700 w 8534400"/>
              <a:gd name="connsiteY43" fmla="*/ 177800 h 3172460"/>
              <a:gd name="connsiteX44" fmla="*/ 6845300 w 8534400"/>
              <a:gd name="connsiteY44" fmla="*/ 228600 h 3172460"/>
              <a:gd name="connsiteX45" fmla="*/ 6934200 w 8534400"/>
              <a:gd name="connsiteY45" fmla="*/ 850900 h 3172460"/>
              <a:gd name="connsiteX46" fmla="*/ 7175500 w 8534400"/>
              <a:gd name="connsiteY46" fmla="*/ 2590800 h 3172460"/>
              <a:gd name="connsiteX47" fmla="*/ 7327900 w 8534400"/>
              <a:gd name="connsiteY47" fmla="*/ 1511300 h 3172460"/>
              <a:gd name="connsiteX48" fmla="*/ 7416800 w 8534400"/>
              <a:gd name="connsiteY48" fmla="*/ 1981200 h 3172460"/>
              <a:gd name="connsiteX49" fmla="*/ 7518400 w 8534400"/>
              <a:gd name="connsiteY49" fmla="*/ 1587500 h 3172460"/>
              <a:gd name="connsiteX50" fmla="*/ 7569200 w 8534400"/>
              <a:gd name="connsiteY50" fmla="*/ 1155700 h 3172460"/>
              <a:gd name="connsiteX51" fmla="*/ 7632700 w 8534400"/>
              <a:gd name="connsiteY51" fmla="*/ 2095500 h 3172460"/>
              <a:gd name="connsiteX52" fmla="*/ 7747000 w 8534400"/>
              <a:gd name="connsiteY52" fmla="*/ 2425700 h 3172460"/>
              <a:gd name="connsiteX53" fmla="*/ 7835900 w 8534400"/>
              <a:gd name="connsiteY53" fmla="*/ 1866900 h 3172460"/>
              <a:gd name="connsiteX54" fmla="*/ 7962900 w 8534400"/>
              <a:gd name="connsiteY54" fmla="*/ 2044700 h 3172460"/>
              <a:gd name="connsiteX55" fmla="*/ 8115300 w 8534400"/>
              <a:gd name="connsiteY55" fmla="*/ 1155700 h 3172460"/>
              <a:gd name="connsiteX56" fmla="*/ 8255000 w 8534400"/>
              <a:gd name="connsiteY56" fmla="*/ 2070100 h 3172460"/>
              <a:gd name="connsiteX57" fmla="*/ 8305800 w 8534400"/>
              <a:gd name="connsiteY57" fmla="*/ 1943100 h 3172460"/>
              <a:gd name="connsiteX58" fmla="*/ 8387580 w 8534400"/>
              <a:gd name="connsiteY58" fmla="*/ 1595120 h 3172460"/>
              <a:gd name="connsiteX59" fmla="*/ 8534400 w 8534400"/>
              <a:gd name="connsiteY59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66700 w 8534400"/>
              <a:gd name="connsiteY3" fmla="*/ 1701800 h 3172460"/>
              <a:gd name="connsiteX4" fmla="*/ 431800 w 8534400"/>
              <a:gd name="connsiteY4" fmla="*/ 2743200 h 3172460"/>
              <a:gd name="connsiteX5" fmla="*/ 533400 w 8534400"/>
              <a:gd name="connsiteY5" fmla="*/ 2133600 h 3172460"/>
              <a:gd name="connsiteX6" fmla="*/ 673100 w 8534400"/>
              <a:gd name="connsiteY6" fmla="*/ 2857500 h 3172460"/>
              <a:gd name="connsiteX7" fmla="*/ 876300 w 8534400"/>
              <a:gd name="connsiteY7" fmla="*/ 1511300 h 3172460"/>
              <a:gd name="connsiteX8" fmla="*/ 1003300 w 8534400"/>
              <a:gd name="connsiteY8" fmla="*/ 2032000 h 3172460"/>
              <a:gd name="connsiteX9" fmla="*/ 1104900 w 8534400"/>
              <a:gd name="connsiteY9" fmla="*/ 2108200 h 3172460"/>
              <a:gd name="connsiteX10" fmla="*/ 1244600 w 8534400"/>
              <a:gd name="connsiteY10" fmla="*/ 927100 h 3172460"/>
              <a:gd name="connsiteX11" fmla="*/ 1308100 w 8534400"/>
              <a:gd name="connsiteY11" fmla="*/ 457200 h 3172460"/>
              <a:gd name="connsiteX12" fmla="*/ 1473200 w 8534400"/>
              <a:gd name="connsiteY12" fmla="*/ 1143000 h 3172460"/>
              <a:gd name="connsiteX13" fmla="*/ 1536700 w 8534400"/>
              <a:gd name="connsiteY13" fmla="*/ 1689100 h 3172460"/>
              <a:gd name="connsiteX14" fmla="*/ 1714500 w 8534400"/>
              <a:gd name="connsiteY14" fmla="*/ 2755900 h 3172460"/>
              <a:gd name="connsiteX15" fmla="*/ 1841500 w 8534400"/>
              <a:gd name="connsiteY15" fmla="*/ 1511300 h 3172460"/>
              <a:gd name="connsiteX16" fmla="*/ 2082800 w 8534400"/>
              <a:gd name="connsiteY16" fmla="*/ 1130300 h 3172460"/>
              <a:gd name="connsiteX17" fmla="*/ 2146300 w 8534400"/>
              <a:gd name="connsiteY17" fmla="*/ 1600200 h 3172460"/>
              <a:gd name="connsiteX18" fmla="*/ 2286000 w 8534400"/>
              <a:gd name="connsiteY18" fmla="*/ 2425700 h 3172460"/>
              <a:gd name="connsiteX19" fmla="*/ 2400300 w 8534400"/>
              <a:gd name="connsiteY19" fmla="*/ 2006600 h 3172460"/>
              <a:gd name="connsiteX20" fmla="*/ 2667000 w 8534400"/>
              <a:gd name="connsiteY20" fmla="*/ 863600 h 3172460"/>
              <a:gd name="connsiteX21" fmla="*/ 2788845 w 8534400"/>
              <a:gd name="connsiteY21" fmla="*/ 2384552 h 3172460"/>
              <a:gd name="connsiteX22" fmla="*/ 3029141 w 8534400"/>
              <a:gd name="connsiteY22" fmla="*/ 1858264 h 3172460"/>
              <a:gd name="connsiteX23" fmla="*/ 3161297 w 8534400"/>
              <a:gd name="connsiteY23" fmla="*/ 2488692 h 3172460"/>
              <a:gd name="connsiteX24" fmla="*/ 3492500 w 8534400"/>
              <a:gd name="connsiteY24" fmla="*/ 1803400 h 3172460"/>
              <a:gd name="connsiteX25" fmla="*/ 3670300 w 8534400"/>
              <a:gd name="connsiteY25" fmla="*/ 2349500 h 3172460"/>
              <a:gd name="connsiteX26" fmla="*/ 3733800 w 8534400"/>
              <a:gd name="connsiteY26" fmla="*/ 2146300 h 3172460"/>
              <a:gd name="connsiteX27" fmla="*/ 3915743 w 8534400"/>
              <a:gd name="connsiteY27" fmla="*/ 0 h 3172460"/>
              <a:gd name="connsiteX28" fmla="*/ 4160600 w 8534400"/>
              <a:gd name="connsiteY28" fmla="*/ 1085850 h 3172460"/>
              <a:gd name="connsiteX29" fmla="*/ 4340000 w 8534400"/>
              <a:gd name="connsiteY29" fmla="*/ 3172460 h 3172460"/>
              <a:gd name="connsiteX30" fmla="*/ 4583450 w 8534400"/>
              <a:gd name="connsiteY30" fmla="*/ 1206500 h 3172460"/>
              <a:gd name="connsiteX31" fmla="*/ 4819727 w 8534400"/>
              <a:gd name="connsiteY31" fmla="*/ 823913 h 3172460"/>
              <a:gd name="connsiteX32" fmla="*/ 4915163 w 8534400"/>
              <a:gd name="connsiteY32" fmla="*/ 2379663 h 3172460"/>
              <a:gd name="connsiteX33" fmla="*/ 5095902 w 8534400"/>
              <a:gd name="connsiteY33" fmla="*/ 1730375 h 3172460"/>
              <a:gd name="connsiteX34" fmla="*/ 5364401 w 8534400"/>
              <a:gd name="connsiteY34" fmla="*/ 1149350 h 3172460"/>
              <a:gd name="connsiteX35" fmla="*/ 5486400 w 8534400"/>
              <a:gd name="connsiteY35" fmla="*/ 2400300 h 3172460"/>
              <a:gd name="connsiteX36" fmla="*/ 5562600 w 8534400"/>
              <a:gd name="connsiteY36" fmla="*/ 2133600 h 3172460"/>
              <a:gd name="connsiteX37" fmla="*/ 5816600 w 8534400"/>
              <a:gd name="connsiteY37" fmla="*/ 1574800 h 3172460"/>
              <a:gd name="connsiteX38" fmla="*/ 5969000 w 8534400"/>
              <a:gd name="connsiteY38" fmla="*/ 2070100 h 3172460"/>
              <a:gd name="connsiteX39" fmla="*/ 6054820 w 8534400"/>
              <a:gd name="connsiteY39" fmla="*/ 1518920 h 3172460"/>
              <a:gd name="connsiteX40" fmla="*/ 6197981 w 8534400"/>
              <a:gd name="connsiteY40" fmla="*/ 1224280 h 3172460"/>
              <a:gd name="connsiteX41" fmla="*/ 6362700 w 8534400"/>
              <a:gd name="connsiteY41" fmla="*/ 2540000 h 3172460"/>
              <a:gd name="connsiteX42" fmla="*/ 6540500 w 8534400"/>
              <a:gd name="connsiteY42" fmla="*/ 2705100 h 3172460"/>
              <a:gd name="connsiteX43" fmla="*/ 6743700 w 8534400"/>
              <a:gd name="connsiteY43" fmla="*/ 177800 h 3172460"/>
              <a:gd name="connsiteX44" fmla="*/ 6845300 w 8534400"/>
              <a:gd name="connsiteY44" fmla="*/ 228600 h 3172460"/>
              <a:gd name="connsiteX45" fmla="*/ 6934200 w 8534400"/>
              <a:gd name="connsiteY45" fmla="*/ 850900 h 3172460"/>
              <a:gd name="connsiteX46" fmla="*/ 7175500 w 8534400"/>
              <a:gd name="connsiteY46" fmla="*/ 2590800 h 3172460"/>
              <a:gd name="connsiteX47" fmla="*/ 7327900 w 8534400"/>
              <a:gd name="connsiteY47" fmla="*/ 1511300 h 3172460"/>
              <a:gd name="connsiteX48" fmla="*/ 7416800 w 8534400"/>
              <a:gd name="connsiteY48" fmla="*/ 1981200 h 3172460"/>
              <a:gd name="connsiteX49" fmla="*/ 7518400 w 8534400"/>
              <a:gd name="connsiteY49" fmla="*/ 1587500 h 3172460"/>
              <a:gd name="connsiteX50" fmla="*/ 7569200 w 8534400"/>
              <a:gd name="connsiteY50" fmla="*/ 1155700 h 3172460"/>
              <a:gd name="connsiteX51" fmla="*/ 7632700 w 8534400"/>
              <a:gd name="connsiteY51" fmla="*/ 2095500 h 3172460"/>
              <a:gd name="connsiteX52" fmla="*/ 7747000 w 8534400"/>
              <a:gd name="connsiteY52" fmla="*/ 2425700 h 3172460"/>
              <a:gd name="connsiteX53" fmla="*/ 7835900 w 8534400"/>
              <a:gd name="connsiteY53" fmla="*/ 1866900 h 3172460"/>
              <a:gd name="connsiteX54" fmla="*/ 7962900 w 8534400"/>
              <a:gd name="connsiteY54" fmla="*/ 2044700 h 3172460"/>
              <a:gd name="connsiteX55" fmla="*/ 8115300 w 8534400"/>
              <a:gd name="connsiteY55" fmla="*/ 1155700 h 3172460"/>
              <a:gd name="connsiteX56" fmla="*/ 8255000 w 8534400"/>
              <a:gd name="connsiteY56" fmla="*/ 2070100 h 3172460"/>
              <a:gd name="connsiteX57" fmla="*/ 8387580 w 8534400"/>
              <a:gd name="connsiteY57" fmla="*/ 1595120 h 3172460"/>
              <a:gd name="connsiteX58" fmla="*/ 8534400 w 8534400"/>
              <a:gd name="connsiteY58" fmla="*/ 121557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266700 w 8562300"/>
              <a:gd name="connsiteY3" fmla="*/ 170180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673100 w 8562300"/>
              <a:gd name="connsiteY6" fmla="*/ 2857500 h 3172460"/>
              <a:gd name="connsiteX7" fmla="*/ 876300 w 8562300"/>
              <a:gd name="connsiteY7" fmla="*/ 1511300 h 3172460"/>
              <a:gd name="connsiteX8" fmla="*/ 1003300 w 8562300"/>
              <a:gd name="connsiteY8" fmla="*/ 2032000 h 3172460"/>
              <a:gd name="connsiteX9" fmla="*/ 1104900 w 8562300"/>
              <a:gd name="connsiteY9" fmla="*/ 2108200 h 3172460"/>
              <a:gd name="connsiteX10" fmla="*/ 1244600 w 8562300"/>
              <a:gd name="connsiteY10" fmla="*/ 927100 h 3172460"/>
              <a:gd name="connsiteX11" fmla="*/ 1308100 w 8562300"/>
              <a:gd name="connsiteY11" fmla="*/ 457200 h 3172460"/>
              <a:gd name="connsiteX12" fmla="*/ 1473200 w 8562300"/>
              <a:gd name="connsiteY12" fmla="*/ 1143000 h 3172460"/>
              <a:gd name="connsiteX13" fmla="*/ 1536700 w 8562300"/>
              <a:gd name="connsiteY13" fmla="*/ 1689100 h 3172460"/>
              <a:gd name="connsiteX14" fmla="*/ 1714500 w 8562300"/>
              <a:gd name="connsiteY14" fmla="*/ 2755900 h 3172460"/>
              <a:gd name="connsiteX15" fmla="*/ 1841500 w 8562300"/>
              <a:gd name="connsiteY15" fmla="*/ 1511300 h 3172460"/>
              <a:gd name="connsiteX16" fmla="*/ 2082800 w 8562300"/>
              <a:gd name="connsiteY16" fmla="*/ 1130300 h 3172460"/>
              <a:gd name="connsiteX17" fmla="*/ 2146300 w 8562300"/>
              <a:gd name="connsiteY17" fmla="*/ 1600200 h 3172460"/>
              <a:gd name="connsiteX18" fmla="*/ 2286000 w 8562300"/>
              <a:gd name="connsiteY18" fmla="*/ 2425700 h 3172460"/>
              <a:gd name="connsiteX19" fmla="*/ 2400300 w 8562300"/>
              <a:gd name="connsiteY19" fmla="*/ 2006600 h 3172460"/>
              <a:gd name="connsiteX20" fmla="*/ 2667000 w 8562300"/>
              <a:gd name="connsiteY20" fmla="*/ 863600 h 3172460"/>
              <a:gd name="connsiteX21" fmla="*/ 2788845 w 8562300"/>
              <a:gd name="connsiteY21" fmla="*/ 2384552 h 3172460"/>
              <a:gd name="connsiteX22" fmla="*/ 3029141 w 8562300"/>
              <a:gd name="connsiteY22" fmla="*/ 1858264 h 3172460"/>
              <a:gd name="connsiteX23" fmla="*/ 3161297 w 8562300"/>
              <a:gd name="connsiteY23" fmla="*/ 2488692 h 3172460"/>
              <a:gd name="connsiteX24" fmla="*/ 3492500 w 8562300"/>
              <a:gd name="connsiteY24" fmla="*/ 1803400 h 3172460"/>
              <a:gd name="connsiteX25" fmla="*/ 3670300 w 8562300"/>
              <a:gd name="connsiteY25" fmla="*/ 2349500 h 3172460"/>
              <a:gd name="connsiteX26" fmla="*/ 3733800 w 8562300"/>
              <a:gd name="connsiteY26" fmla="*/ 2146300 h 3172460"/>
              <a:gd name="connsiteX27" fmla="*/ 3915743 w 8562300"/>
              <a:gd name="connsiteY27" fmla="*/ 0 h 3172460"/>
              <a:gd name="connsiteX28" fmla="*/ 4160600 w 8562300"/>
              <a:gd name="connsiteY28" fmla="*/ 1085850 h 3172460"/>
              <a:gd name="connsiteX29" fmla="*/ 4340000 w 8562300"/>
              <a:gd name="connsiteY29" fmla="*/ 3172460 h 3172460"/>
              <a:gd name="connsiteX30" fmla="*/ 4583450 w 8562300"/>
              <a:gd name="connsiteY30" fmla="*/ 1206500 h 3172460"/>
              <a:gd name="connsiteX31" fmla="*/ 4819727 w 8562300"/>
              <a:gd name="connsiteY31" fmla="*/ 823913 h 3172460"/>
              <a:gd name="connsiteX32" fmla="*/ 4915163 w 8562300"/>
              <a:gd name="connsiteY32" fmla="*/ 2379663 h 3172460"/>
              <a:gd name="connsiteX33" fmla="*/ 5095902 w 8562300"/>
              <a:gd name="connsiteY33" fmla="*/ 1730375 h 3172460"/>
              <a:gd name="connsiteX34" fmla="*/ 5364401 w 8562300"/>
              <a:gd name="connsiteY34" fmla="*/ 1149350 h 3172460"/>
              <a:gd name="connsiteX35" fmla="*/ 5486400 w 8562300"/>
              <a:gd name="connsiteY35" fmla="*/ 2400300 h 3172460"/>
              <a:gd name="connsiteX36" fmla="*/ 5562600 w 8562300"/>
              <a:gd name="connsiteY36" fmla="*/ 2133600 h 3172460"/>
              <a:gd name="connsiteX37" fmla="*/ 5816600 w 8562300"/>
              <a:gd name="connsiteY37" fmla="*/ 1574800 h 3172460"/>
              <a:gd name="connsiteX38" fmla="*/ 5969000 w 8562300"/>
              <a:gd name="connsiteY38" fmla="*/ 2070100 h 3172460"/>
              <a:gd name="connsiteX39" fmla="*/ 6054820 w 8562300"/>
              <a:gd name="connsiteY39" fmla="*/ 1518920 h 3172460"/>
              <a:gd name="connsiteX40" fmla="*/ 6197981 w 8562300"/>
              <a:gd name="connsiteY40" fmla="*/ 1224280 h 3172460"/>
              <a:gd name="connsiteX41" fmla="*/ 6362700 w 8562300"/>
              <a:gd name="connsiteY41" fmla="*/ 2540000 h 3172460"/>
              <a:gd name="connsiteX42" fmla="*/ 6540500 w 8562300"/>
              <a:gd name="connsiteY42" fmla="*/ 2705100 h 3172460"/>
              <a:gd name="connsiteX43" fmla="*/ 6743700 w 8562300"/>
              <a:gd name="connsiteY43" fmla="*/ 177800 h 3172460"/>
              <a:gd name="connsiteX44" fmla="*/ 6845300 w 8562300"/>
              <a:gd name="connsiteY44" fmla="*/ 228600 h 3172460"/>
              <a:gd name="connsiteX45" fmla="*/ 6934200 w 8562300"/>
              <a:gd name="connsiteY45" fmla="*/ 850900 h 3172460"/>
              <a:gd name="connsiteX46" fmla="*/ 7175500 w 8562300"/>
              <a:gd name="connsiteY46" fmla="*/ 2590800 h 3172460"/>
              <a:gd name="connsiteX47" fmla="*/ 7327900 w 8562300"/>
              <a:gd name="connsiteY47" fmla="*/ 1511300 h 3172460"/>
              <a:gd name="connsiteX48" fmla="*/ 7416800 w 8562300"/>
              <a:gd name="connsiteY48" fmla="*/ 1981200 h 3172460"/>
              <a:gd name="connsiteX49" fmla="*/ 7518400 w 8562300"/>
              <a:gd name="connsiteY49" fmla="*/ 1587500 h 3172460"/>
              <a:gd name="connsiteX50" fmla="*/ 7569200 w 8562300"/>
              <a:gd name="connsiteY50" fmla="*/ 1155700 h 3172460"/>
              <a:gd name="connsiteX51" fmla="*/ 7632700 w 8562300"/>
              <a:gd name="connsiteY51" fmla="*/ 2095500 h 3172460"/>
              <a:gd name="connsiteX52" fmla="*/ 7747000 w 8562300"/>
              <a:gd name="connsiteY52" fmla="*/ 2425700 h 3172460"/>
              <a:gd name="connsiteX53" fmla="*/ 7835900 w 8562300"/>
              <a:gd name="connsiteY53" fmla="*/ 1866900 h 3172460"/>
              <a:gd name="connsiteX54" fmla="*/ 7962900 w 8562300"/>
              <a:gd name="connsiteY54" fmla="*/ 2044700 h 3172460"/>
              <a:gd name="connsiteX55" fmla="*/ 8115300 w 8562300"/>
              <a:gd name="connsiteY55" fmla="*/ 1155700 h 3172460"/>
              <a:gd name="connsiteX56" fmla="*/ 8255000 w 8562300"/>
              <a:gd name="connsiteY56" fmla="*/ 2070100 h 3172460"/>
              <a:gd name="connsiteX57" fmla="*/ 8387580 w 8562300"/>
              <a:gd name="connsiteY57" fmla="*/ 1595120 h 3172460"/>
              <a:gd name="connsiteX58" fmla="*/ 8562300 w 8562300"/>
              <a:gd name="connsiteY58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266700 w 8562300"/>
              <a:gd name="connsiteY3" fmla="*/ 170180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673100 w 8562300"/>
              <a:gd name="connsiteY6" fmla="*/ 2857500 h 3172460"/>
              <a:gd name="connsiteX7" fmla="*/ 876300 w 8562300"/>
              <a:gd name="connsiteY7" fmla="*/ 1511300 h 3172460"/>
              <a:gd name="connsiteX8" fmla="*/ 1003300 w 8562300"/>
              <a:gd name="connsiteY8" fmla="*/ 2032000 h 3172460"/>
              <a:gd name="connsiteX9" fmla="*/ 1104900 w 8562300"/>
              <a:gd name="connsiteY9" fmla="*/ 2108200 h 3172460"/>
              <a:gd name="connsiteX10" fmla="*/ 1244600 w 8562300"/>
              <a:gd name="connsiteY10" fmla="*/ 927100 h 3172460"/>
              <a:gd name="connsiteX11" fmla="*/ 1308100 w 8562300"/>
              <a:gd name="connsiteY11" fmla="*/ 457200 h 3172460"/>
              <a:gd name="connsiteX12" fmla="*/ 1473200 w 8562300"/>
              <a:gd name="connsiteY12" fmla="*/ 1143000 h 3172460"/>
              <a:gd name="connsiteX13" fmla="*/ 1536700 w 8562300"/>
              <a:gd name="connsiteY13" fmla="*/ 1689100 h 3172460"/>
              <a:gd name="connsiteX14" fmla="*/ 1714500 w 8562300"/>
              <a:gd name="connsiteY14" fmla="*/ 2755900 h 3172460"/>
              <a:gd name="connsiteX15" fmla="*/ 1841500 w 8562300"/>
              <a:gd name="connsiteY15" fmla="*/ 1511300 h 3172460"/>
              <a:gd name="connsiteX16" fmla="*/ 2082800 w 8562300"/>
              <a:gd name="connsiteY16" fmla="*/ 1130300 h 3172460"/>
              <a:gd name="connsiteX17" fmla="*/ 2146300 w 8562300"/>
              <a:gd name="connsiteY17" fmla="*/ 1600200 h 3172460"/>
              <a:gd name="connsiteX18" fmla="*/ 2286000 w 8562300"/>
              <a:gd name="connsiteY18" fmla="*/ 2425700 h 3172460"/>
              <a:gd name="connsiteX19" fmla="*/ 2400300 w 8562300"/>
              <a:gd name="connsiteY19" fmla="*/ 2006600 h 3172460"/>
              <a:gd name="connsiteX20" fmla="*/ 2667000 w 8562300"/>
              <a:gd name="connsiteY20" fmla="*/ 863600 h 3172460"/>
              <a:gd name="connsiteX21" fmla="*/ 2788845 w 8562300"/>
              <a:gd name="connsiteY21" fmla="*/ 2384552 h 3172460"/>
              <a:gd name="connsiteX22" fmla="*/ 3029141 w 8562300"/>
              <a:gd name="connsiteY22" fmla="*/ 1858264 h 3172460"/>
              <a:gd name="connsiteX23" fmla="*/ 3161297 w 8562300"/>
              <a:gd name="connsiteY23" fmla="*/ 2488692 h 3172460"/>
              <a:gd name="connsiteX24" fmla="*/ 3492500 w 8562300"/>
              <a:gd name="connsiteY24" fmla="*/ 1803400 h 3172460"/>
              <a:gd name="connsiteX25" fmla="*/ 3670300 w 8562300"/>
              <a:gd name="connsiteY25" fmla="*/ 2349500 h 3172460"/>
              <a:gd name="connsiteX26" fmla="*/ 3733800 w 8562300"/>
              <a:gd name="connsiteY26" fmla="*/ 2146300 h 3172460"/>
              <a:gd name="connsiteX27" fmla="*/ 3915743 w 8562300"/>
              <a:gd name="connsiteY27" fmla="*/ 0 h 3172460"/>
              <a:gd name="connsiteX28" fmla="*/ 4160600 w 8562300"/>
              <a:gd name="connsiteY28" fmla="*/ 1085850 h 3172460"/>
              <a:gd name="connsiteX29" fmla="*/ 4340000 w 8562300"/>
              <a:gd name="connsiteY29" fmla="*/ 3172460 h 3172460"/>
              <a:gd name="connsiteX30" fmla="*/ 4583450 w 8562300"/>
              <a:gd name="connsiteY30" fmla="*/ 1206500 h 3172460"/>
              <a:gd name="connsiteX31" fmla="*/ 4819727 w 8562300"/>
              <a:gd name="connsiteY31" fmla="*/ 823913 h 3172460"/>
              <a:gd name="connsiteX32" fmla="*/ 4915163 w 8562300"/>
              <a:gd name="connsiteY32" fmla="*/ 2379663 h 3172460"/>
              <a:gd name="connsiteX33" fmla="*/ 5095902 w 8562300"/>
              <a:gd name="connsiteY33" fmla="*/ 1730375 h 3172460"/>
              <a:gd name="connsiteX34" fmla="*/ 5364401 w 8562300"/>
              <a:gd name="connsiteY34" fmla="*/ 1149350 h 3172460"/>
              <a:gd name="connsiteX35" fmla="*/ 5486400 w 8562300"/>
              <a:gd name="connsiteY35" fmla="*/ 2400300 h 3172460"/>
              <a:gd name="connsiteX36" fmla="*/ 5562600 w 8562300"/>
              <a:gd name="connsiteY36" fmla="*/ 2133600 h 3172460"/>
              <a:gd name="connsiteX37" fmla="*/ 5816600 w 8562300"/>
              <a:gd name="connsiteY37" fmla="*/ 1574800 h 3172460"/>
              <a:gd name="connsiteX38" fmla="*/ 5969000 w 8562300"/>
              <a:gd name="connsiteY38" fmla="*/ 2070100 h 3172460"/>
              <a:gd name="connsiteX39" fmla="*/ 6054820 w 8562300"/>
              <a:gd name="connsiteY39" fmla="*/ 1518920 h 3172460"/>
              <a:gd name="connsiteX40" fmla="*/ 6197981 w 8562300"/>
              <a:gd name="connsiteY40" fmla="*/ 1224280 h 3172460"/>
              <a:gd name="connsiteX41" fmla="*/ 6362700 w 8562300"/>
              <a:gd name="connsiteY41" fmla="*/ 2540000 h 3172460"/>
              <a:gd name="connsiteX42" fmla="*/ 6540500 w 8562300"/>
              <a:gd name="connsiteY42" fmla="*/ 2705100 h 3172460"/>
              <a:gd name="connsiteX43" fmla="*/ 6743700 w 8562300"/>
              <a:gd name="connsiteY43" fmla="*/ 177800 h 3172460"/>
              <a:gd name="connsiteX44" fmla="*/ 6845300 w 8562300"/>
              <a:gd name="connsiteY44" fmla="*/ 228600 h 3172460"/>
              <a:gd name="connsiteX45" fmla="*/ 6934200 w 8562300"/>
              <a:gd name="connsiteY45" fmla="*/ 850900 h 3172460"/>
              <a:gd name="connsiteX46" fmla="*/ 7175500 w 8562300"/>
              <a:gd name="connsiteY46" fmla="*/ 2590800 h 3172460"/>
              <a:gd name="connsiteX47" fmla="*/ 7327900 w 8562300"/>
              <a:gd name="connsiteY47" fmla="*/ 1511300 h 3172460"/>
              <a:gd name="connsiteX48" fmla="*/ 7416800 w 8562300"/>
              <a:gd name="connsiteY48" fmla="*/ 1981200 h 3172460"/>
              <a:gd name="connsiteX49" fmla="*/ 7518400 w 8562300"/>
              <a:gd name="connsiteY49" fmla="*/ 1587500 h 3172460"/>
              <a:gd name="connsiteX50" fmla="*/ 7569200 w 8562300"/>
              <a:gd name="connsiteY50" fmla="*/ 1155700 h 3172460"/>
              <a:gd name="connsiteX51" fmla="*/ 7632700 w 8562300"/>
              <a:gd name="connsiteY51" fmla="*/ 2095500 h 3172460"/>
              <a:gd name="connsiteX52" fmla="*/ 7747000 w 8562300"/>
              <a:gd name="connsiteY52" fmla="*/ 2425700 h 3172460"/>
              <a:gd name="connsiteX53" fmla="*/ 7835900 w 8562300"/>
              <a:gd name="connsiteY53" fmla="*/ 1866900 h 3172460"/>
              <a:gd name="connsiteX54" fmla="*/ 7962900 w 8562300"/>
              <a:gd name="connsiteY54" fmla="*/ 2044700 h 3172460"/>
              <a:gd name="connsiteX55" fmla="*/ 8115300 w 8562300"/>
              <a:gd name="connsiteY55" fmla="*/ 1155700 h 3172460"/>
              <a:gd name="connsiteX56" fmla="*/ 8255000 w 8562300"/>
              <a:gd name="connsiteY56" fmla="*/ 2070100 h 3172460"/>
              <a:gd name="connsiteX57" fmla="*/ 8370840 w 8562300"/>
              <a:gd name="connsiteY57" fmla="*/ 1595120 h 3172460"/>
              <a:gd name="connsiteX58" fmla="*/ 8562300 w 8562300"/>
              <a:gd name="connsiteY58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266700 w 8562300"/>
              <a:gd name="connsiteY3" fmla="*/ 170180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673100 w 8562300"/>
              <a:gd name="connsiteY6" fmla="*/ 2857500 h 3172460"/>
              <a:gd name="connsiteX7" fmla="*/ 876300 w 8562300"/>
              <a:gd name="connsiteY7" fmla="*/ 1511300 h 3172460"/>
              <a:gd name="connsiteX8" fmla="*/ 1003300 w 8562300"/>
              <a:gd name="connsiteY8" fmla="*/ 2032000 h 3172460"/>
              <a:gd name="connsiteX9" fmla="*/ 1104900 w 8562300"/>
              <a:gd name="connsiteY9" fmla="*/ 2108200 h 3172460"/>
              <a:gd name="connsiteX10" fmla="*/ 1244600 w 8562300"/>
              <a:gd name="connsiteY10" fmla="*/ 927100 h 3172460"/>
              <a:gd name="connsiteX11" fmla="*/ 1308100 w 8562300"/>
              <a:gd name="connsiteY11" fmla="*/ 457200 h 3172460"/>
              <a:gd name="connsiteX12" fmla="*/ 1473200 w 8562300"/>
              <a:gd name="connsiteY12" fmla="*/ 1143000 h 3172460"/>
              <a:gd name="connsiteX13" fmla="*/ 1536700 w 8562300"/>
              <a:gd name="connsiteY13" fmla="*/ 1689100 h 3172460"/>
              <a:gd name="connsiteX14" fmla="*/ 1714500 w 8562300"/>
              <a:gd name="connsiteY14" fmla="*/ 2755900 h 3172460"/>
              <a:gd name="connsiteX15" fmla="*/ 1841500 w 8562300"/>
              <a:gd name="connsiteY15" fmla="*/ 1511300 h 3172460"/>
              <a:gd name="connsiteX16" fmla="*/ 2082800 w 8562300"/>
              <a:gd name="connsiteY16" fmla="*/ 1130300 h 3172460"/>
              <a:gd name="connsiteX17" fmla="*/ 2146300 w 8562300"/>
              <a:gd name="connsiteY17" fmla="*/ 1600200 h 3172460"/>
              <a:gd name="connsiteX18" fmla="*/ 2286000 w 8562300"/>
              <a:gd name="connsiteY18" fmla="*/ 2425700 h 3172460"/>
              <a:gd name="connsiteX19" fmla="*/ 2400300 w 8562300"/>
              <a:gd name="connsiteY19" fmla="*/ 2006600 h 3172460"/>
              <a:gd name="connsiteX20" fmla="*/ 2667000 w 8562300"/>
              <a:gd name="connsiteY20" fmla="*/ 863600 h 3172460"/>
              <a:gd name="connsiteX21" fmla="*/ 2788845 w 8562300"/>
              <a:gd name="connsiteY21" fmla="*/ 2384552 h 3172460"/>
              <a:gd name="connsiteX22" fmla="*/ 3029141 w 8562300"/>
              <a:gd name="connsiteY22" fmla="*/ 1858264 h 3172460"/>
              <a:gd name="connsiteX23" fmla="*/ 3161297 w 8562300"/>
              <a:gd name="connsiteY23" fmla="*/ 2488692 h 3172460"/>
              <a:gd name="connsiteX24" fmla="*/ 3492500 w 8562300"/>
              <a:gd name="connsiteY24" fmla="*/ 1803400 h 3172460"/>
              <a:gd name="connsiteX25" fmla="*/ 3670300 w 8562300"/>
              <a:gd name="connsiteY25" fmla="*/ 2349500 h 3172460"/>
              <a:gd name="connsiteX26" fmla="*/ 3733800 w 8562300"/>
              <a:gd name="connsiteY26" fmla="*/ 2146300 h 3172460"/>
              <a:gd name="connsiteX27" fmla="*/ 3915743 w 8562300"/>
              <a:gd name="connsiteY27" fmla="*/ 0 h 3172460"/>
              <a:gd name="connsiteX28" fmla="*/ 4160600 w 8562300"/>
              <a:gd name="connsiteY28" fmla="*/ 1085850 h 3172460"/>
              <a:gd name="connsiteX29" fmla="*/ 4340000 w 8562300"/>
              <a:gd name="connsiteY29" fmla="*/ 3172460 h 3172460"/>
              <a:gd name="connsiteX30" fmla="*/ 4583450 w 8562300"/>
              <a:gd name="connsiteY30" fmla="*/ 1206500 h 3172460"/>
              <a:gd name="connsiteX31" fmla="*/ 4819727 w 8562300"/>
              <a:gd name="connsiteY31" fmla="*/ 823913 h 3172460"/>
              <a:gd name="connsiteX32" fmla="*/ 4915163 w 8562300"/>
              <a:gd name="connsiteY32" fmla="*/ 2379663 h 3172460"/>
              <a:gd name="connsiteX33" fmla="*/ 5095902 w 8562300"/>
              <a:gd name="connsiteY33" fmla="*/ 1730375 h 3172460"/>
              <a:gd name="connsiteX34" fmla="*/ 5364401 w 8562300"/>
              <a:gd name="connsiteY34" fmla="*/ 1149350 h 3172460"/>
              <a:gd name="connsiteX35" fmla="*/ 5486400 w 8562300"/>
              <a:gd name="connsiteY35" fmla="*/ 2400300 h 3172460"/>
              <a:gd name="connsiteX36" fmla="*/ 5562600 w 8562300"/>
              <a:gd name="connsiteY36" fmla="*/ 2133600 h 3172460"/>
              <a:gd name="connsiteX37" fmla="*/ 5816600 w 8562300"/>
              <a:gd name="connsiteY37" fmla="*/ 1574800 h 3172460"/>
              <a:gd name="connsiteX38" fmla="*/ 5969000 w 8562300"/>
              <a:gd name="connsiteY38" fmla="*/ 2070100 h 3172460"/>
              <a:gd name="connsiteX39" fmla="*/ 6054820 w 8562300"/>
              <a:gd name="connsiteY39" fmla="*/ 1518920 h 3172460"/>
              <a:gd name="connsiteX40" fmla="*/ 6197981 w 8562300"/>
              <a:gd name="connsiteY40" fmla="*/ 1224280 h 3172460"/>
              <a:gd name="connsiteX41" fmla="*/ 6362700 w 8562300"/>
              <a:gd name="connsiteY41" fmla="*/ 2540000 h 3172460"/>
              <a:gd name="connsiteX42" fmla="*/ 6540500 w 8562300"/>
              <a:gd name="connsiteY42" fmla="*/ 2705100 h 3172460"/>
              <a:gd name="connsiteX43" fmla="*/ 6743700 w 8562300"/>
              <a:gd name="connsiteY43" fmla="*/ 177800 h 3172460"/>
              <a:gd name="connsiteX44" fmla="*/ 6845300 w 8562300"/>
              <a:gd name="connsiteY44" fmla="*/ 228600 h 3172460"/>
              <a:gd name="connsiteX45" fmla="*/ 6934200 w 8562300"/>
              <a:gd name="connsiteY45" fmla="*/ 850900 h 3172460"/>
              <a:gd name="connsiteX46" fmla="*/ 7175500 w 8562300"/>
              <a:gd name="connsiteY46" fmla="*/ 2590800 h 3172460"/>
              <a:gd name="connsiteX47" fmla="*/ 7327900 w 8562300"/>
              <a:gd name="connsiteY47" fmla="*/ 1511300 h 3172460"/>
              <a:gd name="connsiteX48" fmla="*/ 7416800 w 8562300"/>
              <a:gd name="connsiteY48" fmla="*/ 1981200 h 3172460"/>
              <a:gd name="connsiteX49" fmla="*/ 7518400 w 8562300"/>
              <a:gd name="connsiteY49" fmla="*/ 1587500 h 3172460"/>
              <a:gd name="connsiteX50" fmla="*/ 7569200 w 8562300"/>
              <a:gd name="connsiteY50" fmla="*/ 1155700 h 3172460"/>
              <a:gd name="connsiteX51" fmla="*/ 7632700 w 8562300"/>
              <a:gd name="connsiteY51" fmla="*/ 2095500 h 3172460"/>
              <a:gd name="connsiteX52" fmla="*/ 7747000 w 8562300"/>
              <a:gd name="connsiteY52" fmla="*/ 2425700 h 3172460"/>
              <a:gd name="connsiteX53" fmla="*/ 7835900 w 8562300"/>
              <a:gd name="connsiteY53" fmla="*/ 1866900 h 3172460"/>
              <a:gd name="connsiteX54" fmla="*/ 7962900 w 8562300"/>
              <a:gd name="connsiteY54" fmla="*/ 2044700 h 3172460"/>
              <a:gd name="connsiteX55" fmla="*/ 8115300 w 8562300"/>
              <a:gd name="connsiteY55" fmla="*/ 1155700 h 3172460"/>
              <a:gd name="connsiteX56" fmla="*/ 8255000 w 8562300"/>
              <a:gd name="connsiteY56" fmla="*/ 2070100 h 3172460"/>
              <a:gd name="connsiteX57" fmla="*/ 8409901 w 8562300"/>
              <a:gd name="connsiteY57" fmla="*/ 1427480 h 3172460"/>
              <a:gd name="connsiteX58" fmla="*/ 8562300 w 8562300"/>
              <a:gd name="connsiteY58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266700 w 8562300"/>
              <a:gd name="connsiteY3" fmla="*/ 170180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673100 w 8562300"/>
              <a:gd name="connsiteY6" fmla="*/ 2857500 h 3172460"/>
              <a:gd name="connsiteX7" fmla="*/ 876300 w 8562300"/>
              <a:gd name="connsiteY7" fmla="*/ 1511300 h 3172460"/>
              <a:gd name="connsiteX8" fmla="*/ 1003300 w 8562300"/>
              <a:gd name="connsiteY8" fmla="*/ 2032000 h 3172460"/>
              <a:gd name="connsiteX9" fmla="*/ 1104900 w 8562300"/>
              <a:gd name="connsiteY9" fmla="*/ 2108200 h 3172460"/>
              <a:gd name="connsiteX10" fmla="*/ 1244600 w 8562300"/>
              <a:gd name="connsiteY10" fmla="*/ 927100 h 3172460"/>
              <a:gd name="connsiteX11" fmla="*/ 1308100 w 8562300"/>
              <a:gd name="connsiteY11" fmla="*/ 457200 h 3172460"/>
              <a:gd name="connsiteX12" fmla="*/ 1473200 w 8562300"/>
              <a:gd name="connsiteY12" fmla="*/ 1143000 h 3172460"/>
              <a:gd name="connsiteX13" fmla="*/ 1536700 w 8562300"/>
              <a:gd name="connsiteY13" fmla="*/ 1689100 h 3172460"/>
              <a:gd name="connsiteX14" fmla="*/ 1714500 w 8562300"/>
              <a:gd name="connsiteY14" fmla="*/ 2755900 h 3172460"/>
              <a:gd name="connsiteX15" fmla="*/ 1841500 w 8562300"/>
              <a:gd name="connsiteY15" fmla="*/ 1511300 h 3172460"/>
              <a:gd name="connsiteX16" fmla="*/ 2082800 w 8562300"/>
              <a:gd name="connsiteY16" fmla="*/ 1130300 h 3172460"/>
              <a:gd name="connsiteX17" fmla="*/ 2146300 w 8562300"/>
              <a:gd name="connsiteY17" fmla="*/ 1600200 h 3172460"/>
              <a:gd name="connsiteX18" fmla="*/ 2286000 w 8562300"/>
              <a:gd name="connsiteY18" fmla="*/ 2425700 h 3172460"/>
              <a:gd name="connsiteX19" fmla="*/ 2400300 w 8562300"/>
              <a:gd name="connsiteY19" fmla="*/ 2006600 h 3172460"/>
              <a:gd name="connsiteX20" fmla="*/ 2667000 w 8562300"/>
              <a:gd name="connsiteY20" fmla="*/ 863600 h 3172460"/>
              <a:gd name="connsiteX21" fmla="*/ 2788845 w 8562300"/>
              <a:gd name="connsiteY21" fmla="*/ 2384552 h 3172460"/>
              <a:gd name="connsiteX22" fmla="*/ 3029141 w 8562300"/>
              <a:gd name="connsiteY22" fmla="*/ 1858264 h 3172460"/>
              <a:gd name="connsiteX23" fmla="*/ 3161297 w 8562300"/>
              <a:gd name="connsiteY23" fmla="*/ 2488692 h 3172460"/>
              <a:gd name="connsiteX24" fmla="*/ 3492500 w 8562300"/>
              <a:gd name="connsiteY24" fmla="*/ 1803400 h 3172460"/>
              <a:gd name="connsiteX25" fmla="*/ 3670300 w 8562300"/>
              <a:gd name="connsiteY25" fmla="*/ 2349500 h 3172460"/>
              <a:gd name="connsiteX26" fmla="*/ 3733800 w 8562300"/>
              <a:gd name="connsiteY26" fmla="*/ 2146300 h 3172460"/>
              <a:gd name="connsiteX27" fmla="*/ 3915743 w 8562300"/>
              <a:gd name="connsiteY27" fmla="*/ 0 h 3172460"/>
              <a:gd name="connsiteX28" fmla="*/ 4160600 w 8562300"/>
              <a:gd name="connsiteY28" fmla="*/ 1085850 h 3172460"/>
              <a:gd name="connsiteX29" fmla="*/ 4340000 w 8562300"/>
              <a:gd name="connsiteY29" fmla="*/ 3172460 h 3172460"/>
              <a:gd name="connsiteX30" fmla="*/ 4583450 w 8562300"/>
              <a:gd name="connsiteY30" fmla="*/ 1206500 h 3172460"/>
              <a:gd name="connsiteX31" fmla="*/ 4819727 w 8562300"/>
              <a:gd name="connsiteY31" fmla="*/ 823913 h 3172460"/>
              <a:gd name="connsiteX32" fmla="*/ 4915163 w 8562300"/>
              <a:gd name="connsiteY32" fmla="*/ 2379663 h 3172460"/>
              <a:gd name="connsiteX33" fmla="*/ 5095902 w 8562300"/>
              <a:gd name="connsiteY33" fmla="*/ 1730375 h 3172460"/>
              <a:gd name="connsiteX34" fmla="*/ 5364401 w 8562300"/>
              <a:gd name="connsiteY34" fmla="*/ 1149350 h 3172460"/>
              <a:gd name="connsiteX35" fmla="*/ 5486400 w 8562300"/>
              <a:gd name="connsiteY35" fmla="*/ 2400300 h 3172460"/>
              <a:gd name="connsiteX36" fmla="*/ 5562600 w 8562300"/>
              <a:gd name="connsiteY36" fmla="*/ 2133600 h 3172460"/>
              <a:gd name="connsiteX37" fmla="*/ 5816600 w 8562300"/>
              <a:gd name="connsiteY37" fmla="*/ 1574800 h 3172460"/>
              <a:gd name="connsiteX38" fmla="*/ 5969000 w 8562300"/>
              <a:gd name="connsiteY38" fmla="*/ 2070100 h 3172460"/>
              <a:gd name="connsiteX39" fmla="*/ 6054820 w 8562300"/>
              <a:gd name="connsiteY39" fmla="*/ 1518920 h 3172460"/>
              <a:gd name="connsiteX40" fmla="*/ 6197981 w 8562300"/>
              <a:gd name="connsiteY40" fmla="*/ 1224280 h 3172460"/>
              <a:gd name="connsiteX41" fmla="*/ 6362700 w 8562300"/>
              <a:gd name="connsiteY41" fmla="*/ 2540000 h 3172460"/>
              <a:gd name="connsiteX42" fmla="*/ 6540500 w 8562300"/>
              <a:gd name="connsiteY42" fmla="*/ 2705100 h 3172460"/>
              <a:gd name="connsiteX43" fmla="*/ 6743700 w 8562300"/>
              <a:gd name="connsiteY43" fmla="*/ 177800 h 3172460"/>
              <a:gd name="connsiteX44" fmla="*/ 6845300 w 8562300"/>
              <a:gd name="connsiteY44" fmla="*/ 228600 h 3172460"/>
              <a:gd name="connsiteX45" fmla="*/ 7175500 w 8562300"/>
              <a:gd name="connsiteY45" fmla="*/ 2590800 h 3172460"/>
              <a:gd name="connsiteX46" fmla="*/ 7327900 w 8562300"/>
              <a:gd name="connsiteY46" fmla="*/ 1511300 h 3172460"/>
              <a:gd name="connsiteX47" fmla="*/ 7416800 w 8562300"/>
              <a:gd name="connsiteY47" fmla="*/ 1981200 h 3172460"/>
              <a:gd name="connsiteX48" fmla="*/ 7518400 w 8562300"/>
              <a:gd name="connsiteY48" fmla="*/ 1587500 h 3172460"/>
              <a:gd name="connsiteX49" fmla="*/ 7569200 w 8562300"/>
              <a:gd name="connsiteY49" fmla="*/ 1155700 h 3172460"/>
              <a:gd name="connsiteX50" fmla="*/ 7632700 w 8562300"/>
              <a:gd name="connsiteY50" fmla="*/ 2095500 h 3172460"/>
              <a:gd name="connsiteX51" fmla="*/ 7747000 w 8562300"/>
              <a:gd name="connsiteY51" fmla="*/ 2425700 h 3172460"/>
              <a:gd name="connsiteX52" fmla="*/ 7835900 w 8562300"/>
              <a:gd name="connsiteY52" fmla="*/ 1866900 h 3172460"/>
              <a:gd name="connsiteX53" fmla="*/ 7962900 w 8562300"/>
              <a:gd name="connsiteY53" fmla="*/ 2044700 h 3172460"/>
              <a:gd name="connsiteX54" fmla="*/ 8115300 w 8562300"/>
              <a:gd name="connsiteY54" fmla="*/ 1155700 h 3172460"/>
              <a:gd name="connsiteX55" fmla="*/ 8255000 w 8562300"/>
              <a:gd name="connsiteY55" fmla="*/ 2070100 h 3172460"/>
              <a:gd name="connsiteX56" fmla="*/ 8409901 w 8562300"/>
              <a:gd name="connsiteY56" fmla="*/ 1427480 h 3172460"/>
              <a:gd name="connsiteX57" fmla="*/ 8562300 w 8562300"/>
              <a:gd name="connsiteY57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266700 w 8562300"/>
              <a:gd name="connsiteY3" fmla="*/ 170180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673100 w 8562300"/>
              <a:gd name="connsiteY6" fmla="*/ 2857500 h 3172460"/>
              <a:gd name="connsiteX7" fmla="*/ 876300 w 8562300"/>
              <a:gd name="connsiteY7" fmla="*/ 1511300 h 3172460"/>
              <a:gd name="connsiteX8" fmla="*/ 1003300 w 8562300"/>
              <a:gd name="connsiteY8" fmla="*/ 2032000 h 3172460"/>
              <a:gd name="connsiteX9" fmla="*/ 1104900 w 8562300"/>
              <a:gd name="connsiteY9" fmla="*/ 2108200 h 3172460"/>
              <a:gd name="connsiteX10" fmla="*/ 1244600 w 8562300"/>
              <a:gd name="connsiteY10" fmla="*/ 927100 h 3172460"/>
              <a:gd name="connsiteX11" fmla="*/ 1308100 w 8562300"/>
              <a:gd name="connsiteY11" fmla="*/ 457200 h 3172460"/>
              <a:gd name="connsiteX12" fmla="*/ 1473200 w 8562300"/>
              <a:gd name="connsiteY12" fmla="*/ 1143000 h 3172460"/>
              <a:gd name="connsiteX13" fmla="*/ 1536700 w 8562300"/>
              <a:gd name="connsiteY13" fmla="*/ 1689100 h 3172460"/>
              <a:gd name="connsiteX14" fmla="*/ 1714500 w 8562300"/>
              <a:gd name="connsiteY14" fmla="*/ 2755900 h 3172460"/>
              <a:gd name="connsiteX15" fmla="*/ 1841500 w 8562300"/>
              <a:gd name="connsiteY15" fmla="*/ 1511300 h 3172460"/>
              <a:gd name="connsiteX16" fmla="*/ 2082800 w 8562300"/>
              <a:gd name="connsiteY16" fmla="*/ 1130300 h 3172460"/>
              <a:gd name="connsiteX17" fmla="*/ 2146300 w 8562300"/>
              <a:gd name="connsiteY17" fmla="*/ 1600200 h 3172460"/>
              <a:gd name="connsiteX18" fmla="*/ 2286000 w 8562300"/>
              <a:gd name="connsiteY18" fmla="*/ 2425700 h 3172460"/>
              <a:gd name="connsiteX19" fmla="*/ 2400300 w 8562300"/>
              <a:gd name="connsiteY19" fmla="*/ 2006600 h 3172460"/>
              <a:gd name="connsiteX20" fmla="*/ 2667000 w 8562300"/>
              <a:gd name="connsiteY20" fmla="*/ 863600 h 3172460"/>
              <a:gd name="connsiteX21" fmla="*/ 2788845 w 8562300"/>
              <a:gd name="connsiteY21" fmla="*/ 2384552 h 3172460"/>
              <a:gd name="connsiteX22" fmla="*/ 3029141 w 8562300"/>
              <a:gd name="connsiteY22" fmla="*/ 1858264 h 3172460"/>
              <a:gd name="connsiteX23" fmla="*/ 3161297 w 8562300"/>
              <a:gd name="connsiteY23" fmla="*/ 2488692 h 3172460"/>
              <a:gd name="connsiteX24" fmla="*/ 3492500 w 8562300"/>
              <a:gd name="connsiteY24" fmla="*/ 1803400 h 3172460"/>
              <a:gd name="connsiteX25" fmla="*/ 3670300 w 8562300"/>
              <a:gd name="connsiteY25" fmla="*/ 2349500 h 3172460"/>
              <a:gd name="connsiteX26" fmla="*/ 3733800 w 8562300"/>
              <a:gd name="connsiteY26" fmla="*/ 2146300 h 3172460"/>
              <a:gd name="connsiteX27" fmla="*/ 3915743 w 8562300"/>
              <a:gd name="connsiteY27" fmla="*/ 0 h 3172460"/>
              <a:gd name="connsiteX28" fmla="*/ 4160600 w 8562300"/>
              <a:gd name="connsiteY28" fmla="*/ 1085850 h 3172460"/>
              <a:gd name="connsiteX29" fmla="*/ 4340000 w 8562300"/>
              <a:gd name="connsiteY29" fmla="*/ 3172460 h 3172460"/>
              <a:gd name="connsiteX30" fmla="*/ 4583450 w 8562300"/>
              <a:gd name="connsiteY30" fmla="*/ 1206500 h 3172460"/>
              <a:gd name="connsiteX31" fmla="*/ 4819727 w 8562300"/>
              <a:gd name="connsiteY31" fmla="*/ 823913 h 3172460"/>
              <a:gd name="connsiteX32" fmla="*/ 4915163 w 8562300"/>
              <a:gd name="connsiteY32" fmla="*/ 2379663 h 3172460"/>
              <a:gd name="connsiteX33" fmla="*/ 5095902 w 8562300"/>
              <a:gd name="connsiteY33" fmla="*/ 1730375 h 3172460"/>
              <a:gd name="connsiteX34" fmla="*/ 5364401 w 8562300"/>
              <a:gd name="connsiteY34" fmla="*/ 1149350 h 3172460"/>
              <a:gd name="connsiteX35" fmla="*/ 5486400 w 8562300"/>
              <a:gd name="connsiteY35" fmla="*/ 2400300 h 3172460"/>
              <a:gd name="connsiteX36" fmla="*/ 5562600 w 8562300"/>
              <a:gd name="connsiteY36" fmla="*/ 2133600 h 3172460"/>
              <a:gd name="connsiteX37" fmla="*/ 5816600 w 8562300"/>
              <a:gd name="connsiteY37" fmla="*/ 1574800 h 3172460"/>
              <a:gd name="connsiteX38" fmla="*/ 5969000 w 8562300"/>
              <a:gd name="connsiteY38" fmla="*/ 2070100 h 3172460"/>
              <a:gd name="connsiteX39" fmla="*/ 6054820 w 8562300"/>
              <a:gd name="connsiteY39" fmla="*/ 1518920 h 3172460"/>
              <a:gd name="connsiteX40" fmla="*/ 6197981 w 8562300"/>
              <a:gd name="connsiteY40" fmla="*/ 1224280 h 3172460"/>
              <a:gd name="connsiteX41" fmla="*/ 6362700 w 8562300"/>
              <a:gd name="connsiteY41" fmla="*/ 2540000 h 3172460"/>
              <a:gd name="connsiteX42" fmla="*/ 6540500 w 8562300"/>
              <a:gd name="connsiteY42" fmla="*/ 2705100 h 3172460"/>
              <a:gd name="connsiteX43" fmla="*/ 6743700 w 8562300"/>
              <a:gd name="connsiteY43" fmla="*/ 177800 h 3172460"/>
              <a:gd name="connsiteX44" fmla="*/ 7175500 w 8562300"/>
              <a:gd name="connsiteY44" fmla="*/ 2590800 h 3172460"/>
              <a:gd name="connsiteX45" fmla="*/ 7327900 w 8562300"/>
              <a:gd name="connsiteY45" fmla="*/ 1511300 h 3172460"/>
              <a:gd name="connsiteX46" fmla="*/ 7416800 w 8562300"/>
              <a:gd name="connsiteY46" fmla="*/ 1981200 h 3172460"/>
              <a:gd name="connsiteX47" fmla="*/ 7518400 w 8562300"/>
              <a:gd name="connsiteY47" fmla="*/ 1587500 h 3172460"/>
              <a:gd name="connsiteX48" fmla="*/ 7569200 w 8562300"/>
              <a:gd name="connsiteY48" fmla="*/ 1155700 h 3172460"/>
              <a:gd name="connsiteX49" fmla="*/ 7632700 w 8562300"/>
              <a:gd name="connsiteY49" fmla="*/ 2095500 h 3172460"/>
              <a:gd name="connsiteX50" fmla="*/ 7747000 w 8562300"/>
              <a:gd name="connsiteY50" fmla="*/ 2425700 h 3172460"/>
              <a:gd name="connsiteX51" fmla="*/ 7835900 w 8562300"/>
              <a:gd name="connsiteY51" fmla="*/ 1866900 h 3172460"/>
              <a:gd name="connsiteX52" fmla="*/ 7962900 w 8562300"/>
              <a:gd name="connsiteY52" fmla="*/ 2044700 h 3172460"/>
              <a:gd name="connsiteX53" fmla="*/ 8115300 w 8562300"/>
              <a:gd name="connsiteY53" fmla="*/ 1155700 h 3172460"/>
              <a:gd name="connsiteX54" fmla="*/ 8255000 w 8562300"/>
              <a:gd name="connsiteY54" fmla="*/ 2070100 h 3172460"/>
              <a:gd name="connsiteX55" fmla="*/ 8409901 w 8562300"/>
              <a:gd name="connsiteY55" fmla="*/ 1427480 h 3172460"/>
              <a:gd name="connsiteX56" fmla="*/ 8562300 w 8562300"/>
              <a:gd name="connsiteY56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266700 w 8562300"/>
              <a:gd name="connsiteY3" fmla="*/ 170180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673100 w 8562300"/>
              <a:gd name="connsiteY6" fmla="*/ 2857500 h 3172460"/>
              <a:gd name="connsiteX7" fmla="*/ 876300 w 8562300"/>
              <a:gd name="connsiteY7" fmla="*/ 1511300 h 3172460"/>
              <a:gd name="connsiteX8" fmla="*/ 1003300 w 8562300"/>
              <a:gd name="connsiteY8" fmla="*/ 2032000 h 3172460"/>
              <a:gd name="connsiteX9" fmla="*/ 1104900 w 8562300"/>
              <a:gd name="connsiteY9" fmla="*/ 2108200 h 3172460"/>
              <a:gd name="connsiteX10" fmla="*/ 1244600 w 8562300"/>
              <a:gd name="connsiteY10" fmla="*/ 927100 h 3172460"/>
              <a:gd name="connsiteX11" fmla="*/ 1308100 w 8562300"/>
              <a:gd name="connsiteY11" fmla="*/ 457200 h 3172460"/>
              <a:gd name="connsiteX12" fmla="*/ 1473200 w 8562300"/>
              <a:gd name="connsiteY12" fmla="*/ 1143000 h 3172460"/>
              <a:gd name="connsiteX13" fmla="*/ 1536700 w 8562300"/>
              <a:gd name="connsiteY13" fmla="*/ 1689100 h 3172460"/>
              <a:gd name="connsiteX14" fmla="*/ 1714500 w 8562300"/>
              <a:gd name="connsiteY14" fmla="*/ 2755900 h 3172460"/>
              <a:gd name="connsiteX15" fmla="*/ 1841500 w 8562300"/>
              <a:gd name="connsiteY15" fmla="*/ 1511300 h 3172460"/>
              <a:gd name="connsiteX16" fmla="*/ 2082800 w 8562300"/>
              <a:gd name="connsiteY16" fmla="*/ 1130300 h 3172460"/>
              <a:gd name="connsiteX17" fmla="*/ 2146300 w 8562300"/>
              <a:gd name="connsiteY17" fmla="*/ 1600200 h 3172460"/>
              <a:gd name="connsiteX18" fmla="*/ 2286000 w 8562300"/>
              <a:gd name="connsiteY18" fmla="*/ 2425700 h 3172460"/>
              <a:gd name="connsiteX19" fmla="*/ 2400300 w 8562300"/>
              <a:gd name="connsiteY19" fmla="*/ 2006600 h 3172460"/>
              <a:gd name="connsiteX20" fmla="*/ 2667000 w 8562300"/>
              <a:gd name="connsiteY20" fmla="*/ 863600 h 3172460"/>
              <a:gd name="connsiteX21" fmla="*/ 2788845 w 8562300"/>
              <a:gd name="connsiteY21" fmla="*/ 2384552 h 3172460"/>
              <a:gd name="connsiteX22" fmla="*/ 3029141 w 8562300"/>
              <a:gd name="connsiteY22" fmla="*/ 1858264 h 3172460"/>
              <a:gd name="connsiteX23" fmla="*/ 3161297 w 8562300"/>
              <a:gd name="connsiteY23" fmla="*/ 2488692 h 3172460"/>
              <a:gd name="connsiteX24" fmla="*/ 3492500 w 8562300"/>
              <a:gd name="connsiteY24" fmla="*/ 1803400 h 3172460"/>
              <a:gd name="connsiteX25" fmla="*/ 3670300 w 8562300"/>
              <a:gd name="connsiteY25" fmla="*/ 2349500 h 3172460"/>
              <a:gd name="connsiteX26" fmla="*/ 3733800 w 8562300"/>
              <a:gd name="connsiteY26" fmla="*/ 2146300 h 3172460"/>
              <a:gd name="connsiteX27" fmla="*/ 3915743 w 8562300"/>
              <a:gd name="connsiteY27" fmla="*/ 0 h 3172460"/>
              <a:gd name="connsiteX28" fmla="*/ 4160600 w 8562300"/>
              <a:gd name="connsiteY28" fmla="*/ 1085850 h 3172460"/>
              <a:gd name="connsiteX29" fmla="*/ 4340000 w 8562300"/>
              <a:gd name="connsiteY29" fmla="*/ 3172460 h 3172460"/>
              <a:gd name="connsiteX30" fmla="*/ 4583450 w 8562300"/>
              <a:gd name="connsiteY30" fmla="*/ 1206500 h 3172460"/>
              <a:gd name="connsiteX31" fmla="*/ 4819727 w 8562300"/>
              <a:gd name="connsiteY31" fmla="*/ 823913 h 3172460"/>
              <a:gd name="connsiteX32" fmla="*/ 4915163 w 8562300"/>
              <a:gd name="connsiteY32" fmla="*/ 2379663 h 3172460"/>
              <a:gd name="connsiteX33" fmla="*/ 5095902 w 8562300"/>
              <a:gd name="connsiteY33" fmla="*/ 1730375 h 3172460"/>
              <a:gd name="connsiteX34" fmla="*/ 5364401 w 8562300"/>
              <a:gd name="connsiteY34" fmla="*/ 1149350 h 3172460"/>
              <a:gd name="connsiteX35" fmla="*/ 5486400 w 8562300"/>
              <a:gd name="connsiteY35" fmla="*/ 2400300 h 3172460"/>
              <a:gd name="connsiteX36" fmla="*/ 5562600 w 8562300"/>
              <a:gd name="connsiteY36" fmla="*/ 2133600 h 3172460"/>
              <a:gd name="connsiteX37" fmla="*/ 5816600 w 8562300"/>
              <a:gd name="connsiteY37" fmla="*/ 1574800 h 3172460"/>
              <a:gd name="connsiteX38" fmla="*/ 5969000 w 8562300"/>
              <a:gd name="connsiteY38" fmla="*/ 2070100 h 3172460"/>
              <a:gd name="connsiteX39" fmla="*/ 6054820 w 8562300"/>
              <a:gd name="connsiteY39" fmla="*/ 1518920 h 3172460"/>
              <a:gd name="connsiteX40" fmla="*/ 6197981 w 8562300"/>
              <a:gd name="connsiteY40" fmla="*/ 1224280 h 3172460"/>
              <a:gd name="connsiteX41" fmla="*/ 6362700 w 8562300"/>
              <a:gd name="connsiteY41" fmla="*/ 2540000 h 3172460"/>
              <a:gd name="connsiteX42" fmla="*/ 6540500 w 8562300"/>
              <a:gd name="connsiteY42" fmla="*/ 2705100 h 3172460"/>
              <a:gd name="connsiteX43" fmla="*/ 6743700 w 8562300"/>
              <a:gd name="connsiteY43" fmla="*/ 177800 h 3172460"/>
              <a:gd name="connsiteX44" fmla="*/ 6838491 w 8562300"/>
              <a:gd name="connsiteY44" fmla="*/ 687578 h 3172460"/>
              <a:gd name="connsiteX45" fmla="*/ 7175500 w 8562300"/>
              <a:gd name="connsiteY45" fmla="*/ 2590800 h 3172460"/>
              <a:gd name="connsiteX46" fmla="*/ 7327900 w 8562300"/>
              <a:gd name="connsiteY46" fmla="*/ 1511300 h 3172460"/>
              <a:gd name="connsiteX47" fmla="*/ 7416800 w 8562300"/>
              <a:gd name="connsiteY47" fmla="*/ 1981200 h 3172460"/>
              <a:gd name="connsiteX48" fmla="*/ 7518400 w 8562300"/>
              <a:gd name="connsiteY48" fmla="*/ 1587500 h 3172460"/>
              <a:gd name="connsiteX49" fmla="*/ 7569200 w 8562300"/>
              <a:gd name="connsiteY49" fmla="*/ 1155700 h 3172460"/>
              <a:gd name="connsiteX50" fmla="*/ 7632700 w 8562300"/>
              <a:gd name="connsiteY50" fmla="*/ 2095500 h 3172460"/>
              <a:gd name="connsiteX51" fmla="*/ 7747000 w 8562300"/>
              <a:gd name="connsiteY51" fmla="*/ 2425700 h 3172460"/>
              <a:gd name="connsiteX52" fmla="*/ 7835900 w 8562300"/>
              <a:gd name="connsiteY52" fmla="*/ 1866900 h 3172460"/>
              <a:gd name="connsiteX53" fmla="*/ 7962900 w 8562300"/>
              <a:gd name="connsiteY53" fmla="*/ 2044700 h 3172460"/>
              <a:gd name="connsiteX54" fmla="*/ 8115300 w 8562300"/>
              <a:gd name="connsiteY54" fmla="*/ 1155700 h 3172460"/>
              <a:gd name="connsiteX55" fmla="*/ 8255000 w 8562300"/>
              <a:gd name="connsiteY55" fmla="*/ 2070100 h 3172460"/>
              <a:gd name="connsiteX56" fmla="*/ 8409901 w 8562300"/>
              <a:gd name="connsiteY56" fmla="*/ 1427480 h 3172460"/>
              <a:gd name="connsiteX57" fmla="*/ 8562300 w 8562300"/>
              <a:gd name="connsiteY57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266700 w 8562300"/>
              <a:gd name="connsiteY3" fmla="*/ 170180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673100 w 8562300"/>
              <a:gd name="connsiteY6" fmla="*/ 2857500 h 3172460"/>
              <a:gd name="connsiteX7" fmla="*/ 876300 w 8562300"/>
              <a:gd name="connsiteY7" fmla="*/ 1511300 h 3172460"/>
              <a:gd name="connsiteX8" fmla="*/ 1003300 w 8562300"/>
              <a:gd name="connsiteY8" fmla="*/ 2032000 h 3172460"/>
              <a:gd name="connsiteX9" fmla="*/ 1104900 w 8562300"/>
              <a:gd name="connsiteY9" fmla="*/ 2108200 h 3172460"/>
              <a:gd name="connsiteX10" fmla="*/ 1244600 w 8562300"/>
              <a:gd name="connsiteY10" fmla="*/ 927100 h 3172460"/>
              <a:gd name="connsiteX11" fmla="*/ 1308100 w 8562300"/>
              <a:gd name="connsiteY11" fmla="*/ 457200 h 3172460"/>
              <a:gd name="connsiteX12" fmla="*/ 1473200 w 8562300"/>
              <a:gd name="connsiteY12" fmla="*/ 1143000 h 3172460"/>
              <a:gd name="connsiteX13" fmla="*/ 1536700 w 8562300"/>
              <a:gd name="connsiteY13" fmla="*/ 1689100 h 3172460"/>
              <a:gd name="connsiteX14" fmla="*/ 1714500 w 8562300"/>
              <a:gd name="connsiteY14" fmla="*/ 2755900 h 3172460"/>
              <a:gd name="connsiteX15" fmla="*/ 1841500 w 8562300"/>
              <a:gd name="connsiteY15" fmla="*/ 1511300 h 3172460"/>
              <a:gd name="connsiteX16" fmla="*/ 2082800 w 8562300"/>
              <a:gd name="connsiteY16" fmla="*/ 1130300 h 3172460"/>
              <a:gd name="connsiteX17" fmla="*/ 2146300 w 8562300"/>
              <a:gd name="connsiteY17" fmla="*/ 1600200 h 3172460"/>
              <a:gd name="connsiteX18" fmla="*/ 2286000 w 8562300"/>
              <a:gd name="connsiteY18" fmla="*/ 2425700 h 3172460"/>
              <a:gd name="connsiteX19" fmla="*/ 2400300 w 8562300"/>
              <a:gd name="connsiteY19" fmla="*/ 2006600 h 3172460"/>
              <a:gd name="connsiteX20" fmla="*/ 2667000 w 8562300"/>
              <a:gd name="connsiteY20" fmla="*/ 863600 h 3172460"/>
              <a:gd name="connsiteX21" fmla="*/ 2788845 w 8562300"/>
              <a:gd name="connsiteY21" fmla="*/ 2384552 h 3172460"/>
              <a:gd name="connsiteX22" fmla="*/ 3029141 w 8562300"/>
              <a:gd name="connsiteY22" fmla="*/ 1858264 h 3172460"/>
              <a:gd name="connsiteX23" fmla="*/ 3161297 w 8562300"/>
              <a:gd name="connsiteY23" fmla="*/ 2488692 h 3172460"/>
              <a:gd name="connsiteX24" fmla="*/ 3492500 w 8562300"/>
              <a:gd name="connsiteY24" fmla="*/ 1803400 h 3172460"/>
              <a:gd name="connsiteX25" fmla="*/ 3670300 w 8562300"/>
              <a:gd name="connsiteY25" fmla="*/ 2349500 h 3172460"/>
              <a:gd name="connsiteX26" fmla="*/ 3733800 w 8562300"/>
              <a:gd name="connsiteY26" fmla="*/ 2146300 h 3172460"/>
              <a:gd name="connsiteX27" fmla="*/ 3915743 w 8562300"/>
              <a:gd name="connsiteY27" fmla="*/ 0 h 3172460"/>
              <a:gd name="connsiteX28" fmla="*/ 4160600 w 8562300"/>
              <a:gd name="connsiteY28" fmla="*/ 1085850 h 3172460"/>
              <a:gd name="connsiteX29" fmla="*/ 4340000 w 8562300"/>
              <a:gd name="connsiteY29" fmla="*/ 3172460 h 3172460"/>
              <a:gd name="connsiteX30" fmla="*/ 4583450 w 8562300"/>
              <a:gd name="connsiteY30" fmla="*/ 1206500 h 3172460"/>
              <a:gd name="connsiteX31" fmla="*/ 4819727 w 8562300"/>
              <a:gd name="connsiteY31" fmla="*/ 823913 h 3172460"/>
              <a:gd name="connsiteX32" fmla="*/ 4915163 w 8562300"/>
              <a:gd name="connsiteY32" fmla="*/ 2379663 h 3172460"/>
              <a:gd name="connsiteX33" fmla="*/ 5095902 w 8562300"/>
              <a:gd name="connsiteY33" fmla="*/ 1730375 h 3172460"/>
              <a:gd name="connsiteX34" fmla="*/ 5364401 w 8562300"/>
              <a:gd name="connsiteY34" fmla="*/ 1149350 h 3172460"/>
              <a:gd name="connsiteX35" fmla="*/ 5486400 w 8562300"/>
              <a:gd name="connsiteY35" fmla="*/ 2400300 h 3172460"/>
              <a:gd name="connsiteX36" fmla="*/ 5562600 w 8562300"/>
              <a:gd name="connsiteY36" fmla="*/ 2133600 h 3172460"/>
              <a:gd name="connsiteX37" fmla="*/ 5816600 w 8562300"/>
              <a:gd name="connsiteY37" fmla="*/ 1574800 h 3172460"/>
              <a:gd name="connsiteX38" fmla="*/ 5969000 w 8562300"/>
              <a:gd name="connsiteY38" fmla="*/ 2070100 h 3172460"/>
              <a:gd name="connsiteX39" fmla="*/ 6054820 w 8562300"/>
              <a:gd name="connsiteY39" fmla="*/ 1518920 h 3172460"/>
              <a:gd name="connsiteX40" fmla="*/ 6197981 w 8562300"/>
              <a:gd name="connsiteY40" fmla="*/ 1224280 h 3172460"/>
              <a:gd name="connsiteX41" fmla="*/ 6362700 w 8562300"/>
              <a:gd name="connsiteY41" fmla="*/ 2540000 h 3172460"/>
              <a:gd name="connsiteX42" fmla="*/ 6540500 w 8562300"/>
              <a:gd name="connsiteY42" fmla="*/ 2705100 h 3172460"/>
              <a:gd name="connsiteX43" fmla="*/ 6743700 w 8562300"/>
              <a:gd name="connsiteY43" fmla="*/ 177800 h 3172460"/>
              <a:gd name="connsiteX44" fmla="*/ 6900988 w 8562300"/>
              <a:gd name="connsiteY44" fmla="*/ 675386 h 3172460"/>
              <a:gd name="connsiteX45" fmla="*/ 7175500 w 8562300"/>
              <a:gd name="connsiteY45" fmla="*/ 2590800 h 3172460"/>
              <a:gd name="connsiteX46" fmla="*/ 7327900 w 8562300"/>
              <a:gd name="connsiteY46" fmla="*/ 1511300 h 3172460"/>
              <a:gd name="connsiteX47" fmla="*/ 7416800 w 8562300"/>
              <a:gd name="connsiteY47" fmla="*/ 1981200 h 3172460"/>
              <a:gd name="connsiteX48" fmla="*/ 7518400 w 8562300"/>
              <a:gd name="connsiteY48" fmla="*/ 1587500 h 3172460"/>
              <a:gd name="connsiteX49" fmla="*/ 7569200 w 8562300"/>
              <a:gd name="connsiteY49" fmla="*/ 1155700 h 3172460"/>
              <a:gd name="connsiteX50" fmla="*/ 7632700 w 8562300"/>
              <a:gd name="connsiteY50" fmla="*/ 2095500 h 3172460"/>
              <a:gd name="connsiteX51" fmla="*/ 7747000 w 8562300"/>
              <a:gd name="connsiteY51" fmla="*/ 2425700 h 3172460"/>
              <a:gd name="connsiteX52" fmla="*/ 7835900 w 8562300"/>
              <a:gd name="connsiteY52" fmla="*/ 1866900 h 3172460"/>
              <a:gd name="connsiteX53" fmla="*/ 7962900 w 8562300"/>
              <a:gd name="connsiteY53" fmla="*/ 2044700 h 3172460"/>
              <a:gd name="connsiteX54" fmla="*/ 8115300 w 8562300"/>
              <a:gd name="connsiteY54" fmla="*/ 1155700 h 3172460"/>
              <a:gd name="connsiteX55" fmla="*/ 8255000 w 8562300"/>
              <a:gd name="connsiteY55" fmla="*/ 2070100 h 3172460"/>
              <a:gd name="connsiteX56" fmla="*/ 8409901 w 8562300"/>
              <a:gd name="connsiteY56" fmla="*/ 1427480 h 3172460"/>
              <a:gd name="connsiteX57" fmla="*/ 8562300 w 8562300"/>
              <a:gd name="connsiteY57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266700 w 8562300"/>
              <a:gd name="connsiteY3" fmla="*/ 170180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673100 w 8562300"/>
              <a:gd name="connsiteY6" fmla="*/ 2857500 h 3172460"/>
              <a:gd name="connsiteX7" fmla="*/ 876300 w 8562300"/>
              <a:gd name="connsiteY7" fmla="*/ 1511300 h 3172460"/>
              <a:gd name="connsiteX8" fmla="*/ 1003300 w 8562300"/>
              <a:gd name="connsiteY8" fmla="*/ 2032000 h 3172460"/>
              <a:gd name="connsiteX9" fmla="*/ 1104900 w 8562300"/>
              <a:gd name="connsiteY9" fmla="*/ 2108200 h 3172460"/>
              <a:gd name="connsiteX10" fmla="*/ 1244600 w 8562300"/>
              <a:gd name="connsiteY10" fmla="*/ 927100 h 3172460"/>
              <a:gd name="connsiteX11" fmla="*/ 1308100 w 8562300"/>
              <a:gd name="connsiteY11" fmla="*/ 457200 h 3172460"/>
              <a:gd name="connsiteX12" fmla="*/ 1473200 w 8562300"/>
              <a:gd name="connsiteY12" fmla="*/ 1143000 h 3172460"/>
              <a:gd name="connsiteX13" fmla="*/ 1536700 w 8562300"/>
              <a:gd name="connsiteY13" fmla="*/ 1689100 h 3172460"/>
              <a:gd name="connsiteX14" fmla="*/ 1714500 w 8562300"/>
              <a:gd name="connsiteY14" fmla="*/ 2755900 h 3172460"/>
              <a:gd name="connsiteX15" fmla="*/ 1841500 w 8562300"/>
              <a:gd name="connsiteY15" fmla="*/ 1511300 h 3172460"/>
              <a:gd name="connsiteX16" fmla="*/ 2082800 w 8562300"/>
              <a:gd name="connsiteY16" fmla="*/ 1130300 h 3172460"/>
              <a:gd name="connsiteX17" fmla="*/ 2146300 w 8562300"/>
              <a:gd name="connsiteY17" fmla="*/ 1600200 h 3172460"/>
              <a:gd name="connsiteX18" fmla="*/ 2286000 w 8562300"/>
              <a:gd name="connsiteY18" fmla="*/ 2425700 h 3172460"/>
              <a:gd name="connsiteX19" fmla="*/ 2400300 w 8562300"/>
              <a:gd name="connsiteY19" fmla="*/ 2006600 h 3172460"/>
              <a:gd name="connsiteX20" fmla="*/ 2667000 w 8562300"/>
              <a:gd name="connsiteY20" fmla="*/ 863600 h 3172460"/>
              <a:gd name="connsiteX21" fmla="*/ 2788845 w 8562300"/>
              <a:gd name="connsiteY21" fmla="*/ 2384552 h 3172460"/>
              <a:gd name="connsiteX22" fmla="*/ 3029141 w 8562300"/>
              <a:gd name="connsiteY22" fmla="*/ 1858264 h 3172460"/>
              <a:gd name="connsiteX23" fmla="*/ 3161297 w 8562300"/>
              <a:gd name="connsiteY23" fmla="*/ 2488692 h 3172460"/>
              <a:gd name="connsiteX24" fmla="*/ 3492500 w 8562300"/>
              <a:gd name="connsiteY24" fmla="*/ 1803400 h 3172460"/>
              <a:gd name="connsiteX25" fmla="*/ 3670300 w 8562300"/>
              <a:gd name="connsiteY25" fmla="*/ 2349500 h 3172460"/>
              <a:gd name="connsiteX26" fmla="*/ 3733800 w 8562300"/>
              <a:gd name="connsiteY26" fmla="*/ 2146300 h 3172460"/>
              <a:gd name="connsiteX27" fmla="*/ 3915743 w 8562300"/>
              <a:gd name="connsiteY27" fmla="*/ 0 h 3172460"/>
              <a:gd name="connsiteX28" fmla="*/ 4160600 w 8562300"/>
              <a:gd name="connsiteY28" fmla="*/ 1085850 h 3172460"/>
              <a:gd name="connsiteX29" fmla="*/ 4340000 w 8562300"/>
              <a:gd name="connsiteY29" fmla="*/ 3172460 h 3172460"/>
              <a:gd name="connsiteX30" fmla="*/ 4583450 w 8562300"/>
              <a:gd name="connsiteY30" fmla="*/ 1206500 h 3172460"/>
              <a:gd name="connsiteX31" fmla="*/ 4819727 w 8562300"/>
              <a:gd name="connsiteY31" fmla="*/ 823913 h 3172460"/>
              <a:gd name="connsiteX32" fmla="*/ 4915163 w 8562300"/>
              <a:gd name="connsiteY32" fmla="*/ 2379663 h 3172460"/>
              <a:gd name="connsiteX33" fmla="*/ 5095902 w 8562300"/>
              <a:gd name="connsiteY33" fmla="*/ 1730375 h 3172460"/>
              <a:gd name="connsiteX34" fmla="*/ 5364401 w 8562300"/>
              <a:gd name="connsiteY34" fmla="*/ 1149350 h 3172460"/>
              <a:gd name="connsiteX35" fmla="*/ 5486400 w 8562300"/>
              <a:gd name="connsiteY35" fmla="*/ 2400300 h 3172460"/>
              <a:gd name="connsiteX36" fmla="*/ 5562600 w 8562300"/>
              <a:gd name="connsiteY36" fmla="*/ 2133600 h 3172460"/>
              <a:gd name="connsiteX37" fmla="*/ 5816600 w 8562300"/>
              <a:gd name="connsiteY37" fmla="*/ 1574800 h 3172460"/>
              <a:gd name="connsiteX38" fmla="*/ 5969000 w 8562300"/>
              <a:gd name="connsiteY38" fmla="*/ 2070100 h 3172460"/>
              <a:gd name="connsiteX39" fmla="*/ 6054820 w 8562300"/>
              <a:gd name="connsiteY39" fmla="*/ 1518920 h 3172460"/>
              <a:gd name="connsiteX40" fmla="*/ 6197981 w 8562300"/>
              <a:gd name="connsiteY40" fmla="*/ 1224280 h 3172460"/>
              <a:gd name="connsiteX41" fmla="*/ 6362700 w 8562300"/>
              <a:gd name="connsiteY41" fmla="*/ 2540000 h 3172460"/>
              <a:gd name="connsiteX42" fmla="*/ 6540500 w 8562300"/>
              <a:gd name="connsiteY42" fmla="*/ 2705100 h 3172460"/>
              <a:gd name="connsiteX43" fmla="*/ 6761556 w 8562300"/>
              <a:gd name="connsiteY43" fmla="*/ 177800 h 3172460"/>
              <a:gd name="connsiteX44" fmla="*/ 6900988 w 8562300"/>
              <a:gd name="connsiteY44" fmla="*/ 675386 h 3172460"/>
              <a:gd name="connsiteX45" fmla="*/ 7175500 w 8562300"/>
              <a:gd name="connsiteY45" fmla="*/ 2590800 h 3172460"/>
              <a:gd name="connsiteX46" fmla="*/ 7327900 w 8562300"/>
              <a:gd name="connsiteY46" fmla="*/ 1511300 h 3172460"/>
              <a:gd name="connsiteX47" fmla="*/ 7416800 w 8562300"/>
              <a:gd name="connsiteY47" fmla="*/ 1981200 h 3172460"/>
              <a:gd name="connsiteX48" fmla="*/ 7518400 w 8562300"/>
              <a:gd name="connsiteY48" fmla="*/ 1587500 h 3172460"/>
              <a:gd name="connsiteX49" fmla="*/ 7569200 w 8562300"/>
              <a:gd name="connsiteY49" fmla="*/ 1155700 h 3172460"/>
              <a:gd name="connsiteX50" fmla="*/ 7632700 w 8562300"/>
              <a:gd name="connsiteY50" fmla="*/ 2095500 h 3172460"/>
              <a:gd name="connsiteX51" fmla="*/ 7747000 w 8562300"/>
              <a:gd name="connsiteY51" fmla="*/ 2425700 h 3172460"/>
              <a:gd name="connsiteX52" fmla="*/ 7835900 w 8562300"/>
              <a:gd name="connsiteY52" fmla="*/ 1866900 h 3172460"/>
              <a:gd name="connsiteX53" fmla="*/ 7962900 w 8562300"/>
              <a:gd name="connsiteY53" fmla="*/ 2044700 h 3172460"/>
              <a:gd name="connsiteX54" fmla="*/ 8115300 w 8562300"/>
              <a:gd name="connsiteY54" fmla="*/ 1155700 h 3172460"/>
              <a:gd name="connsiteX55" fmla="*/ 8255000 w 8562300"/>
              <a:gd name="connsiteY55" fmla="*/ 2070100 h 3172460"/>
              <a:gd name="connsiteX56" fmla="*/ 8409901 w 8562300"/>
              <a:gd name="connsiteY56" fmla="*/ 1427480 h 3172460"/>
              <a:gd name="connsiteX57" fmla="*/ 8562300 w 8562300"/>
              <a:gd name="connsiteY57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266700 w 8562300"/>
              <a:gd name="connsiteY3" fmla="*/ 170180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673100 w 8562300"/>
              <a:gd name="connsiteY6" fmla="*/ 2857500 h 3172460"/>
              <a:gd name="connsiteX7" fmla="*/ 876300 w 8562300"/>
              <a:gd name="connsiteY7" fmla="*/ 1511300 h 3172460"/>
              <a:gd name="connsiteX8" fmla="*/ 1003300 w 8562300"/>
              <a:gd name="connsiteY8" fmla="*/ 2032000 h 3172460"/>
              <a:gd name="connsiteX9" fmla="*/ 1104900 w 8562300"/>
              <a:gd name="connsiteY9" fmla="*/ 2108200 h 3172460"/>
              <a:gd name="connsiteX10" fmla="*/ 1244600 w 8562300"/>
              <a:gd name="connsiteY10" fmla="*/ 927100 h 3172460"/>
              <a:gd name="connsiteX11" fmla="*/ 1308100 w 8562300"/>
              <a:gd name="connsiteY11" fmla="*/ 457200 h 3172460"/>
              <a:gd name="connsiteX12" fmla="*/ 1473200 w 8562300"/>
              <a:gd name="connsiteY12" fmla="*/ 1143000 h 3172460"/>
              <a:gd name="connsiteX13" fmla="*/ 1536700 w 8562300"/>
              <a:gd name="connsiteY13" fmla="*/ 1689100 h 3172460"/>
              <a:gd name="connsiteX14" fmla="*/ 1714500 w 8562300"/>
              <a:gd name="connsiteY14" fmla="*/ 2755900 h 3172460"/>
              <a:gd name="connsiteX15" fmla="*/ 1841500 w 8562300"/>
              <a:gd name="connsiteY15" fmla="*/ 1511300 h 3172460"/>
              <a:gd name="connsiteX16" fmla="*/ 2082800 w 8562300"/>
              <a:gd name="connsiteY16" fmla="*/ 1130300 h 3172460"/>
              <a:gd name="connsiteX17" fmla="*/ 2146300 w 8562300"/>
              <a:gd name="connsiteY17" fmla="*/ 1600200 h 3172460"/>
              <a:gd name="connsiteX18" fmla="*/ 2286000 w 8562300"/>
              <a:gd name="connsiteY18" fmla="*/ 2425700 h 3172460"/>
              <a:gd name="connsiteX19" fmla="*/ 2400300 w 8562300"/>
              <a:gd name="connsiteY19" fmla="*/ 2006600 h 3172460"/>
              <a:gd name="connsiteX20" fmla="*/ 2667000 w 8562300"/>
              <a:gd name="connsiteY20" fmla="*/ 863600 h 3172460"/>
              <a:gd name="connsiteX21" fmla="*/ 2788845 w 8562300"/>
              <a:gd name="connsiteY21" fmla="*/ 2384552 h 3172460"/>
              <a:gd name="connsiteX22" fmla="*/ 3029141 w 8562300"/>
              <a:gd name="connsiteY22" fmla="*/ 1858264 h 3172460"/>
              <a:gd name="connsiteX23" fmla="*/ 3161297 w 8562300"/>
              <a:gd name="connsiteY23" fmla="*/ 2488692 h 3172460"/>
              <a:gd name="connsiteX24" fmla="*/ 3492500 w 8562300"/>
              <a:gd name="connsiteY24" fmla="*/ 1803400 h 3172460"/>
              <a:gd name="connsiteX25" fmla="*/ 3670300 w 8562300"/>
              <a:gd name="connsiteY25" fmla="*/ 2349500 h 3172460"/>
              <a:gd name="connsiteX26" fmla="*/ 3733800 w 8562300"/>
              <a:gd name="connsiteY26" fmla="*/ 2146300 h 3172460"/>
              <a:gd name="connsiteX27" fmla="*/ 3915743 w 8562300"/>
              <a:gd name="connsiteY27" fmla="*/ 0 h 3172460"/>
              <a:gd name="connsiteX28" fmla="*/ 4160600 w 8562300"/>
              <a:gd name="connsiteY28" fmla="*/ 1085850 h 3172460"/>
              <a:gd name="connsiteX29" fmla="*/ 4340000 w 8562300"/>
              <a:gd name="connsiteY29" fmla="*/ 3172460 h 3172460"/>
              <a:gd name="connsiteX30" fmla="*/ 4583450 w 8562300"/>
              <a:gd name="connsiteY30" fmla="*/ 1206500 h 3172460"/>
              <a:gd name="connsiteX31" fmla="*/ 4819727 w 8562300"/>
              <a:gd name="connsiteY31" fmla="*/ 823913 h 3172460"/>
              <a:gd name="connsiteX32" fmla="*/ 4915163 w 8562300"/>
              <a:gd name="connsiteY32" fmla="*/ 2379663 h 3172460"/>
              <a:gd name="connsiteX33" fmla="*/ 5095902 w 8562300"/>
              <a:gd name="connsiteY33" fmla="*/ 1730375 h 3172460"/>
              <a:gd name="connsiteX34" fmla="*/ 5364401 w 8562300"/>
              <a:gd name="connsiteY34" fmla="*/ 1149350 h 3172460"/>
              <a:gd name="connsiteX35" fmla="*/ 5486400 w 8562300"/>
              <a:gd name="connsiteY35" fmla="*/ 2400300 h 3172460"/>
              <a:gd name="connsiteX36" fmla="*/ 5562600 w 8562300"/>
              <a:gd name="connsiteY36" fmla="*/ 2133600 h 3172460"/>
              <a:gd name="connsiteX37" fmla="*/ 5816600 w 8562300"/>
              <a:gd name="connsiteY37" fmla="*/ 1574800 h 3172460"/>
              <a:gd name="connsiteX38" fmla="*/ 5969000 w 8562300"/>
              <a:gd name="connsiteY38" fmla="*/ 2070100 h 3172460"/>
              <a:gd name="connsiteX39" fmla="*/ 6054820 w 8562300"/>
              <a:gd name="connsiteY39" fmla="*/ 1518920 h 3172460"/>
              <a:gd name="connsiteX40" fmla="*/ 6197981 w 8562300"/>
              <a:gd name="connsiteY40" fmla="*/ 1224280 h 3172460"/>
              <a:gd name="connsiteX41" fmla="*/ 6362700 w 8562300"/>
              <a:gd name="connsiteY41" fmla="*/ 2540000 h 3172460"/>
              <a:gd name="connsiteX42" fmla="*/ 6540500 w 8562300"/>
              <a:gd name="connsiteY42" fmla="*/ 2705100 h 3172460"/>
              <a:gd name="connsiteX43" fmla="*/ 6761556 w 8562300"/>
              <a:gd name="connsiteY43" fmla="*/ 177800 h 3172460"/>
              <a:gd name="connsiteX44" fmla="*/ 6918845 w 8562300"/>
              <a:gd name="connsiteY44" fmla="*/ 675386 h 3172460"/>
              <a:gd name="connsiteX45" fmla="*/ 7175500 w 8562300"/>
              <a:gd name="connsiteY45" fmla="*/ 2590800 h 3172460"/>
              <a:gd name="connsiteX46" fmla="*/ 7327900 w 8562300"/>
              <a:gd name="connsiteY46" fmla="*/ 1511300 h 3172460"/>
              <a:gd name="connsiteX47" fmla="*/ 7416800 w 8562300"/>
              <a:gd name="connsiteY47" fmla="*/ 1981200 h 3172460"/>
              <a:gd name="connsiteX48" fmla="*/ 7518400 w 8562300"/>
              <a:gd name="connsiteY48" fmla="*/ 1587500 h 3172460"/>
              <a:gd name="connsiteX49" fmla="*/ 7569200 w 8562300"/>
              <a:gd name="connsiteY49" fmla="*/ 1155700 h 3172460"/>
              <a:gd name="connsiteX50" fmla="*/ 7632700 w 8562300"/>
              <a:gd name="connsiteY50" fmla="*/ 2095500 h 3172460"/>
              <a:gd name="connsiteX51" fmla="*/ 7747000 w 8562300"/>
              <a:gd name="connsiteY51" fmla="*/ 2425700 h 3172460"/>
              <a:gd name="connsiteX52" fmla="*/ 7835900 w 8562300"/>
              <a:gd name="connsiteY52" fmla="*/ 1866900 h 3172460"/>
              <a:gd name="connsiteX53" fmla="*/ 7962900 w 8562300"/>
              <a:gd name="connsiteY53" fmla="*/ 2044700 h 3172460"/>
              <a:gd name="connsiteX54" fmla="*/ 8115300 w 8562300"/>
              <a:gd name="connsiteY54" fmla="*/ 1155700 h 3172460"/>
              <a:gd name="connsiteX55" fmla="*/ 8255000 w 8562300"/>
              <a:gd name="connsiteY55" fmla="*/ 2070100 h 3172460"/>
              <a:gd name="connsiteX56" fmla="*/ 8409901 w 8562300"/>
              <a:gd name="connsiteY56" fmla="*/ 1427480 h 3172460"/>
              <a:gd name="connsiteX57" fmla="*/ 8562300 w 8562300"/>
              <a:gd name="connsiteY57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266700 w 8562300"/>
              <a:gd name="connsiteY3" fmla="*/ 170180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673100 w 8562300"/>
              <a:gd name="connsiteY6" fmla="*/ 2857500 h 3172460"/>
              <a:gd name="connsiteX7" fmla="*/ 876300 w 8562300"/>
              <a:gd name="connsiteY7" fmla="*/ 1511300 h 3172460"/>
              <a:gd name="connsiteX8" fmla="*/ 1003300 w 8562300"/>
              <a:gd name="connsiteY8" fmla="*/ 2032000 h 3172460"/>
              <a:gd name="connsiteX9" fmla="*/ 1104900 w 8562300"/>
              <a:gd name="connsiteY9" fmla="*/ 2108200 h 3172460"/>
              <a:gd name="connsiteX10" fmla="*/ 1244600 w 8562300"/>
              <a:gd name="connsiteY10" fmla="*/ 927100 h 3172460"/>
              <a:gd name="connsiteX11" fmla="*/ 1308100 w 8562300"/>
              <a:gd name="connsiteY11" fmla="*/ 457200 h 3172460"/>
              <a:gd name="connsiteX12" fmla="*/ 1473200 w 8562300"/>
              <a:gd name="connsiteY12" fmla="*/ 1143000 h 3172460"/>
              <a:gd name="connsiteX13" fmla="*/ 1536700 w 8562300"/>
              <a:gd name="connsiteY13" fmla="*/ 1689100 h 3172460"/>
              <a:gd name="connsiteX14" fmla="*/ 1714500 w 8562300"/>
              <a:gd name="connsiteY14" fmla="*/ 2755900 h 3172460"/>
              <a:gd name="connsiteX15" fmla="*/ 1841500 w 8562300"/>
              <a:gd name="connsiteY15" fmla="*/ 1511300 h 3172460"/>
              <a:gd name="connsiteX16" fmla="*/ 2082800 w 8562300"/>
              <a:gd name="connsiteY16" fmla="*/ 1130300 h 3172460"/>
              <a:gd name="connsiteX17" fmla="*/ 2146300 w 8562300"/>
              <a:gd name="connsiteY17" fmla="*/ 1600200 h 3172460"/>
              <a:gd name="connsiteX18" fmla="*/ 2286000 w 8562300"/>
              <a:gd name="connsiteY18" fmla="*/ 2425700 h 3172460"/>
              <a:gd name="connsiteX19" fmla="*/ 2400300 w 8562300"/>
              <a:gd name="connsiteY19" fmla="*/ 2006600 h 3172460"/>
              <a:gd name="connsiteX20" fmla="*/ 2667000 w 8562300"/>
              <a:gd name="connsiteY20" fmla="*/ 863600 h 3172460"/>
              <a:gd name="connsiteX21" fmla="*/ 2788845 w 8562300"/>
              <a:gd name="connsiteY21" fmla="*/ 2384552 h 3172460"/>
              <a:gd name="connsiteX22" fmla="*/ 3029141 w 8562300"/>
              <a:gd name="connsiteY22" fmla="*/ 1858264 h 3172460"/>
              <a:gd name="connsiteX23" fmla="*/ 3161297 w 8562300"/>
              <a:gd name="connsiteY23" fmla="*/ 2488692 h 3172460"/>
              <a:gd name="connsiteX24" fmla="*/ 3492500 w 8562300"/>
              <a:gd name="connsiteY24" fmla="*/ 1803400 h 3172460"/>
              <a:gd name="connsiteX25" fmla="*/ 3670300 w 8562300"/>
              <a:gd name="connsiteY25" fmla="*/ 2349500 h 3172460"/>
              <a:gd name="connsiteX26" fmla="*/ 3733800 w 8562300"/>
              <a:gd name="connsiteY26" fmla="*/ 2146300 h 3172460"/>
              <a:gd name="connsiteX27" fmla="*/ 3915743 w 8562300"/>
              <a:gd name="connsiteY27" fmla="*/ 0 h 3172460"/>
              <a:gd name="connsiteX28" fmla="*/ 4160600 w 8562300"/>
              <a:gd name="connsiteY28" fmla="*/ 1085850 h 3172460"/>
              <a:gd name="connsiteX29" fmla="*/ 4340000 w 8562300"/>
              <a:gd name="connsiteY29" fmla="*/ 3172460 h 3172460"/>
              <a:gd name="connsiteX30" fmla="*/ 4583450 w 8562300"/>
              <a:gd name="connsiteY30" fmla="*/ 1206500 h 3172460"/>
              <a:gd name="connsiteX31" fmla="*/ 4819727 w 8562300"/>
              <a:gd name="connsiteY31" fmla="*/ 823913 h 3172460"/>
              <a:gd name="connsiteX32" fmla="*/ 4915163 w 8562300"/>
              <a:gd name="connsiteY32" fmla="*/ 2379663 h 3172460"/>
              <a:gd name="connsiteX33" fmla="*/ 5095902 w 8562300"/>
              <a:gd name="connsiteY33" fmla="*/ 1730375 h 3172460"/>
              <a:gd name="connsiteX34" fmla="*/ 5364401 w 8562300"/>
              <a:gd name="connsiteY34" fmla="*/ 1149350 h 3172460"/>
              <a:gd name="connsiteX35" fmla="*/ 5486400 w 8562300"/>
              <a:gd name="connsiteY35" fmla="*/ 2400300 h 3172460"/>
              <a:gd name="connsiteX36" fmla="*/ 5562600 w 8562300"/>
              <a:gd name="connsiteY36" fmla="*/ 2133600 h 3172460"/>
              <a:gd name="connsiteX37" fmla="*/ 5816600 w 8562300"/>
              <a:gd name="connsiteY37" fmla="*/ 1574800 h 3172460"/>
              <a:gd name="connsiteX38" fmla="*/ 5969000 w 8562300"/>
              <a:gd name="connsiteY38" fmla="*/ 2070100 h 3172460"/>
              <a:gd name="connsiteX39" fmla="*/ 6054820 w 8562300"/>
              <a:gd name="connsiteY39" fmla="*/ 1518920 h 3172460"/>
              <a:gd name="connsiteX40" fmla="*/ 6197981 w 8562300"/>
              <a:gd name="connsiteY40" fmla="*/ 1224280 h 3172460"/>
              <a:gd name="connsiteX41" fmla="*/ 6362700 w 8562300"/>
              <a:gd name="connsiteY41" fmla="*/ 2540000 h 3172460"/>
              <a:gd name="connsiteX42" fmla="*/ 6540500 w 8562300"/>
              <a:gd name="connsiteY42" fmla="*/ 2705100 h 3172460"/>
              <a:gd name="connsiteX43" fmla="*/ 6761556 w 8562300"/>
              <a:gd name="connsiteY43" fmla="*/ 177800 h 3172460"/>
              <a:gd name="connsiteX44" fmla="*/ 6918845 w 8562300"/>
              <a:gd name="connsiteY44" fmla="*/ 675386 h 3172460"/>
              <a:gd name="connsiteX45" fmla="*/ 7175500 w 8562300"/>
              <a:gd name="connsiteY45" fmla="*/ 2590800 h 3172460"/>
              <a:gd name="connsiteX46" fmla="*/ 7327900 w 8562300"/>
              <a:gd name="connsiteY46" fmla="*/ 1511300 h 3172460"/>
              <a:gd name="connsiteX47" fmla="*/ 7416800 w 8562300"/>
              <a:gd name="connsiteY47" fmla="*/ 1981200 h 3172460"/>
              <a:gd name="connsiteX48" fmla="*/ 7518400 w 8562300"/>
              <a:gd name="connsiteY48" fmla="*/ 1587500 h 3172460"/>
              <a:gd name="connsiteX49" fmla="*/ 7569200 w 8562300"/>
              <a:gd name="connsiteY49" fmla="*/ 1155700 h 3172460"/>
              <a:gd name="connsiteX50" fmla="*/ 7632700 w 8562300"/>
              <a:gd name="connsiteY50" fmla="*/ 2095500 h 3172460"/>
              <a:gd name="connsiteX51" fmla="*/ 7747000 w 8562300"/>
              <a:gd name="connsiteY51" fmla="*/ 2425700 h 3172460"/>
              <a:gd name="connsiteX52" fmla="*/ 7835900 w 8562300"/>
              <a:gd name="connsiteY52" fmla="*/ 1866900 h 3172460"/>
              <a:gd name="connsiteX53" fmla="*/ 8115300 w 8562300"/>
              <a:gd name="connsiteY53" fmla="*/ 1155700 h 3172460"/>
              <a:gd name="connsiteX54" fmla="*/ 8255000 w 8562300"/>
              <a:gd name="connsiteY54" fmla="*/ 2070100 h 3172460"/>
              <a:gd name="connsiteX55" fmla="*/ 8409901 w 8562300"/>
              <a:gd name="connsiteY55" fmla="*/ 1427480 h 3172460"/>
              <a:gd name="connsiteX56" fmla="*/ 8562300 w 8562300"/>
              <a:gd name="connsiteY56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266700 w 8562300"/>
              <a:gd name="connsiteY3" fmla="*/ 170180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673100 w 8562300"/>
              <a:gd name="connsiteY6" fmla="*/ 2857500 h 3172460"/>
              <a:gd name="connsiteX7" fmla="*/ 876300 w 8562300"/>
              <a:gd name="connsiteY7" fmla="*/ 1511300 h 3172460"/>
              <a:gd name="connsiteX8" fmla="*/ 1003300 w 8562300"/>
              <a:gd name="connsiteY8" fmla="*/ 2032000 h 3172460"/>
              <a:gd name="connsiteX9" fmla="*/ 1104900 w 8562300"/>
              <a:gd name="connsiteY9" fmla="*/ 2108200 h 3172460"/>
              <a:gd name="connsiteX10" fmla="*/ 1244600 w 8562300"/>
              <a:gd name="connsiteY10" fmla="*/ 927100 h 3172460"/>
              <a:gd name="connsiteX11" fmla="*/ 1308100 w 8562300"/>
              <a:gd name="connsiteY11" fmla="*/ 457200 h 3172460"/>
              <a:gd name="connsiteX12" fmla="*/ 1473200 w 8562300"/>
              <a:gd name="connsiteY12" fmla="*/ 1143000 h 3172460"/>
              <a:gd name="connsiteX13" fmla="*/ 1536700 w 8562300"/>
              <a:gd name="connsiteY13" fmla="*/ 1689100 h 3172460"/>
              <a:gd name="connsiteX14" fmla="*/ 1714500 w 8562300"/>
              <a:gd name="connsiteY14" fmla="*/ 2755900 h 3172460"/>
              <a:gd name="connsiteX15" fmla="*/ 1841500 w 8562300"/>
              <a:gd name="connsiteY15" fmla="*/ 1511300 h 3172460"/>
              <a:gd name="connsiteX16" fmla="*/ 2082800 w 8562300"/>
              <a:gd name="connsiteY16" fmla="*/ 1130300 h 3172460"/>
              <a:gd name="connsiteX17" fmla="*/ 2146300 w 8562300"/>
              <a:gd name="connsiteY17" fmla="*/ 1600200 h 3172460"/>
              <a:gd name="connsiteX18" fmla="*/ 2286000 w 8562300"/>
              <a:gd name="connsiteY18" fmla="*/ 2425700 h 3172460"/>
              <a:gd name="connsiteX19" fmla="*/ 2400300 w 8562300"/>
              <a:gd name="connsiteY19" fmla="*/ 2006600 h 3172460"/>
              <a:gd name="connsiteX20" fmla="*/ 2667000 w 8562300"/>
              <a:gd name="connsiteY20" fmla="*/ 863600 h 3172460"/>
              <a:gd name="connsiteX21" fmla="*/ 2788845 w 8562300"/>
              <a:gd name="connsiteY21" fmla="*/ 2384552 h 3172460"/>
              <a:gd name="connsiteX22" fmla="*/ 3029141 w 8562300"/>
              <a:gd name="connsiteY22" fmla="*/ 1858264 h 3172460"/>
              <a:gd name="connsiteX23" fmla="*/ 3161297 w 8562300"/>
              <a:gd name="connsiteY23" fmla="*/ 2488692 h 3172460"/>
              <a:gd name="connsiteX24" fmla="*/ 3492500 w 8562300"/>
              <a:gd name="connsiteY24" fmla="*/ 1803400 h 3172460"/>
              <a:gd name="connsiteX25" fmla="*/ 3670300 w 8562300"/>
              <a:gd name="connsiteY25" fmla="*/ 2349500 h 3172460"/>
              <a:gd name="connsiteX26" fmla="*/ 3733800 w 8562300"/>
              <a:gd name="connsiteY26" fmla="*/ 2146300 h 3172460"/>
              <a:gd name="connsiteX27" fmla="*/ 3915743 w 8562300"/>
              <a:gd name="connsiteY27" fmla="*/ 0 h 3172460"/>
              <a:gd name="connsiteX28" fmla="*/ 4160600 w 8562300"/>
              <a:gd name="connsiteY28" fmla="*/ 1085850 h 3172460"/>
              <a:gd name="connsiteX29" fmla="*/ 4340000 w 8562300"/>
              <a:gd name="connsiteY29" fmla="*/ 3172460 h 3172460"/>
              <a:gd name="connsiteX30" fmla="*/ 4583450 w 8562300"/>
              <a:gd name="connsiteY30" fmla="*/ 1206500 h 3172460"/>
              <a:gd name="connsiteX31" fmla="*/ 4819727 w 8562300"/>
              <a:gd name="connsiteY31" fmla="*/ 823913 h 3172460"/>
              <a:gd name="connsiteX32" fmla="*/ 4915163 w 8562300"/>
              <a:gd name="connsiteY32" fmla="*/ 2379663 h 3172460"/>
              <a:gd name="connsiteX33" fmla="*/ 5095902 w 8562300"/>
              <a:gd name="connsiteY33" fmla="*/ 1730375 h 3172460"/>
              <a:gd name="connsiteX34" fmla="*/ 5364401 w 8562300"/>
              <a:gd name="connsiteY34" fmla="*/ 1149350 h 3172460"/>
              <a:gd name="connsiteX35" fmla="*/ 5486400 w 8562300"/>
              <a:gd name="connsiteY35" fmla="*/ 2400300 h 3172460"/>
              <a:gd name="connsiteX36" fmla="*/ 5562600 w 8562300"/>
              <a:gd name="connsiteY36" fmla="*/ 2133600 h 3172460"/>
              <a:gd name="connsiteX37" fmla="*/ 5816600 w 8562300"/>
              <a:gd name="connsiteY37" fmla="*/ 1574800 h 3172460"/>
              <a:gd name="connsiteX38" fmla="*/ 5969000 w 8562300"/>
              <a:gd name="connsiteY38" fmla="*/ 2070100 h 3172460"/>
              <a:gd name="connsiteX39" fmla="*/ 6054820 w 8562300"/>
              <a:gd name="connsiteY39" fmla="*/ 1518920 h 3172460"/>
              <a:gd name="connsiteX40" fmla="*/ 6197981 w 8562300"/>
              <a:gd name="connsiteY40" fmla="*/ 1224280 h 3172460"/>
              <a:gd name="connsiteX41" fmla="*/ 6362700 w 8562300"/>
              <a:gd name="connsiteY41" fmla="*/ 2540000 h 3172460"/>
              <a:gd name="connsiteX42" fmla="*/ 6540500 w 8562300"/>
              <a:gd name="connsiteY42" fmla="*/ 2705100 h 3172460"/>
              <a:gd name="connsiteX43" fmla="*/ 6761556 w 8562300"/>
              <a:gd name="connsiteY43" fmla="*/ 177800 h 3172460"/>
              <a:gd name="connsiteX44" fmla="*/ 6918845 w 8562300"/>
              <a:gd name="connsiteY44" fmla="*/ 675386 h 3172460"/>
              <a:gd name="connsiteX45" fmla="*/ 7175500 w 8562300"/>
              <a:gd name="connsiteY45" fmla="*/ 2590800 h 3172460"/>
              <a:gd name="connsiteX46" fmla="*/ 7327900 w 8562300"/>
              <a:gd name="connsiteY46" fmla="*/ 1511300 h 3172460"/>
              <a:gd name="connsiteX47" fmla="*/ 7416800 w 8562300"/>
              <a:gd name="connsiteY47" fmla="*/ 1981200 h 3172460"/>
              <a:gd name="connsiteX48" fmla="*/ 7569200 w 8562300"/>
              <a:gd name="connsiteY48" fmla="*/ 1155700 h 3172460"/>
              <a:gd name="connsiteX49" fmla="*/ 7632700 w 8562300"/>
              <a:gd name="connsiteY49" fmla="*/ 2095500 h 3172460"/>
              <a:gd name="connsiteX50" fmla="*/ 7747000 w 8562300"/>
              <a:gd name="connsiteY50" fmla="*/ 2425700 h 3172460"/>
              <a:gd name="connsiteX51" fmla="*/ 7835900 w 8562300"/>
              <a:gd name="connsiteY51" fmla="*/ 1866900 h 3172460"/>
              <a:gd name="connsiteX52" fmla="*/ 8115300 w 8562300"/>
              <a:gd name="connsiteY52" fmla="*/ 1155700 h 3172460"/>
              <a:gd name="connsiteX53" fmla="*/ 8255000 w 8562300"/>
              <a:gd name="connsiteY53" fmla="*/ 2070100 h 3172460"/>
              <a:gd name="connsiteX54" fmla="*/ 8409901 w 8562300"/>
              <a:gd name="connsiteY54" fmla="*/ 1427480 h 3172460"/>
              <a:gd name="connsiteX55" fmla="*/ 8562300 w 8562300"/>
              <a:gd name="connsiteY55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266700 w 8562300"/>
              <a:gd name="connsiteY3" fmla="*/ 170180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673100 w 8562300"/>
              <a:gd name="connsiteY6" fmla="*/ 2857500 h 3172460"/>
              <a:gd name="connsiteX7" fmla="*/ 876300 w 8562300"/>
              <a:gd name="connsiteY7" fmla="*/ 1511300 h 3172460"/>
              <a:gd name="connsiteX8" fmla="*/ 1003300 w 8562300"/>
              <a:gd name="connsiteY8" fmla="*/ 2032000 h 3172460"/>
              <a:gd name="connsiteX9" fmla="*/ 1104900 w 8562300"/>
              <a:gd name="connsiteY9" fmla="*/ 2108200 h 3172460"/>
              <a:gd name="connsiteX10" fmla="*/ 1244600 w 8562300"/>
              <a:gd name="connsiteY10" fmla="*/ 927100 h 3172460"/>
              <a:gd name="connsiteX11" fmla="*/ 1308100 w 8562300"/>
              <a:gd name="connsiteY11" fmla="*/ 457200 h 3172460"/>
              <a:gd name="connsiteX12" fmla="*/ 1473200 w 8562300"/>
              <a:gd name="connsiteY12" fmla="*/ 1143000 h 3172460"/>
              <a:gd name="connsiteX13" fmla="*/ 1536700 w 8562300"/>
              <a:gd name="connsiteY13" fmla="*/ 1689100 h 3172460"/>
              <a:gd name="connsiteX14" fmla="*/ 1714500 w 8562300"/>
              <a:gd name="connsiteY14" fmla="*/ 2755900 h 3172460"/>
              <a:gd name="connsiteX15" fmla="*/ 1841500 w 8562300"/>
              <a:gd name="connsiteY15" fmla="*/ 1511300 h 3172460"/>
              <a:gd name="connsiteX16" fmla="*/ 2082800 w 8562300"/>
              <a:gd name="connsiteY16" fmla="*/ 1130300 h 3172460"/>
              <a:gd name="connsiteX17" fmla="*/ 2146300 w 8562300"/>
              <a:gd name="connsiteY17" fmla="*/ 1600200 h 3172460"/>
              <a:gd name="connsiteX18" fmla="*/ 2286000 w 8562300"/>
              <a:gd name="connsiteY18" fmla="*/ 2425700 h 3172460"/>
              <a:gd name="connsiteX19" fmla="*/ 2400300 w 8562300"/>
              <a:gd name="connsiteY19" fmla="*/ 2006600 h 3172460"/>
              <a:gd name="connsiteX20" fmla="*/ 2667000 w 8562300"/>
              <a:gd name="connsiteY20" fmla="*/ 863600 h 3172460"/>
              <a:gd name="connsiteX21" fmla="*/ 2788845 w 8562300"/>
              <a:gd name="connsiteY21" fmla="*/ 2384552 h 3172460"/>
              <a:gd name="connsiteX22" fmla="*/ 3029141 w 8562300"/>
              <a:gd name="connsiteY22" fmla="*/ 1858264 h 3172460"/>
              <a:gd name="connsiteX23" fmla="*/ 3161297 w 8562300"/>
              <a:gd name="connsiteY23" fmla="*/ 2488692 h 3172460"/>
              <a:gd name="connsiteX24" fmla="*/ 3492500 w 8562300"/>
              <a:gd name="connsiteY24" fmla="*/ 1803400 h 3172460"/>
              <a:gd name="connsiteX25" fmla="*/ 3670300 w 8562300"/>
              <a:gd name="connsiteY25" fmla="*/ 2349500 h 3172460"/>
              <a:gd name="connsiteX26" fmla="*/ 3733800 w 8562300"/>
              <a:gd name="connsiteY26" fmla="*/ 2146300 h 3172460"/>
              <a:gd name="connsiteX27" fmla="*/ 3915743 w 8562300"/>
              <a:gd name="connsiteY27" fmla="*/ 0 h 3172460"/>
              <a:gd name="connsiteX28" fmla="*/ 4160600 w 8562300"/>
              <a:gd name="connsiteY28" fmla="*/ 1085850 h 3172460"/>
              <a:gd name="connsiteX29" fmla="*/ 4340000 w 8562300"/>
              <a:gd name="connsiteY29" fmla="*/ 3172460 h 3172460"/>
              <a:gd name="connsiteX30" fmla="*/ 4583450 w 8562300"/>
              <a:gd name="connsiteY30" fmla="*/ 1206500 h 3172460"/>
              <a:gd name="connsiteX31" fmla="*/ 4819727 w 8562300"/>
              <a:gd name="connsiteY31" fmla="*/ 823913 h 3172460"/>
              <a:gd name="connsiteX32" fmla="*/ 4915163 w 8562300"/>
              <a:gd name="connsiteY32" fmla="*/ 2379663 h 3172460"/>
              <a:gd name="connsiteX33" fmla="*/ 5095902 w 8562300"/>
              <a:gd name="connsiteY33" fmla="*/ 1730375 h 3172460"/>
              <a:gd name="connsiteX34" fmla="*/ 5364401 w 8562300"/>
              <a:gd name="connsiteY34" fmla="*/ 1149350 h 3172460"/>
              <a:gd name="connsiteX35" fmla="*/ 5486400 w 8562300"/>
              <a:gd name="connsiteY35" fmla="*/ 2400300 h 3172460"/>
              <a:gd name="connsiteX36" fmla="*/ 5562600 w 8562300"/>
              <a:gd name="connsiteY36" fmla="*/ 2133600 h 3172460"/>
              <a:gd name="connsiteX37" fmla="*/ 5816600 w 8562300"/>
              <a:gd name="connsiteY37" fmla="*/ 1574800 h 3172460"/>
              <a:gd name="connsiteX38" fmla="*/ 5969000 w 8562300"/>
              <a:gd name="connsiteY38" fmla="*/ 2070100 h 3172460"/>
              <a:gd name="connsiteX39" fmla="*/ 6054820 w 8562300"/>
              <a:gd name="connsiteY39" fmla="*/ 1518920 h 3172460"/>
              <a:gd name="connsiteX40" fmla="*/ 6197981 w 8562300"/>
              <a:gd name="connsiteY40" fmla="*/ 1224280 h 3172460"/>
              <a:gd name="connsiteX41" fmla="*/ 6362700 w 8562300"/>
              <a:gd name="connsiteY41" fmla="*/ 2540000 h 3172460"/>
              <a:gd name="connsiteX42" fmla="*/ 6540500 w 8562300"/>
              <a:gd name="connsiteY42" fmla="*/ 2705100 h 3172460"/>
              <a:gd name="connsiteX43" fmla="*/ 6761556 w 8562300"/>
              <a:gd name="connsiteY43" fmla="*/ 177800 h 3172460"/>
              <a:gd name="connsiteX44" fmla="*/ 6918845 w 8562300"/>
              <a:gd name="connsiteY44" fmla="*/ 675386 h 3172460"/>
              <a:gd name="connsiteX45" fmla="*/ 7175500 w 8562300"/>
              <a:gd name="connsiteY45" fmla="*/ 2590800 h 3172460"/>
              <a:gd name="connsiteX46" fmla="*/ 7327900 w 8562300"/>
              <a:gd name="connsiteY46" fmla="*/ 1511300 h 3172460"/>
              <a:gd name="connsiteX47" fmla="*/ 7569200 w 8562300"/>
              <a:gd name="connsiteY47" fmla="*/ 1155700 h 3172460"/>
              <a:gd name="connsiteX48" fmla="*/ 7632700 w 8562300"/>
              <a:gd name="connsiteY48" fmla="*/ 2095500 h 3172460"/>
              <a:gd name="connsiteX49" fmla="*/ 7747000 w 8562300"/>
              <a:gd name="connsiteY49" fmla="*/ 2425700 h 3172460"/>
              <a:gd name="connsiteX50" fmla="*/ 7835900 w 8562300"/>
              <a:gd name="connsiteY50" fmla="*/ 1866900 h 3172460"/>
              <a:gd name="connsiteX51" fmla="*/ 8115300 w 8562300"/>
              <a:gd name="connsiteY51" fmla="*/ 1155700 h 3172460"/>
              <a:gd name="connsiteX52" fmla="*/ 8255000 w 8562300"/>
              <a:gd name="connsiteY52" fmla="*/ 2070100 h 3172460"/>
              <a:gd name="connsiteX53" fmla="*/ 8409901 w 8562300"/>
              <a:gd name="connsiteY53" fmla="*/ 1427480 h 3172460"/>
              <a:gd name="connsiteX54" fmla="*/ 8562300 w 8562300"/>
              <a:gd name="connsiteY54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344821 w 8562300"/>
              <a:gd name="connsiteY3" fmla="*/ 100076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673100 w 8562300"/>
              <a:gd name="connsiteY6" fmla="*/ 2857500 h 3172460"/>
              <a:gd name="connsiteX7" fmla="*/ 876300 w 8562300"/>
              <a:gd name="connsiteY7" fmla="*/ 1511300 h 3172460"/>
              <a:gd name="connsiteX8" fmla="*/ 1003300 w 8562300"/>
              <a:gd name="connsiteY8" fmla="*/ 2032000 h 3172460"/>
              <a:gd name="connsiteX9" fmla="*/ 1104900 w 8562300"/>
              <a:gd name="connsiteY9" fmla="*/ 2108200 h 3172460"/>
              <a:gd name="connsiteX10" fmla="*/ 1244600 w 8562300"/>
              <a:gd name="connsiteY10" fmla="*/ 927100 h 3172460"/>
              <a:gd name="connsiteX11" fmla="*/ 1308100 w 8562300"/>
              <a:gd name="connsiteY11" fmla="*/ 457200 h 3172460"/>
              <a:gd name="connsiteX12" fmla="*/ 1473200 w 8562300"/>
              <a:gd name="connsiteY12" fmla="*/ 1143000 h 3172460"/>
              <a:gd name="connsiteX13" fmla="*/ 1536700 w 8562300"/>
              <a:gd name="connsiteY13" fmla="*/ 1689100 h 3172460"/>
              <a:gd name="connsiteX14" fmla="*/ 1714500 w 8562300"/>
              <a:gd name="connsiteY14" fmla="*/ 2755900 h 3172460"/>
              <a:gd name="connsiteX15" fmla="*/ 1841500 w 8562300"/>
              <a:gd name="connsiteY15" fmla="*/ 1511300 h 3172460"/>
              <a:gd name="connsiteX16" fmla="*/ 2082800 w 8562300"/>
              <a:gd name="connsiteY16" fmla="*/ 1130300 h 3172460"/>
              <a:gd name="connsiteX17" fmla="*/ 2146300 w 8562300"/>
              <a:gd name="connsiteY17" fmla="*/ 1600200 h 3172460"/>
              <a:gd name="connsiteX18" fmla="*/ 2286000 w 8562300"/>
              <a:gd name="connsiteY18" fmla="*/ 2425700 h 3172460"/>
              <a:gd name="connsiteX19" fmla="*/ 2400300 w 8562300"/>
              <a:gd name="connsiteY19" fmla="*/ 2006600 h 3172460"/>
              <a:gd name="connsiteX20" fmla="*/ 2667000 w 8562300"/>
              <a:gd name="connsiteY20" fmla="*/ 863600 h 3172460"/>
              <a:gd name="connsiteX21" fmla="*/ 2788845 w 8562300"/>
              <a:gd name="connsiteY21" fmla="*/ 2384552 h 3172460"/>
              <a:gd name="connsiteX22" fmla="*/ 3029141 w 8562300"/>
              <a:gd name="connsiteY22" fmla="*/ 1858264 h 3172460"/>
              <a:gd name="connsiteX23" fmla="*/ 3161297 w 8562300"/>
              <a:gd name="connsiteY23" fmla="*/ 2488692 h 3172460"/>
              <a:gd name="connsiteX24" fmla="*/ 3492500 w 8562300"/>
              <a:gd name="connsiteY24" fmla="*/ 1803400 h 3172460"/>
              <a:gd name="connsiteX25" fmla="*/ 3670300 w 8562300"/>
              <a:gd name="connsiteY25" fmla="*/ 2349500 h 3172460"/>
              <a:gd name="connsiteX26" fmla="*/ 3733800 w 8562300"/>
              <a:gd name="connsiteY26" fmla="*/ 2146300 h 3172460"/>
              <a:gd name="connsiteX27" fmla="*/ 3915743 w 8562300"/>
              <a:gd name="connsiteY27" fmla="*/ 0 h 3172460"/>
              <a:gd name="connsiteX28" fmla="*/ 4160600 w 8562300"/>
              <a:gd name="connsiteY28" fmla="*/ 1085850 h 3172460"/>
              <a:gd name="connsiteX29" fmla="*/ 4340000 w 8562300"/>
              <a:gd name="connsiteY29" fmla="*/ 3172460 h 3172460"/>
              <a:gd name="connsiteX30" fmla="*/ 4583450 w 8562300"/>
              <a:gd name="connsiteY30" fmla="*/ 1206500 h 3172460"/>
              <a:gd name="connsiteX31" fmla="*/ 4819727 w 8562300"/>
              <a:gd name="connsiteY31" fmla="*/ 823913 h 3172460"/>
              <a:gd name="connsiteX32" fmla="*/ 4915163 w 8562300"/>
              <a:gd name="connsiteY32" fmla="*/ 2379663 h 3172460"/>
              <a:gd name="connsiteX33" fmla="*/ 5095902 w 8562300"/>
              <a:gd name="connsiteY33" fmla="*/ 1730375 h 3172460"/>
              <a:gd name="connsiteX34" fmla="*/ 5364401 w 8562300"/>
              <a:gd name="connsiteY34" fmla="*/ 1149350 h 3172460"/>
              <a:gd name="connsiteX35" fmla="*/ 5486400 w 8562300"/>
              <a:gd name="connsiteY35" fmla="*/ 2400300 h 3172460"/>
              <a:gd name="connsiteX36" fmla="*/ 5562600 w 8562300"/>
              <a:gd name="connsiteY36" fmla="*/ 2133600 h 3172460"/>
              <a:gd name="connsiteX37" fmla="*/ 5816600 w 8562300"/>
              <a:gd name="connsiteY37" fmla="*/ 1574800 h 3172460"/>
              <a:gd name="connsiteX38" fmla="*/ 5969000 w 8562300"/>
              <a:gd name="connsiteY38" fmla="*/ 2070100 h 3172460"/>
              <a:gd name="connsiteX39" fmla="*/ 6054820 w 8562300"/>
              <a:gd name="connsiteY39" fmla="*/ 1518920 h 3172460"/>
              <a:gd name="connsiteX40" fmla="*/ 6197981 w 8562300"/>
              <a:gd name="connsiteY40" fmla="*/ 1224280 h 3172460"/>
              <a:gd name="connsiteX41" fmla="*/ 6362700 w 8562300"/>
              <a:gd name="connsiteY41" fmla="*/ 2540000 h 3172460"/>
              <a:gd name="connsiteX42" fmla="*/ 6540500 w 8562300"/>
              <a:gd name="connsiteY42" fmla="*/ 2705100 h 3172460"/>
              <a:gd name="connsiteX43" fmla="*/ 6761556 w 8562300"/>
              <a:gd name="connsiteY43" fmla="*/ 177800 h 3172460"/>
              <a:gd name="connsiteX44" fmla="*/ 6918845 w 8562300"/>
              <a:gd name="connsiteY44" fmla="*/ 675386 h 3172460"/>
              <a:gd name="connsiteX45" fmla="*/ 7175500 w 8562300"/>
              <a:gd name="connsiteY45" fmla="*/ 2590800 h 3172460"/>
              <a:gd name="connsiteX46" fmla="*/ 7327900 w 8562300"/>
              <a:gd name="connsiteY46" fmla="*/ 1511300 h 3172460"/>
              <a:gd name="connsiteX47" fmla="*/ 7569200 w 8562300"/>
              <a:gd name="connsiteY47" fmla="*/ 1155700 h 3172460"/>
              <a:gd name="connsiteX48" fmla="*/ 7632700 w 8562300"/>
              <a:gd name="connsiteY48" fmla="*/ 2095500 h 3172460"/>
              <a:gd name="connsiteX49" fmla="*/ 7747000 w 8562300"/>
              <a:gd name="connsiteY49" fmla="*/ 2425700 h 3172460"/>
              <a:gd name="connsiteX50" fmla="*/ 7835900 w 8562300"/>
              <a:gd name="connsiteY50" fmla="*/ 1866900 h 3172460"/>
              <a:gd name="connsiteX51" fmla="*/ 8115300 w 8562300"/>
              <a:gd name="connsiteY51" fmla="*/ 1155700 h 3172460"/>
              <a:gd name="connsiteX52" fmla="*/ 8255000 w 8562300"/>
              <a:gd name="connsiteY52" fmla="*/ 2070100 h 3172460"/>
              <a:gd name="connsiteX53" fmla="*/ 8409901 w 8562300"/>
              <a:gd name="connsiteY53" fmla="*/ 1427480 h 3172460"/>
              <a:gd name="connsiteX54" fmla="*/ 8562300 w 8562300"/>
              <a:gd name="connsiteY54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344821 w 8562300"/>
              <a:gd name="connsiteY3" fmla="*/ 100076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876300 w 8562300"/>
              <a:gd name="connsiteY6" fmla="*/ 1511300 h 3172460"/>
              <a:gd name="connsiteX7" fmla="*/ 1003300 w 8562300"/>
              <a:gd name="connsiteY7" fmla="*/ 2032000 h 3172460"/>
              <a:gd name="connsiteX8" fmla="*/ 1104900 w 8562300"/>
              <a:gd name="connsiteY8" fmla="*/ 2108200 h 3172460"/>
              <a:gd name="connsiteX9" fmla="*/ 1244600 w 8562300"/>
              <a:gd name="connsiteY9" fmla="*/ 927100 h 3172460"/>
              <a:gd name="connsiteX10" fmla="*/ 1308100 w 8562300"/>
              <a:gd name="connsiteY10" fmla="*/ 457200 h 3172460"/>
              <a:gd name="connsiteX11" fmla="*/ 1473200 w 8562300"/>
              <a:gd name="connsiteY11" fmla="*/ 1143000 h 3172460"/>
              <a:gd name="connsiteX12" fmla="*/ 1536700 w 8562300"/>
              <a:gd name="connsiteY12" fmla="*/ 1689100 h 3172460"/>
              <a:gd name="connsiteX13" fmla="*/ 1714500 w 8562300"/>
              <a:gd name="connsiteY13" fmla="*/ 2755900 h 3172460"/>
              <a:gd name="connsiteX14" fmla="*/ 1841500 w 8562300"/>
              <a:gd name="connsiteY14" fmla="*/ 1511300 h 3172460"/>
              <a:gd name="connsiteX15" fmla="*/ 2082800 w 8562300"/>
              <a:gd name="connsiteY15" fmla="*/ 1130300 h 3172460"/>
              <a:gd name="connsiteX16" fmla="*/ 2146300 w 8562300"/>
              <a:gd name="connsiteY16" fmla="*/ 1600200 h 3172460"/>
              <a:gd name="connsiteX17" fmla="*/ 2286000 w 8562300"/>
              <a:gd name="connsiteY17" fmla="*/ 2425700 h 3172460"/>
              <a:gd name="connsiteX18" fmla="*/ 2400300 w 8562300"/>
              <a:gd name="connsiteY18" fmla="*/ 2006600 h 3172460"/>
              <a:gd name="connsiteX19" fmla="*/ 2667000 w 8562300"/>
              <a:gd name="connsiteY19" fmla="*/ 863600 h 3172460"/>
              <a:gd name="connsiteX20" fmla="*/ 2788845 w 8562300"/>
              <a:gd name="connsiteY20" fmla="*/ 2384552 h 3172460"/>
              <a:gd name="connsiteX21" fmla="*/ 3029141 w 8562300"/>
              <a:gd name="connsiteY21" fmla="*/ 1858264 h 3172460"/>
              <a:gd name="connsiteX22" fmla="*/ 3161297 w 8562300"/>
              <a:gd name="connsiteY22" fmla="*/ 2488692 h 3172460"/>
              <a:gd name="connsiteX23" fmla="*/ 3492500 w 8562300"/>
              <a:gd name="connsiteY23" fmla="*/ 1803400 h 3172460"/>
              <a:gd name="connsiteX24" fmla="*/ 3670300 w 8562300"/>
              <a:gd name="connsiteY24" fmla="*/ 2349500 h 3172460"/>
              <a:gd name="connsiteX25" fmla="*/ 3733800 w 8562300"/>
              <a:gd name="connsiteY25" fmla="*/ 2146300 h 3172460"/>
              <a:gd name="connsiteX26" fmla="*/ 3915743 w 8562300"/>
              <a:gd name="connsiteY26" fmla="*/ 0 h 3172460"/>
              <a:gd name="connsiteX27" fmla="*/ 4160600 w 8562300"/>
              <a:gd name="connsiteY27" fmla="*/ 1085850 h 3172460"/>
              <a:gd name="connsiteX28" fmla="*/ 4340000 w 8562300"/>
              <a:gd name="connsiteY28" fmla="*/ 3172460 h 3172460"/>
              <a:gd name="connsiteX29" fmla="*/ 4583450 w 8562300"/>
              <a:gd name="connsiteY29" fmla="*/ 1206500 h 3172460"/>
              <a:gd name="connsiteX30" fmla="*/ 4819727 w 8562300"/>
              <a:gd name="connsiteY30" fmla="*/ 823913 h 3172460"/>
              <a:gd name="connsiteX31" fmla="*/ 4915163 w 8562300"/>
              <a:gd name="connsiteY31" fmla="*/ 2379663 h 3172460"/>
              <a:gd name="connsiteX32" fmla="*/ 5095902 w 8562300"/>
              <a:gd name="connsiteY32" fmla="*/ 1730375 h 3172460"/>
              <a:gd name="connsiteX33" fmla="*/ 5364401 w 8562300"/>
              <a:gd name="connsiteY33" fmla="*/ 1149350 h 3172460"/>
              <a:gd name="connsiteX34" fmla="*/ 5486400 w 8562300"/>
              <a:gd name="connsiteY34" fmla="*/ 2400300 h 3172460"/>
              <a:gd name="connsiteX35" fmla="*/ 5562600 w 8562300"/>
              <a:gd name="connsiteY35" fmla="*/ 2133600 h 3172460"/>
              <a:gd name="connsiteX36" fmla="*/ 5816600 w 8562300"/>
              <a:gd name="connsiteY36" fmla="*/ 1574800 h 3172460"/>
              <a:gd name="connsiteX37" fmla="*/ 5969000 w 8562300"/>
              <a:gd name="connsiteY37" fmla="*/ 2070100 h 3172460"/>
              <a:gd name="connsiteX38" fmla="*/ 6054820 w 8562300"/>
              <a:gd name="connsiteY38" fmla="*/ 1518920 h 3172460"/>
              <a:gd name="connsiteX39" fmla="*/ 6197981 w 8562300"/>
              <a:gd name="connsiteY39" fmla="*/ 1224280 h 3172460"/>
              <a:gd name="connsiteX40" fmla="*/ 6362700 w 8562300"/>
              <a:gd name="connsiteY40" fmla="*/ 2540000 h 3172460"/>
              <a:gd name="connsiteX41" fmla="*/ 6540500 w 8562300"/>
              <a:gd name="connsiteY41" fmla="*/ 2705100 h 3172460"/>
              <a:gd name="connsiteX42" fmla="*/ 6761556 w 8562300"/>
              <a:gd name="connsiteY42" fmla="*/ 177800 h 3172460"/>
              <a:gd name="connsiteX43" fmla="*/ 6918845 w 8562300"/>
              <a:gd name="connsiteY43" fmla="*/ 675386 h 3172460"/>
              <a:gd name="connsiteX44" fmla="*/ 7175500 w 8562300"/>
              <a:gd name="connsiteY44" fmla="*/ 2590800 h 3172460"/>
              <a:gd name="connsiteX45" fmla="*/ 7327900 w 8562300"/>
              <a:gd name="connsiteY45" fmla="*/ 1511300 h 3172460"/>
              <a:gd name="connsiteX46" fmla="*/ 7569200 w 8562300"/>
              <a:gd name="connsiteY46" fmla="*/ 1155700 h 3172460"/>
              <a:gd name="connsiteX47" fmla="*/ 7632700 w 8562300"/>
              <a:gd name="connsiteY47" fmla="*/ 2095500 h 3172460"/>
              <a:gd name="connsiteX48" fmla="*/ 7747000 w 8562300"/>
              <a:gd name="connsiteY48" fmla="*/ 2425700 h 3172460"/>
              <a:gd name="connsiteX49" fmla="*/ 7835900 w 8562300"/>
              <a:gd name="connsiteY49" fmla="*/ 1866900 h 3172460"/>
              <a:gd name="connsiteX50" fmla="*/ 8115300 w 8562300"/>
              <a:gd name="connsiteY50" fmla="*/ 1155700 h 3172460"/>
              <a:gd name="connsiteX51" fmla="*/ 8255000 w 8562300"/>
              <a:gd name="connsiteY51" fmla="*/ 2070100 h 3172460"/>
              <a:gd name="connsiteX52" fmla="*/ 8409901 w 8562300"/>
              <a:gd name="connsiteY52" fmla="*/ 1427480 h 3172460"/>
              <a:gd name="connsiteX53" fmla="*/ 8562300 w 8562300"/>
              <a:gd name="connsiteY53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344821 w 8562300"/>
              <a:gd name="connsiteY3" fmla="*/ 100076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876300 w 8562300"/>
              <a:gd name="connsiteY6" fmla="*/ 1511300 h 3172460"/>
              <a:gd name="connsiteX7" fmla="*/ 1003300 w 8562300"/>
              <a:gd name="connsiteY7" fmla="*/ 2032000 h 3172460"/>
              <a:gd name="connsiteX8" fmla="*/ 1244600 w 8562300"/>
              <a:gd name="connsiteY8" fmla="*/ 927100 h 3172460"/>
              <a:gd name="connsiteX9" fmla="*/ 1308100 w 8562300"/>
              <a:gd name="connsiteY9" fmla="*/ 457200 h 3172460"/>
              <a:gd name="connsiteX10" fmla="*/ 1473200 w 8562300"/>
              <a:gd name="connsiteY10" fmla="*/ 1143000 h 3172460"/>
              <a:gd name="connsiteX11" fmla="*/ 1536700 w 8562300"/>
              <a:gd name="connsiteY11" fmla="*/ 1689100 h 3172460"/>
              <a:gd name="connsiteX12" fmla="*/ 1714500 w 8562300"/>
              <a:gd name="connsiteY12" fmla="*/ 2755900 h 3172460"/>
              <a:gd name="connsiteX13" fmla="*/ 1841500 w 8562300"/>
              <a:gd name="connsiteY13" fmla="*/ 1511300 h 3172460"/>
              <a:gd name="connsiteX14" fmla="*/ 2082800 w 8562300"/>
              <a:gd name="connsiteY14" fmla="*/ 1130300 h 3172460"/>
              <a:gd name="connsiteX15" fmla="*/ 2146300 w 8562300"/>
              <a:gd name="connsiteY15" fmla="*/ 1600200 h 3172460"/>
              <a:gd name="connsiteX16" fmla="*/ 2286000 w 8562300"/>
              <a:gd name="connsiteY16" fmla="*/ 2425700 h 3172460"/>
              <a:gd name="connsiteX17" fmla="*/ 2400300 w 8562300"/>
              <a:gd name="connsiteY17" fmla="*/ 2006600 h 3172460"/>
              <a:gd name="connsiteX18" fmla="*/ 2667000 w 8562300"/>
              <a:gd name="connsiteY18" fmla="*/ 863600 h 3172460"/>
              <a:gd name="connsiteX19" fmla="*/ 2788845 w 8562300"/>
              <a:gd name="connsiteY19" fmla="*/ 2384552 h 3172460"/>
              <a:gd name="connsiteX20" fmla="*/ 3029141 w 8562300"/>
              <a:gd name="connsiteY20" fmla="*/ 1858264 h 3172460"/>
              <a:gd name="connsiteX21" fmla="*/ 3161297 w 8562300"/>
              <a:gd name="connsiteY21" fmla="*/ 2488692 h 3172460"/>
              <a:gd name="connsiteX22" fmla="*/ 3492500 w 8562300"/>
              <a:gd name="connsiteY22" fmla="*/ 1803400 h 3172460"/>
              <a:gd name="connsiteX23" fmla="*/ 3670300 w 8562300"/>
              <a:gd name="connsiteY23" fmla="*/ 2349500 h 3172460"/>
              <a:gd name="connsiteX24" fmla="*/ 3733800 w 8562300"/>
              <a:gd name="connsiteY24" fmla="*/ 2146300 h 3172460"/>
              <a:gd name="connsiteX25" fmla="*/ 3915743 w 8562300"/>
              <a:gd name="connsiteY25" fmla="*/ 0 h 3172460"/>
              <a:gd name="connsiteX26" fmla="*/ 4160600 w 8562300"/>
              <a:gd name="connsiteY26" fmla="*/ 1085850 h 3172460"/>
              <a:gd name="connsiteX27" fmla="*/ 4340000 w 8562300"/>
              <a:gd name="connsiteY27" fmla="*/ 3172460 h 3172460"/>
              <a:gd name="connsiteX28" fmla="*/ 4583450 w 8562300"/>
              <a:gd name="connsiteY28" fmla="*/ 1206500 h 3172460"/>
              <a:gd name="connsiteX29" fmla="*/ 4819727 w 8562300"/>
              <a:gd name="connsiteY29" fmla="*/ 823913 h 3172460"/>
              <a:gd name="connsiteX30" fmla="*/ 4915163 w 8562300"/>
              <a:gd name="connsiteY30" fmla="*/ 2379663 h 3172460"/>
              <a:gd name="connsiteX31" fmla="*/ 5095902 w 8562300"/>
              <a:gd name="connsiteY31" fmla="*/ 1730375 h 3172460"/>
              <a:gd name="connsiteX32" fmla="*/ 5364401 w 8562300"/>
              <a:gd name="connsiteY32" fmla="*/ 1149350 h 3172460"/>
              <a:gd name="connsiteX33" fmla="*/ 5486400 w 8562300"/>
              <a:gd name="connsiteY33" fmla="*/ 2400300 h 3172460"/>
              <a:gd name="connsiteX34" fmla="*/ 5562600 w 8562300"/>
              <a:gd name="connsiteY34" fmla="*/ 2133600 h 3172460"/>
              <a:gd name="connsiteX35" fmla="*/ 5816600 w 8562300"/>
              <a:gd name="connsiteY35" fmla="*/ 1574800 h 3172460"/>
              <a:gd name="connsiteX36" fmla="*/ 5969000 w 8562300"/>
              <a:gd name="connsiteY36" fmla="*/ 2070100 h 3172460"/>
              <a:gd name="connsiteX37" fmla="*/ 6054820 w 8562300"/>
              <a:gd name="connsiteY37" fmla="*/ 1518920 h 3172460"/>
              <a:gd name="connsiteX38" fmla="*/ 6197981 w 8562300"/>
              <a:gd name="connsiteY38" fmla="*/ 1224280 h 3172460"/>
              <a:gd name="connsiteX39" fmla="*/ 6362700 w 8562300"/>
              <a:gd name="connsiteY39" fmla="*/ 2540000 h 3172460"/>
              <a:gd name="connsiteX40" fmla="*/ 6540500 w 8562300"/>
              <a:gd name="connsiteY40" fmla="*/ 2705100 h 3172460"/>
              <a:gd name="connsiteX41" fmla="*/ 6761556 w 8562300"/>
              <a:gd name="connsiteY41" fmla="*/ 177800 h 3172460"/>
              <a:gd name="connsiteX42" fmla="*/ 6918845 w 8562300"/>
              <a:gd name="connsiteY42" fmla="*/ 675386 h 3172460"/>
              <a:gd name="connsiteX43" fmla="*/ 7175500 w 8562300"/>
              <a:gd name="connsiteY43" fmla="*/ 2590800 h 3172460"/>
              <a:gd name="connsiteX44" fmla="*/ 7327900 w 8562300"/>
              <a:gd name="connsiteY44" fmla="*/ 1511300 h 3172460"/>
              <a:gd name="connsiteX45" fmla="*/ 7569200 w 8562300"/>
              <a:gd name="connsiteY45" fmla="*/ 1155700 h 3172460"/>
              <a:gd name="connsiteX46" fmla="*/ 7632700 w 8562300"/>
              <a:gd name="connsiteY46" fmla="*/ 2095500 h 3172460"/>
              <a:gd name="connsiteX47" fmla="*/ 7747000 w 8562300"/>
              <a:gd name="connsiteY47" fmla="*/ 2425700 h 3172460"/>
              <a:gd name="connsiteX48" fmla="*/ 7835900 w 8562300"/>
              <a:gd name="connsiteY48" fmla="*/ 1866900 h 3172460"/>
              <a:gd name="connsiteX49" fmla="*/ 8115300 w 8562300"/>
              <a:gd name="connsiteY49" fmla="*/ 1155700 h 3172460"/>
              <a:gd name="connsiteX50" fmla="*/ 8255000 w 8562300"/>
              <a:gd name="connsiteY50" fmla="*/ 2070100 h 3172460"/>
              <a:gd name="connsiteX51" fmla="*/ 8409901 w 8562300"/>
              <a:gd name="connsiteY51" fmla="*/ 1427480 h 3172460"/>
              <a:gd name="connsiteX52" fmla="*/ 8562300 w 8562300"/>
              <a:gd name="connsiteY52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344821 w 8562300"/>
              <a:gd name="connsiteY3" fmla="*/ 100076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876300 w 8562300"/>
              <a:gd name="connsiteY6" fmla="*/ 1511300 h 3172460"/>
              <a:gd name="connsiteX7" fmla="*/ 992140 w 8562300"/>
              <a:gd name="connsiteY7" fmla="*/ 2458720 h 3172460"/>
              <a:gd name="connsiteX8" fmla="*/ 1244600 w 8562300"/>
              <a:gd name="connsiteY8" fmla="*/ 927100 h 3172460"/>
              <a:gd name="connsiteX9" fmla="*/ 1308100 w 8562300"/>
              <a:gd name="connsiteY9" fmla="*/ 457200 h 3172460"/>
              <a:gd name="connsiteX10" fmla="*/ 1473200 w 8562300"/>
              <a:gd name="connsiteY10" fmla="*/ 1143000 h 3172460"/>
              <a:gd name="connsiteX11" fmla="*/ 1536700 w 8562300"/>
              <a:gd name="connsiteY11" fmla="*/ 1689100 h 3172460"/>
              <a:gd name="connsiteX12" fmla="*/ 1714500 w 8562300"/>
              <a:gd name="connsiteY12" fmla="*/ 2755900 h 3172460"/>
              <a:gd name="connsiteX13" fmla="*/ 1841500 w 8562300"/>
              <a:gd name="connsiteY13" fmla="*/ 1511300 h 3172460"/>
              <a:gd name="connsiteX14" fmla="*/ 2082800 w 8562300"/>
              <a:gd name="connsiteY14" fmla="*/ 1130300 h 3172460"/>
              <a:gd name="connsiteX15" fmla="*/ 2146300 w 8562300"/>
              <a:gd name="connsiteY15" fmla="*/ 1600200 h 3172460"/>
              <a:gd name="connsiteX16" fmla="*/ 2286000 w 8562300"/>
              <a:gd name="connsiteY16" fmla="*/ 2425700 h 3172460"/>
              <a:gd name="connsiteX17" fmla="*/ 2400300 w 8562300"/>
              <a:gd name="connsiteY17" fmla="*/ 2006600 h 3172460"/>
              <a:gd name="connsiteX18" fmla="*/ 2667000 w 8562300"/>
              <a:gd name="connsiteY18" fmla="*/ 863600 h 3172460"/>
              <a:gd name="connsiteX19" fmla="*/ 2788845 w 8562300"/>
              <a:gd name="connsiteY19" fmla="*/ 2384552 h 3172460"/>
              <a:gd name="connsiteX20" fmla="*/ 3029141 w 8562300"/>
              <a:gd name="connsiteY20" fmla="*/ 1858264 h 3172460"/>
              <a:gd name="connsiteX21" fmla="*/ 3161297 w 8562300"/>
              <a:gd name="connsiteY21" fmla="*/ 2488692 h 3172460"/>
              <a:gd name="connsiteX22" fmla="*/ 3492500 w 8562300"/>
              <a:gd name="connsiteY22" fmla="*/ 1803400 h 3172460"/>
              <a:gd name="connsiteX23" fmla="*/ 3670300 w 8562300"/>
              <a:gd name="connsiteY23" fmla="*/ 2349500 h 3172460"/>
              <a:gd name="connsiteX24" fmla="*/ 3733800 w 8562300"/>
              <a:gd name="connsiteY24" fmla="*/ 2146300 h 3172460"/>
              <a:gd name="connsiteX25" fmla="*/ 3915743 w 8562300"/>
              <a:gd name="connsiteY25" fmla="*/ 0 h 3172460"/>
              <a:gd name="connsiteX26" fmla="*/ 4160600 w 8562300"/>
              <a:gd name="connsiteY26" fmla="*/ 1085850 h 3172460"/>
              <a:gd name="connsiteX27" fmla="*/ 4340000 w 8562300"/>
              <a:gd name="connsiteY27" fmla="*/ 3172460 h 3172460"/>
              <a:gd name="connsiteX28" fmla="*/ 4583450 w 8562300"/>
              <a:gd name="connsiteY28" fmla="*/ 1206500 h 3172460"/>
              <a:gd name="connsiteX29" fmla="*/ 4819727 w 8562300"/>
              <a:gd name="connsiteY29" fmla="*/ 823913 h 3172460"/>
              <a:gd name="connsiteX30" fmla="*/ 4915163 w 8562300"/>
              <a:gd name="connsiteY30" fmla="*/ 2379663 h 3172460"/>
              <a:gd name="connsiteX31" fmla="*/ 5095902 w 8562300"/>
              <a:gd name="connsiteY31" fmla="*/ 1730375 h 3172460"/>
              <a:gd name="connsiteX32" fmla="*/ 5364401 w 8562300"/>
              <a:gd name="connsiteY32" fmla="*/ 1149350 h 3172460"/>
              <a:gd name="connsiteX33" fmla="*/ 5486400 w 8562300"/>
              <a:gd name="connsiteY33" fmla="*/ 2400300 h 3172460"/>
              <a:gd name="connsiteX34" fmla="*/ 5562600 w 8562300"/>
              <a:gd name="connsiteY34" fmla="*/ 2133600 h 3172460"/>
              <a:gd name="connsiteX35" fmla="*/ 5816600 w 8562300"/>
              <a:gd name="connsiteY35" fmla="*/ 1574800 h 3172460"/>
              <a:gd name="connsiteX36" fmla="*/ 5969000 w 8562300"/>
              <a:gd name="connsiteY36" fmla="*/ 2070100 h 3172460"/>
              <a:gd name="connsiteX37" fmla="*/ 6054820 w 8562300"/>
              <a:gd name="connsiteY37" fmla="*/ 1518920 h 3172460"/>
              <a:gd name="connsiteX38" fmla="*/ 6197981 w 8562300"/>
              <a:gd name="connsiteY38" fmla="*/ 1224280 h 3172460"/>
              <a:gd name="connsiteX39" fmla="*/ 6362700 w 8562300"/>
              <a:gd name="connsiteY39" fmla="*/ 2540000 h 3172460"/>
              <a:gd name="connsiteX40" fmla="*/ 6540500 w 8562300"/>
              <a:gd name="connsiteY40" fmla="*/ 2705100 h 3172460"/>
              <a:gd name="connsiteX41" fmla="*/ 6761556 w 8562300"/>
              <a:gd name="connsiteY41" fmla="*/ 177800 h 3172460"/>
              <a:gd name="connsiteX42" fmla="*/ 6918845 w 8562300"/>
              <a:gd name="connsiteY42" fmla="*/ 675386 h 3172460"/>
              <a:gd name="connsiteX43" fmla="*/ 7175500 w 8562300"/>
              <a:gd name="connsiteY43" fmla="*/ 2590800 h 3172460"/>
              <a:gd name="connsiteX44" fmla="*/ 7327900 w 8562300"/>
              <a:gd name="connsiteY44" fmla="*/ 1511300 h 3172460"/>
              <a:gd name="connsiteX45" fmla="*/ 7569200 w 8562300"/>
              <a:gd name="connsiteY45" fmla="*/ 1155700 h 3172460"/>
              <a:gd name="connsiteX46" fmla="*/ 7632700 w 8562300"/>
              <a:gd name="connsiteY46" fmla="*/ 2095500 h 3172460"/>
              <a:gd name="connsiteX47" fmla="*/ 7747000 w 8562300"/>
              <a:gd name="connsiteY47" fmla="*/ 2425700 h 3172460"/>
              <a:gd name="connsiteX48" fmla="*/ 7835900 w 8562300"/>
              <a:gd name="connsiteY48" fmla="*/ 1866900 h 3172460"/>
              <a:gd name="connsiteX49" fmla="*/ 8115300 w 8562300"/>
              <a:gd name="connsiteY49" fmla="*/ 1155700 h 3172460"/>
              <a:gd name="connsiteX50" fmla="*/ 8255000 w 8562300"/>
              <a:gd name="connsiteY50" fmla="*/ 2070100 h 3172460"/>
              <a:gd name="connsiteX51" fmla="*/ 8409901 w 8562300"/>
              <a:gd name="connsiteY51" fmla="*/ 1427480 h 3172460"/>
              <a:gd name="connsiteX52" fmla="*/ 8562300 w 8562300"/>
              <a:gd name="connsiteY52" fmla="*/ 1238432 h 3172460"/>
              <a:gd name="connsiteX0" fmla="*/ 0 w 8604150"/>
              <a:gd name="connsiteY0" fmla="*/ 1149350 h 3172460"/>
              <a:gd name="connsiteX1" fmla="*/ 130750 w 8604150"/>
              <a:gd name="connsiteY1" fmla="*/ 1346200 h 3172460"/>
              <a:gd name="connsiteX2" fmla="*/ 194250 w 8604150"/>
              <a:gd name="connsiteY2" fmla="*/ 2019300 h 3172460"/>
              <a:gd name="connsiteX3" fmla="*/ 386671 w 8604150"/>
              <a:gd name="connsiteY3" fmla="*/ 1000760 h 3172460"/>
              <a:gd name="connsiteX4" fmla="*/ 473650 w 8604150"/>
              <a:gd name="connsiteY4" fmla="*/ 2743200 h 3172460"/>
              <a:gd name="connsiteX5" fmla="*/ 575250 w 8604150"/>
              <a:gd name="connsiteY5" fmla="*/ 2133600 h 3172460"/>
              <a:gd name="connsiteX6" fmla="*/ 918150 w 8604150"/>
              <a:gd name="connsiteY6" fmla="*/ 1511300 h 3172460"/>
              <a:gd name="connsiteX7" fmla="*/ 1033990 w 8604150"/>
              <a:gd name="connsiteY7" fmla="*/ 2458720 h 3172460"/>
              <a:gd name="connsiteX8" fmla="*/ 1286450 w 8604150"/>
              <a:gd name="connsiteY8" fmla="*/ 927100 h 3172460"/>
              <a:gd name="connsiteX9" fmla="*/ 1349950 w 8604150"/>
              <a:gd name="connsiteY9" fmla="*/ 457200 h 3172460"/>
              <a:gd name="connsiteX10" fmla="*/ 1515050 w 8604150"/>
              <a:gd name="connsiteY10" fmla="*/ 1143000 h 3172460"/>
              <a:gd name="connsiteX11" fmla="*/ 1578550 w 8604150"/>
              <a:gd name="connsiteY11" fmla="*/ 1689100 h 3172460"/>
              <a:gd name="connsiteX12" fmla="*/ 1756350 w 8604150"/>
              <a:gd name="connsiteY12" fmla="*/ 2755900 h 3172460"/>
              <a:gd name="connsiteX13" fmla="*/ 1883350 w 8604150"/>
              <a:gd name="connsiteY13" fmla="*/ 1511300 h 3172460"/>
              <a:gd name="connsiteX14" fmla="*/ 2124650 w 8604150"/>
              <a:gd name="connsiteY14" fmla="*/ 1130300 h 3172460"/>
              <a:gd name="connsiteX15" fmla="*/ 2188150 w 8604150"/>
              <a:gd name="connsiteY15" fmla="*/ 1600200 h 3172460"/>
              <a:gd name="connsiteX16" fmla="*/ 2327850 w 8604150"/>
              <a:gd name="connsiteY16" fmla="*/ 2425700 h 3172460"/>
              <a:gd name="connsiteX17" fmla="*/ 2442150 w 8604150"/>
              <a:gd name="connsiteY17" fmla="*/ 2006600 h 3172460"/>
              <a:gd name="connsiteX18" fmla="*/ 2708850 w 8604150"/>
              <a:gd name="connsiteY18" fmla="*/ 863600 h 3172460"/>
              <a:gd name="connsiteX19" fmla="*/ 2830695 w 8604150"/>
              <a:gd name="connsiteY19" fmla="*/ 2384552 h 3172460"/>
              <a:gd name="connsiteX20" fmla="*/ 3070991 w 8604150"/>
              <a:gd name="connsiteY20" fmla="*/ 1858264 h 3172460"/>
              <a:gd name="connsiteX21" fmla="*/ 3203147 w 8604150"/>
              <a:gd name="connsiteY21" fmla="*/ 2488692 h 3172460"/>
              <a:gd name="connsiteX22" fmla="*/ 3534350 w 8604150"/>
              <a:gd name="connsiteY22" fmla="*/ 1803400 h 3172460"/>
              <a:gd name="connsiteX23" fmla="*/ 3712150 w 8604150"/>
              <a:gd name="connsiteY23" fmla="*/ 2349500 h 3172460"/>
              <a:gd name="connsiteX24" fmla="*/ 3775650 w 8604150"/>
              <a:gd name="connsiteY24" fmla="*/ 2146300 h 3172460"/>
              <a:gd name="connsiteX25" fmla="*/ 3957593 w 8604150"/>
              <a:gd name="connsiteY25" fmla="*/ 0 h 3172460"/>
              <a:gd name="connsiteX26" fmla="*/ 4202450 w 8604150"/>
              <a:gd name="connsiteY26" fmla="*/ 1085850 h 3172460"/>
              <a:gd name="connsiteX27" fmla="*/ 4381850 w 8604150"/>
              <a:gd name="connsiteY27" fmla="*/ 3172460 h 3172460"/>
              <a:gd name="connsiteX28" fmla="*/ 4625300 w 8604150"/>
              <a:gd name="connsiteY28" fmla="*/ 1206500 h 3172460"/>
              <a:gd name="connsiteX29" fmla="*/ 4861577 w 8604150"/>
              <a:gd name="connsiteY29" fmla="*/ 823913 h 3172460"/>
              <a:gd name="connsiteX30" fmla="*/ 4957013 w 8604150"/>
              <a:gd name="connsiteY30" fmla="*/ 2379663 h 3172460"/>
              <a:gd name="connsiteX31" fmla="*/ 5137752 w 8604150"/>
              <a:gd name="connsiteY31" fmla="*/ 1730375 h 3172460"/>
              <a:gd name="connsiteX32" fmla="*/ 5406251 w 8604150"/>
              <a:gd name="connsiteY32" fmla="*/ 1149350 h 3172460"/>
              <a:gd name="connsiteX33" fmla="*/ 5528250 w 8604150"/>
              <a:gd name="connsiteY33" fmla="*/ 2400300 h 3172460"/>
              <a:gd name="connsiteX34" fmla="*/ 5604450 w 8604150"/>
              <a:gd name="connsiteY34" fmla="*/ 2133600 h 3172460"/>
              <a:gd name="connsiteX35" fmla="*/ 5858450 w 8604150"/>
              <a:gd name="connsiteY35" fmla="*/ 1574800 h 3172460"/>
              <a:gd name="connsiteX36" fmla="*/ 6010850 w 8604150"/>
              <a:gd name="connsiteY36" fmla="*/ 2070100 h 3172460"/>
              <a:gd name="connsiteX37" fmla="*/ 6096670 w 8604150"/>
              <a:gd name="connsiteY37" fmla="*/ 1518920 h 3172460"/>
              <a:gd name="connsiteX38" fmla="*/ 6239831 w 8604150"/>
              <a:gd name="connsiteY38" fmla="*/ 1224280 h 3172460"/>
              <a:gd name="connsiteX39" fmla="*/ 6404550 w 8604150"/>
              <a:gd name="connsiteY39" fmla="*/ 2540000 h 3172460"/>
              <a:gd name="connsiteX40" fmla="*/ 6582350 w 8604150"/>
              <a:gd name="connsiteY40" fmla="*/ 2705100 h 3172460"/>
              <a:gd name="connsiteX41" fmla="*/ 6803406 w 8604150"/>
              <a:gd name="connsiteY41" fmla="*/ 177800 h 3172460"/>
              <a:gd name="connsiteX42" fmla="*/ 6960695 w 8604150"/>
              <a:gd name="connsiteY42" fmla="*/ 675386 h 3172460"/>
              <a:gd name="connsiteX43" fmla="*/ 7217350 w 8604150"/>
              <a:gd name="connsiteY43" fmla="*/ 2590800 h 3172460"/>
              <a:gd name="connsiteX44" fmla="*/ 7369750 w 8604150"/>
              <a:gd name="connsiteY44" fmla="*/ 1511300 h 3172460"/>
              <a:gd name="connsiteX45" fmla="*/ 7611050 w 8604150"/>
              <a:gd name="connsiteY45" fmla="*/ 1155700 h 3172460"/>
              <a:gd name="connsiteX46" fmla="*/ 7674550 w 8604150"/>
              <a:gd name="connsiteY46" fmla="*/ 2095500 h 3172460"/>
              <a:gd name="connsiteX47" fmla="*/ 7788850 w 8604150"/>
              <a:gd name="connsiteY47" fmla="*/ 2425700 h 3172460"/>
              <a:gd name="connsiteX48" fmla="*/ 7877750 w 8604150"/>
              <a:gd name="connsiteY48" fmla="*/ 1866900 h 3172460"/>
              <a:gd name="connsiteX49" fmla="*/ 8157150 w 8604150"/>
              <a:gd name="connsiteY49" fmla="*/ 1155700 h 3172460"/>
              <a:gd name="connsiteX50" fmla="*/ 8296850 w 8604150"/>
              <a:gd name="connsiteY50" fmla="*/ 2070100 h 3172460"/>
              <a:gd name="connsiteX51" fmla="*/ 8451751 w 8604150"/>
              <a:gd name="connsiteY51" fmla="*/ 1427480 h 3172460"/>
              <a:gd name="connsiteX52" fmla="*/ 8604150 w 8604150"/>
              <a:gd name="connsiteY52" fmla="*/ 1238432 h 31724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203147 w 8604150"/>
              <a:gd name="connsiteY21" fmla="*/ 2488692 h 3261360"/>
              <a:gd name="connsiteX22" fmla="*/ 3534350 w 8604150"/>
              <a:gd name="connsiteY22" fmla="*/ 1803400 h 3261360"/>
              <a:gd name="connsiteX23" fmla="*/ 3712150 w 8604150"/>
              <a:gd name="connsiteY23" fmla="*/ 2349500 h 3261360"/>
              <a:gd name="connsiteX24" fmla="*/ 3775650 w 8604150"/>
              <a:gd name="connsiteY24" fmla="*/ 2146300 h 3261360"/>
              <a:gd name="connsiteX25" fmla="*/ 3957593 w 8604150"/>
              <a:gd name="connsiteY25" fmla="*/ 0 h 3261360"/>
              <a:gd name="connsiteX26" fmla="*/ 4202450 w 8604150"/>
              <a:gd name="connsiteY26" fmla="*/ 1085850 h 3261360"/>
              <a:gd name="connsiteX27" fmla="*/ 4381850 w 8604150"/>
              <a:gd name="connsiteY27" fmla="*/ 3261360 h 3261360"/>
              <a:gd name="connsiteX28" fmla="*/ 4625300 w 8604150"/>
              <a:gd name="connsiteY28" fmla="*/ 1206500 h 3261360"/>
              <a:gd name="connsiteX29" fmla="*/ 4861577 w 8604150"/>
              <a:gd name="connsiteY29" fmla="*/ 823913 h 3261360"/>
              <a:gd name="connsiteX30" fmla="*/ 4957013 w 8604150"/>
              <a:gd name="connsiteY30" fmla="*/ 2379663 h 3261360"/>
              <a:gd name="connsiteX31" fmla="*/ 5137752 w 8604150"/>
              <a:gd name="connsiteY31" fmla="*/ 1730375 h 3261360"/>
              <a:gd name="connsiteX32" fmla="*/ 5406251 w 8604150"/>
              <a:gd name="connsiteY32" fmla="*/ 1149350 h 3261360"/>
              <a:gd name="connsiteX33" fmla="*/ 5528250 w 8604150"/>
              <a:gd name="connsiteY33" fmla="*/ 2400300 h 3261360"/>
              <a:gd name="connsiteX34" fmla="*/ 5604450 w 8604150"/>
              <a:gd name="connsiteY34" fmla="*/ 2133600 h 3261360"/>
              <a:gd name="connsiteX35" fmla="*/ 5858450 w 8604150"/>
              <a:gd name="connsiteY35" fmla="*/ 1574800 h 3261360"/>
              <a:gd name="connsiteX36" fmla="*/ 6010850 w 8604150"/>
              <a:gd name="connsiteY36" fmla="*/ 2070100 h 3261360"/>
              <a:gd name="connsiteX37" fmla="*/ 6096670 w 8604150"/>
              <a:gd name="connsiteY37" fmla="*/ 1518920 h 3261360"/>
              <a:gd name="connsiteX38" fmla="*/ 6239831 w 8604150"/>
              <a:gd name="connsiteY38" fmla="*/ 1224280 h 3261360"/>
              <a:gd name="connsiteX39" fmla="*/ 6404550 w 8604150"/>
              <a:gd name="connsiteY39" fmla="*/ 2540000 h 3261360"/>
              <a:gd name="connsiteX40" fmla="*/ 6582350 w 8604150"/>
              <a:gd name="connsiteY40" fmla="*/ 2705100 h 3261360"/>
              <a:gd name="connsiteX41" fmla="*/ 6803406 w 8604150"/>
              <a:gd name="connsiteY41" fmla="*/ 177800 h 3261360"/>
              <a:gd name="connsiteX42" fmla="*/ 6960695 w 8604150"/>
              <a:gd name="connsiteY42" fmla="*/ 675386 h 3261360"/>
              <a:gd name="connsiteX43" fmla="*/ 7217350 w 8604150"/>
              <a:gd name="connsiteY43" fmla="*/ 2590800 h 3261360"/>
              <a:gd name="connsiteX44" fmla="*/ 7369750 w 8604150"/>
              <a:gd name="connsiteY44" fmla="*/ 1511300 h 3261360"/>
              <a:gd name="connsiteX45" fmla="*/ 7611050 w 8604150"/>
              <a:gd name="connsiteY45" fmla="*/ 1155700 h 3261360"/>
              <a:gd name="connsiteX46" fmla="*/ 7674550 w 8604150"/>
              <a:gd name="connsiteY46" fmla="*/ 2095500 h 3261360"/>
              <a:gd name="connsiteX47" fmla="*/ 7788850 w 8604150"/>
              <a:gd name="connsiteY47" fmla="*/ 2425700 h 3261360"/>
              <a:gd name="connsiteX48" fmla="*/ 7877750 w 8604150"/>
              <a:gd name="connsiteY48" fmla="*/ 1866900 h 3261360"/>
              <a:gd name="connsiteX49" fmla="*/ 8157150 w 8604150"/>
              <a:gd name="connsiteY49" fmla="*/ 1155700 h 3261360"/>
              <a:gd name="connsiteX50" fmla="*/ 8296850 w 8604150"/>
              <a:gd name="connsiteY50" fmla="*/ 2070100 h 3261360"/>
              <a:gd name="connsiteX51" fmla="*/ 8451751 w 8604150"/>
              <a:gd name="connsiteY51" fmla="*/ 1427480 h 3261360"/>
              <a:gd name="connsiteX52" fmla="*/ 8604150 w 8604150"/>
              <a:gd name="connsiteY52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203147 w 8604150"/>
              <a:gd name="connsiteY21" fmla="*/ 2488692 h 3261360"/>
              <a:gd name="connsiteX22" fmla="*/ 3534350 w 8604150"/>
              <a:gd name="connsiteY22" fmla="*/ 1803400 h 3261360"/>
              <a:gd name="connsiteX23" fmla="*/ 3712150 w 8604150"/>
              <a:gd name="connsiteY23" fmla="*/ 2349500 h 3261360"/>
              <a:gd name="connsiteX24" fmla="*/ 3775650 w 8604150"/>
              <a:gd name="connsiteY24" fmla="*/ 2146300 h 3261360"/>
              <a:gd name="connsiteX25" fmla="*/ 3957593 w 8604150"/>
              <a:gd name="connsiteY25" fmla="*/ 0 h 3261360"/>
              <a:gd name="connsiteX26" fmla="*/ 4202450 w 8604150"/>
              <a:gd name="connsiteY26" fmla="*/ 1085850 h 3261360"/>
              <a:gd name="connsiteX27" fmla="*/ 4381850 w 8604150"/>
              <a:gd name="connsiteY27" fmla="*/ 3261360 h 3261360"/>
              <a:gd name="connsiteX28" fmla="*/ 4625300 w 8604150"/>
              <a:gd name="connsiteY28" fmla="*/ 1206500 h 3261360"/>
              <a:gd name="connsiteX29" fmla="*/ 4861577 w 8604150"/>
              <a:gd name="connsiteY29" fmla="*/ 823913 h 3261360"/>
              <a:gd name="connsiteX30" fmla="*/ 4957013 w 8604150"/>
              <a:gd name="connsiteY30" fmla="*/ 2379663 h 3261360"/>
              <a:gd name="connsiteX31" fmla="*/ 5137752 w 8604150"/>
              <a:gd name="connsiteY31" fmla="*/ 1730375 h 3261360"/>
              <a:gd name="connsiteX32" fmla="*/ 5424851 w 8604150"/>
              <a:gd name="connsiteY32" fmla="*/ 958850 h 3261360"/>
              <a:gd name="connsiteX33" fmla="*/ 5528250 w 8604150"/>
              <a:gd name="connsiteY33" fmla="*/ 2400300 h 3261360"/>
              <a:gd name="connsiteX34" fmla="*/ 5604450 w 8604150"/>
              <a:gd name="connsiteY34" fmla="*/ 2133600 h 3261360"/>
              <a:gd name="connsiteX35" fmla="*/ 5858450 w 8604150"/>
              <a:gd name="connsiteY35" fmla="*/ 1574800 h 3261360"/>
              <a:gd name="connsiteX36" fmla="*/ 6010850 w 8604150"/>
              <a:gd name="connsiteY36" fmla="*/ 2070100 h 3261360"/>
              <a:gd name="connsiteX37" fmla="*/ 6096670 w 8604150"/>
              <a:gd name="connsiteY37" fmla="*/ 1518920 h 3261360"/>
              <a:gd name="connsiteX38" fmla="*/ 6239831 w 8604150"/>
              <a:gd name="connsiteY38" fmla="*/ 1224280 h 3261360"/>
              <a:gd name="connsiteX39" fmla="*/ 6404550 w 8604150"/>
              <a:gd name="connsiteY39" fmla="*/ 2540000 h 3261360"/>
              <a:gd name="connsiteX40" fmla="*/ 6582350 w 8604150"/>
              <a:gd name="connsiteY40" fmla="*/ 2705100 h 3261360"/>
              <a:gd name="connsiteX41" fmla="*/ 6803406 w 8604150"/>
              <a:gd name="connsiteY41" fmla="*/ 177800 h 3261360"/>
              <a:gd name="connsiteX42" fmla="*/ 6960695 w 8604150"/>
              <a:gd name="connsiteY42" fmla="*/ 675386 h 3261360"/>
              <a:gd name="connsiteX43" fmla="*/ 7217350 w 8604150"/>
              <a:gd name="connsiteY43" fmla="*/ 2590800 h 3261360"/>
              <a:gd name="connsiteX44" fmla="*/ 7369750 w 8604150"/>
              <a:gd name="connsiteY44" fmla="*/ 1511300 h 3261360"/>
              <a:gd name="connsiteX45" fmla="*/ 7611050 w 8604150"/>
              <a:gd name="connsiteY45" fmla="*/ 1155700 h 3261360"/>
              <a:gd name="connsiteX46" fmla="*/ 7674550 w 8604150"/>
              <a:gd name="connsiteY46" fmla="*/ 2095500 h 3261360"/>
              <a:gd name="connsiteX47" fmla="*/ 7788850 w 8604150"/>
              <a:gd name="connsiteY47" fmla="*/ 2425700 h 3261360"/>
              <a:gd name="connsiteX48" fmla="*/ 7877750 w 8604150"/>
              <a:gd name="connsiteY48" fmla="*/ 1866900 h 3261360"/>
              <a:gd name="connsiteX49" fmla="*/ 8157150 w 8604150"/>
              <a:gd name="connsiteY49" fmla="*/ 1155700 h 3261360"/>
              <a:gd name="connsiteX50" fmla="*/ 8296850 w 8604150"/>
              <a:gd name="connsiteY50" fmla="*/ 2070100 h 3261360"/>
              <a:gd name="connsiteX51" fmla="*/ 8451751 w 8604150"/>
              <a:gd name="connsiteY51" fmla="*/ 1427480 h 3261360"/>
              <a:gd name="connsiteX52" fmla="*/ 8604150 w 8604150"/>
              <a:gd name="connsiteY52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203147 w 8604150"/>
              <a:gd name="connsiteY21" fmla="*/ 2488692 h 3261360"/>
              <a:gd name="connsiteX22" fmla="*/ 3445999 w 8604150"/>
              <a:gd name="connsiteY22" fmla="*/ 1790700 h 3261360"/>
              <a:gd name="connsiteX23" fmla="*/ 3712150 w 8604150"/>
              <a:gd name="connsiteY23" fmla="*/ 2349500 h 3261360"/>
              <a:gd name="connsiteX24" fmla="*/ 3775650 w 8604150"/>
              <a:gd name="connsiteY24" fmla="*/ 2146300 h 3261360"/>
              <a:gd name="connsiteX25" fmla="*/ 3957593 w 8604150"/>
              <a:gd name="connsiteY25" fmla="*/ 0 h 3261360"/>
              <a:gd name="connsiteX26" fmla="*/ 4202450 w 8604150"/>
              <a:gd name="connsiteY26" fmla="*/ 1085850 h 3261360"/>
              <a:gd name="connsiteX27" fmla="*/ 4381850 w 8604150"/>
              <a:gd name="connsiteY27" fmla="*/ 3261360 h 3261360"/>
              <a:gd name="connsiteX28" fmla="*/ 4625300 w 8604150"/>
              <a:gd name="connsiteY28" fmla="*/ 1206500 h 3261360"/>
              <a:gd name="connsiteX29" fmla="*/ 4861577 w 8604150"/>
              <a:gd name="connsiteY29" fmla="*/ 823913 h 3261360"/>
              <a:gd name="connsiteX30" fmla="*/ 4957013 w 8604150"/>
              <a:gd name="connsiteY30" fmla="*/ 2379663 h 3261360"/>
              <a:gd name="connsiteX31" fmla="*/ 5137752 w 8604150"/>
              <a:gd name="connsiteY31" fmla="*/ 1730375 h 3261360"/>
              <a:gd name="connsiteX32" fmla="*/ 5424851 w 8604150"/>
              <a:gd name="connsiteY32" fmla="*/ 958850 h 3261360"/>
              <a:gd name="connsiteX33" fmla="*/ 5528250 w 8604150"/>
              <a:gd name="connsiteY33" fmla="*/ 2400300 h 3261360"/>
              <a:gd name="connsiteX34" fmla="*/ 5604450 w 8604150"/>
              <a:gd name="connsiteY34" fmla="*/ 2133600 h 3261360"/>
              <a:gd name="connsiteX35" fmla="*/ 5858450 w 8604150"/>
              <a:gd name="connsiteY35" fmla="*/ 1574800 h 3261360"/>
              <a:gd name="connsiteX36" fmla="*/ 6010850 w 8604150"/>
              <a:gd name="connsiteY36" fmla="*/ 2070100 h 3261360"/>
              <a:gd name="connsiteX37" fmla="*/ 6096670 w 8604150"/>
              <a:gd name="connsiteY37" fmla="*/ 1518920 h 3261360"/>
              <a:gd name="connsiteX38" fmla="*/ 6239831 w 8604150"/>
              <a:gd name="connsiteY38" fmla="*/ 1224280 h 3261360"/>
              <a:gd name="connsiteX39" fmla="*/ 6404550 w 8604150"/>
              <a:gd name="connsiteY39" fmla="*/ 2540000 h 3261360"/>
              <a:gd name="connsiteX40" fmla="*/ 6582350 w 8604150"/>
              <a:gd name="connsiteY40" fmla="*/ 2705100 h 3261360"/>
              <a:gd name="connsiteX41" fmla="*/ 6803406 w 8604150"/>
              <a:gd name="connsiteY41" fmla="*/ 177800 h 3261360"/>
              <a:gd name="connsiteX42" fmla="*/ 6960695 w 8604150"/>
              <a:gd name="connsiteY42" fmla="*/ 675386 h 3261360"/>
              <a:gd name="connsiteX43" fmla="*/ 7217350 w 8604150"/>
              <a:gd name="connsiteY43" fmla="*/ 2590800 h 3261360"/>
              <a:gd name="connsiteX44" fmla="*/ 7369750 w 8604150"/>
              <a:gd name="connsiteY44" fmla="*/ 1511300 h 3261360"/>
              <a:gd name="connsiteX45" fmla="*/ 7611050 w 8604150"/>
              <a:gd name="connsiteY45" fmla="*/ 1155700 h 3261360"/>
              <a:gd name="connsiteX46" fmla="*/ 7674550 w 8604150"/>
              <a:gd name="connsiteY46" fmla="*/ 2095500 h 3261360"/>
              <a:gd name="connsiteX47" fmla="*/ 7788850 w 8604150"/>
              <a:gd name="connsiteY47" fmla="*/ 2425700 h 3261360"/>
              <a:gd name="connsiteX48" fmla="*/ 7877750 w 8604150"/>
              <a:gd name="connsiteY48" fmla="*/ 1866900 h 3261360"/>
              <a:gd name="connsiteX49" fmla="*/ 8157150 w 8604150"/>
              <a:gd name="connsiteY49" fmla="*/ 1155700 h 3261360"/>
              <a:gd name="connsiteX50" fmla="*/ 8296850 w 8604150"/>
              <a:gd name="connsiteY50" fmla="*/ 2070100 h 3261360"/>
              <a:gd name="connsiteX51" fmla="*/ 8451751 w 8604150"/>
              <a:gd name="connsiteY51" fmla="*/ 1427480 h 3261360"/>
              <a:gd name="connsiteX52" fmla="*/ 8604150 w 8604150"/>
              <a:gd name="connsiteY52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203147 w 8604150"/>
              <a:gd name="connsiteY21" fmla="*/ 2488692 h 3261360"/>
              <a:gd name="connsiteX22" fmla="*/ 3445999 w 8604150"/>
              <a:gd name="connsiteY22" fmla="*/ 1790700 h 3261360"/>
              <a:gd name="connsiteX23" fmla="*/ 3600549 w 8604150"/>
              <a:gd name="connsiteY23" fmla="*/ 2324100 h 3261360"/>
              <a:gd name="connsiteX24" fmla="*/ 3775650 w 8604150"/>
              <a:gd name="connsiteY24" fmla="*/ 2146300 h 3261360"/>
              <a:gd name="connsiteX25" fmla="*/ 3957593 w 8604150"/>
              <a:gd name="connsiteY25" fmla="*/ 0 h 3261360"/>
              <a:gd name="connsiteX26" fmla="*/ 4202450 w 8604150"/>
              <a:gd name="connsiteY26" fmla="*/ 1085850 h 3261360"/>
              <a:gd name="connsiteX27" fmla="*/ 4381850 w 8604150"/>
              <a:gd name="connsiteY27" fmla="*/ 3261360 h 3261360"/>
              <a:gd name="connsiteX28" fmla="*/ 4625300 w 8604150"/>
              <a:gd name="connsiteY28" fmla="*/ 1206500 h 3261360"/>
              <a:gd name="connsiteX29" fmla="*/ 4861577 w 8604150"/>
              <a:gd name="connsiteY29" fmla="*/ 823913 h 3261360"/>
              <a:gd name="connsiteX30" fmla="*/ 4957013 w 8604150"/>
              <a:gd name="connsiteY30" fmla="*/ 2379663 h 3261360"/>
              <a:gd name="connsiteX31" fmla="*/ 5137752 w 8604150"/>
              <a:gd name="connsiteY31" fmla="*/ 1730375 h 3261360"/>
              <a:gd name="connsiteX32" fmla="*/ 5424851 w 8604150"/>
              <a:gd name="connsiteY32" fmla="*/ 958850 h 3261360"/>
              <a:gd name="connsiteX33" fmla="*/ 5528250 w 8604150"/>
              <a:gd name="connsiteY33" fmla="*/ 2400300 h 3261360"/>
              <a:gd name="connsiteX34" fmla="*/ 5604450 w 8604150"/>
              <a:gd name="connsiteY34" fmla="*/ 2133600 h 3261360"/>
              <a:gd name="connsiteX35" fmla="*/ 5858450 w 8604150"/>
              <a:gd name="connsiteY35" fmla="*/ 1574800 h 3261360"/>
              <a:gd name="connsiteX36" fmla="*/ 6010850 w 8604150"/>
              <a:gd name="connsiteY36" fmla="*/ 2070100 h 3261360"/>
              <a:gd name="connsiteX37" fmla="*/ 6096670 w 8604150"/>
              <a:gd name="connsiteY37" fmla="*/ 1518920 h 3261360"/>
              <a:gd name="connsiteX38" fmla="*/ 6239831 w 8604150"/>
              <a:gd name="connsiteY38" fmla="*/ 1224280 h 3261360"/>
              <a:gd name="connsiteX39" fmla="*/ 6404550 w 8604150"/>
              <a:gd name="connsiteY39" fmla="*/ 2540000 h 3261360"/>
              <a:gd name="connsiteX40" fmla="*/ 6582350 w 8604150"/>
              <a:gd name="connsiteY40" fmla="*/ 2705100 h 3261360"/>
              <a:gd name="connsiteX41" fmla="*/ 6803406 w 8604150"/>
              <a:gd name="connsiteY41" fmla="*/ 177800 h 3261360"/>
              <a:gd name="connsiteX42" fmla="*/ 6960695 w 8604150"/>
              <a:gd name="connsiteY42" fmla="*/ 675386 h 3261360"/>
              <a:gd name="connsiteX43" fmla="*/ 7217350 w 8604150"/>
              <a:gd name="connsiteY43" fmla="*/ 2590800 h 3261360"/>
              <a:gd name="connsiteX44" fmla="*/ 7369750 w 8604150"/>
              <a:gd name="connsiteY44" fmla="*/ 1511300 h 3261360"/>
              <a:gd name="connsiteX45" fmla="*/ 7611050 w 8604150"/>
              <a:gd name="connsiteY45" fmla="*/ 1155700 h 3261360"/>
              <a:gd name="connsiteX46" fmla="*/ 7674550 w 8604150"/>
              <a:gd name="connsiteY46" fmla="*/ 2095500 h 3261360"/>
              <a:gd name="connsiteX47" fmla="*/ 7788850 w 8604150"/>
              <a:gd name="connsiteY47" fmla="*/ 2425700 h 3261360"/>
              <a:gd name="connsiteX48" fmla="*/ 7877750 w 8604150"/>
              <a:gd name="connsiteY48" fmla="*/ 1866900 h 3261360"/>
              <a:gd name="connsiteX49" fmla="*/ 8157150 w 8604150"/>
              <a:gd name="connsiteY49" fmla="*/ 1155700 h 3261360"/>
              <a:gd name="connsiteX50" fmla="*/ 8296850 w 8604150"/>
              <a:gd name="connsiteY50" fmla="*/ 2070100 h 3261360"/>
              <a:gd name="connsiteX51" fmla="*/ 8451751 w 8604150"/>
              <a:gd name="connsiteY51" fmla="*/ 1427480 h 3261360"/>
              <a:gd name="connsiteX52" fmla="*/ 8604150 w 8604150"/>
              <a:gd name="connsiteY52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203147 w 8604150"/>
              <a:gd name="connsiteY21" fmla="*/ 2488692 h 3261360"/>
              <a:gd name="connsiteX22" fmla="*/ 3445999 w 8604150"/>
              <a:gd name="connsiteY22" fmla="*/ 1790700 h 3261360"/>
              <a:gd name="connsiteX23" fmla="*/ 3600549 w 8604150"/>
              <a:gd name="connsiteY23" fmla="*/ 2324100 h 3261360"/>
              <a:gd name="connsiteX24" fmla="*/ 3710550 w 8604150"/>
              <a:gd name="connsiteY24" fmla="*/ 2089150 h 3261360"/>
              <a:gd name="connsiteX25" fmla="*/ 3957593 w 8604150"/>
              <a:gd name="connsiteY25" fmla="*/ 0 h 3261360"/>
              <a:gd name="connsiteX26" fmla="*/ 4202450 w 8604150"/>
              <a:gd name="connsiteY26" fmla="*/ 1085850 h 3261360"/>
              <a:gd name="connsiteX27" fmla="*/ 4381850 w 8604150"/>
              <a:gd name="connsiteY27" fmla="*/ 3261360 h 3261360"/>
              <a:gd name="connsiteX28" fmla="*/ 4625300 w 8604150"/>
              <a:gd name="connsiteY28" fmla="*/ 1206500 h 3261360"/>
              <a:gd name="connsiteX29" fmla="*/ 4861577 w 8604150"/>
              <a:gd name="connsiteY29" fmla="*/ 823913 h 3261360"/>
              <a:gd name="connsiteX30" fmla="*/ 4957013 w 8604150"/>
              <a:gd name="connsiteY30" fmla="*/ 2379663 h 3261360"/>
              <a:gd name="connsiteX31" fmla="*/ 5137752 w 8604150"/>
              <a:gd name="connsiteY31" fmla="*/ 1730375 h 3261360"/>
              <a:gd name="connsiteX32" fmla="*/ 5424851 w 8604150"/>
              <a:gd name="connsiteY32" fmla="*/ 958850 h 3261360"/>
              <a:gd name="connsiteX33" fmla="*/ 5528250 w 8604150"/>
              <a:gd name="connsiteY33" fmla="*/ 2400300 h 3261360"/>
              <a:gd name="connsiteX34" fmla="*/ 5604450 w 8604150"/>
              <a:gd name="connsiteY34" fmla="*/ 2133600 h 3261360"/>
              <a:gd name="connsiteX35" fmla="*/ 5858450 w 8604150"/>
              <a:gd name="connsiteY35" fmla="*/ 1574800 h 3261360"/>
              <a:gd name="connsiteX36" fmla="*/ 6010850 w 8604150"/>
              <a:gd name="connsiteY36" fmla="*/ 2070100 h 3261360"/>
              <a:gd name="connsiteX37" fmla="*/ 6096670 w 8604150"/>
              <a:gd name="connsiteY37" fmla="*/ 1518920 h 3261360"/>
              <a:gd name="connsiteX38" fmla="*/ 6239831 w 8604150"/>
              <a:gd name="connsiteY38" fmla="*/ 1224280 h 3261360"/>
              <a:gd name="connsiteX39" fmla="*/ 6404550 w 8604150"/>
              <a:gd name="connsiteY39" fmla="*/ 2540000 h 3261360"/>
              <a:gd name="connsiteX40" fmla="*/ 6582350 w 8604150"/>
              <a:gd name="connsiteY40" fmla="*/ 2705100 h 3261360"/>
              <a:gd name="connsiteX41" fmla="*/ 6803406 w 8604150"/>
              <a:gd name="connsiteY41" fmla="*/ 177800 h 3261360"/>
              <a:gd name="connsiteX42" fmla="*/ 6960695 w 8604150"/>
              <a:gd name="connsiteY42" fmla="*/ 675386 h 3261360"/>
              <a:gd name="connsiteX43" fmla="*/ 7217350 w 8604150"/>
              <a:gd name="connsiteY43" fmla="*/ 2590800 h 3261360"/>
              <a:gd name="connsiteX44" fmla="*/ 7369750 w 8604150"/>
              <a:gd name="connsiteY44" fmla="*/ 1511300 h 3261360"/>
              <a:gd name="connsiteX45" fmla="*/ 7611050 w 8604150"/>
              <a:gd name="connsiteY45" fmla="*/ 1155700 h 3261360"/>
              <a:gd name="connsiteX46" fmla="*/ 7674550 w 8604150"/>
              <a:gd name="connsiteY46" fmla="*/ 2095500 h 3261360"/>
              <a:gd name="connsiteX47" fmla="*/ 7788850 w 8604150"/>
              <a:gd name="connsiteY47" fmla="*/ 2425700 h 3261360"/>
              <a:gd name="connsiteX48" fmla="*/ 7877750 w 8604150"/>
              <a:gd name="connsiteY48" fmla="*/ 1866900 h 3261360"/>
              <a:gd name="connsiteX49" fmla="*/ 8157150 w 8604150"/>
              <a:gd name="connsiteY49" fmla="*/ 1155700 h 3261360"/>
              <a:gd name="connsiteX50" fmla="*/ 8296850 w 8604150"/>
              <a:gd name="connsiteY50" fmla="*/ 2070100 h 3261360"/>
              <a:gd name="connsiteX51" fmla="*/ 8451751 w 8604150"/>
              <a:gd name="connsiteY51" fmla="*/ 1427480 h 3261360"/>
              <a:gd name="connsiteX52" fmla="*/ 8604150 w 8604150"/>
              <a:gd name="connsiteY52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203147 w 8604150"/>
              <a:gd name="connsiteY21" fmla="*/ 2488692 h 3261360"/>
              <a:gd name="connsiteX22" fmla="*/ 3445999 w 8604150"/>
              <a:gd name="connsiteY22" fmla="*/ 1790700 h 3261360"/>
              <a:gd name="connsiteX23" fmla="*/ 3600549 w 8604150"/>
              <a:gd name="connsiteY23" fmla="*/ 2324100 h 3261360"/>
              <a:gd name="connsiteX24" fmla="*/ 3710550 w 8604150"/>
              <a:gd name="connsiteY24" fmla="*/ 2089150 h 3261360"/>
              <a:gd name="connsiteX25" fmla="*/ 3971543 w 8604150"/>
              <a:gd name="connsiteY25" fmla="*/ 0 h 3261360"/>
              <a:gd name="connsiteX26" fmla="*/ 4202450 w 8604150"/>
              <a:gd name="connsiteY26" fmla="*/ 1085850 h 3261360"/>
              <a:gd name="connsiteX27" fmla="*/ 4381850 w 8604150"/>
              <a:gd name="connsiteY27" fmla="*/ 3261360 h 3261360"/>
              <a:gd name="connsiteX28" fmla="*/ 4625300 w 8604150"/>
              <a:gd name="connsiteY28" fmla="*/ 1206500 h 3261360"/>
              <a:gd name="connsiteX29" fmla="*/ 4861577 w 8604150"/>
              <a:gd name="connsiteY29" fmla="*/ 823913 h 3261360"/>
              <a:gd name="connsiteX30" fmla="*/ 4957013 w 8604150"/>
              <a:gd name="connsiteY30" fmla="*/ 2379663 h 3261360"/>
              <a:gd name="connsiteX31" fmla="*/ 5137752 w 8604150"/>
              <a:gd name="connsiteY31" fmla="*/ 1730375 h 3261360"/>
              <a:gd name="connsiteX32" fmla="*/ 5424851 w 8604150"/>
              <a:gd name="connsiteY32" fmla="*/ 958850 h 3261360"/>
              <a:gd name="connsiteX33" fmla="*/ 5528250 w 8604150"/>
              <a:gd name="connsiteY33" fmla="*/ 2400300 h 3261360"/>
              <a:gd name="connsiteX34" fmla="*/ 5604450 w 8604150"/>
              <a:gd name="connsiteY34" fmla="*/ 2133600 h 3261360"/>
              <a:gd name="connsiteX35" fmla="*/ 5858450 w 8604150"/>
              <a:gd name="connsiteY35" fmla="*/ 1574800 h 3261360"/>
              <a:gd name="connsiteX36" fmla="*/ 6010850 w 8604150"/>
              <a:gd name="connsiteY36" fmla="*/ 2070100 h 3261360"/>
              <a:gd name="connsiteX37" fmla="*/ 6096670 w 8604150"/>
              <a:gd name="connsiteY37" fmla="*/ 1518920 h 3261360"/>
              <a:gd name="connsiteX38" fmla="*/ 6239831 w 8604150"/>
              <a:gd name="connsiteY38" fmla="*/ 1224280 h 3261360"/>
              <a:gd name="connsiteX39" fmla="*/ 6404550 w 8604150"/>
              <a:gd name="connsiteY39" fmla="*/ 2540000 h 3261360"/>
              <a:gd name="connsiteX40" fmla="*/ 6582350 w 8604150"/>
              <a:gd name="connsiteY40" fmla="*/ 2705100 h 3261360"/>
              <a:gd name="connsiteX41" fmla="*/ 6803406 w 8604150"/>
              <a:gd name="connsiteY41" fmla="*/ 177800 h 3261360"/>
              <a:gd name="connsiteX42" fmla="*/ 6960695 w 8604150"/>
              <a:gd name="connsiteY42" fmla="*/ 675386 h 3261360"/>
              <a:gd name="connsiteX43" fmla="*/ 7217350 w 8604150"/>
              <a:gd name="connsiteY43" fmla="*/ 2590800 h 3261360"/>
              <a:gd name="connsiteX44" fmla="*/ 7369750 w 8604150"/>
              <a:gd name="connsiteY44" fmla="*/ 1511300 h 3261360"/>
              <a:gd name="connsiteX45" fmla="*/ 7611050 w 8604150"/>
              <a:gd name="connsiteY45" fmla="*/ 1155700 h 3261360"/>
              <a:gd name="connsiteX46" fmla="*/ 7674550 w 8604150"/>
              <a:gd name="connsiteY46" fmla="*/ 2095500 h 3261360"/>
              <a:gd name="connsiteX47" fmla="*/ 7788850 w 8604150"/>
              <a:gd name="connsiteY47" fmla="*/ 2425700 h 3261360"/>
              <a:gd name="connsiteX48" fmla="*/ 7877750 w 8604150"/>
              <a:gd name="connsiteY48" fmla="*/ 1866900 h 3261360"/>
              <a:gd name="connsiteX49" fmla="*/ 8157150 w 8604150"/>
              <a:gd name="connsiteY49" fmla="*/ 1155700 h 3261360"/>
              <a:gd name="connsiteX50" fmla="*/ 8296850 w 8604150"/>
              <a:gd name="connsiteY50" fmla="*/ 2070100 h 3261360"/>
              <a:gd name="connsiteX51" fmla="*/ 8451751 w 8604150"/>
              <a:gd name="connsiteY51" fmla="*/ 1427480 h 3261360"/>
              <a:gd name="connsiteX52" fmla="*/ 8604150 w 8604150"/>
              <a:gd name="connsiteY52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203147 w 8604150"/>
              <a:gd name="connsiteY21" fmla="*/ 2488692 h 3261360"/>
              <a:gd name="connsiteX22" fmla="*/ 3445999 w 8604150"/>
              <a:gd name="connsiteY22" fmla="*/ 1790700 h 3261360"/>
              <a:gd name="connsiteX23" fmla="*/ 3563349 w 8604150"/>
              <a:gd name="connsiteY23" fmla="*/ 2324100 h 3261360"/>
              <a:gd name="connsiteX24" fmla="*/ 3710550 w 8604150"/>
              <a:gd name="connsiteY24" fmla="*/ 2089150 h 3261360"/>
              <a:gd name="connsiteX25" fmla="*/ 3971543 w 8604150"/>
              <a:gd name="connsiteY25" fmla="*/ 0 h 3261360"/>
              <a:gd name="connsiteX26" fmla="*/ 4202450 w 8604150"/>
              <a:gd name="connsiteY26" fmla="*/ 1085850 h 3261360"/>
              <a:gd name="connsiteX27" fmla="*/ 4381850 w 8604150"/>
              <a:gd name="connsiteY27" fmla="*/ 3261360 h 3261360"/>
              <a:gd name="connsiteX28" fmla="*/ 4625300 w 8604150"/>
              <a:gd name="connsiteY28" fmla="*/ 1206500 h 3261360"/>
              <a:gd name="connsiteX29" fmla="*/ 4861577 w 8604150"/>
              <a:gd name="connsiteY29" fmla="*/ 823913 h 3261360"/>
              <a:gd name="connsiteX30" fmla="*/ 4957013 w 8604150"/>
              <a:gd name="connsiteY30" fmla="*/ 2379663 h 3261360"/>
              <a:gd name="connsiteX31" fmla="*/ 5137752 w 8604150"/>
              <a:gd name="connsiteY31" fmla="*/ 1730375 h 3261360"/>
              <a:gd name="connsiteX32" fmla="*/ 5424851 w 8604150"/>
              <a:gd name="connsiteY32" fmla="*/ 958850 h 3261360"/>
              <a:gd name="connsiteX33" fmla="*/ 5528250 w 8604150"/>
              <a:gd name="connsiteY33" fmla="*/ 2400300 h 3261360"/>
              <a:gd name="connsiteX34" fmla="*/ 5604450 w 8604150"/>
              <a:gd name="connsiteY34" fmla="*/ 2133600 h 3261360"/>
              <a:gd name="connsiteX35" fmla="*/ 5858450 w 8604150"/>
              <a:gd name="connsiteY35" fmla="*/ 1574800 h 3261360"/>
              <a:gd name="connsiteX36" fmla="*/ 6010850 w 8604150"/>
              <a:gd name="connsiteY36" fmla="*/ 2070100 h 3261360"/>
              <a:gd name="connsiteX37" fmla="*/ 6096670 w 8604150"/>
              <a:gd name="connsiteY37" fmla="*/ 1518920 h 3261360"/>
              <a:gd name="connsiteX38" fmla="*/ 6239831 w 8604150"/>
              <a:gd name="connsiteY38" fmla="*/ 1224280 h 3261360"/>
              <a:gd name="connsiteX39" fmla="*/ 6404550 w 8604150"/>
              <a:gd name="connsiteY39" fmla="*/ 2540000 h 3261360"/>
              <a:gd name="connsiteX40" fmla="*/ 6582350 w 8604150"/>
              <a:gd name="connsiteY40" fmla="*/ 2705100 h 3261360"/>
              <a:gd name="connsiteX41" fmla="*/ 6803406 w 8604150"/>
              <a:gd name="connsiteY41" fmla="*/ 177800 h 3261360"/>
              <a:gd name="connsiteX42" fmla="*/ 6960695 w 8604150"/>
              <a:gd name="connsiteY42" fmla="*/ 675386 h 3261360"/>
              <a:gd name="connsiteX43" fmla="*/ 7217350 w 8604150"/>
              <a:gd name="connsiteY43" fmla="*/ 2590800 h 3261360"/>
              <a:gd name="connsiteX44" fmla="*/ 7369750 w 8604150"/>
              <a:gd name="connsiteY44" fmla="*/ 1511300 h 3261360"/>
              <a:gd name="connsiteX45" fmla="*/ 7611050 w 8604150"/>
              <a:gd name="connsiteY45" fmla="*/ 1155700 h 3261360"/>
              <a:gd name="connsiteX46" fmla="*/ 7674550 w 8604150"/>
              <a:gd name="connsiteY46" fmla="*/ 2095500 h 3261360"/>
              <a:gd name="connsiteX47" fmla="*/ 7788850 w 8604150"/>
              <a:gd name="connsiteY47" fmla="*/ 2425700 h 3261360"/>
              <a:gd name="connsiteX48" fmla="*/ 7877750 w 8604150"/>
              <a:gd name="connsiteY48" fmla="*/ 1866900 h 3261360"/>
              <a:gd name="connsiteX49" fmla="*/ 8157150 w 8604150"/>
              <a:gd name="connsiteY49" fmla="*/ 1155700 h 3261360"/>
              <a:gd name="connsiteX50" fmla="*/ 8296850 w 8604150"/>
              <a:gd name="connsiteY50" fmla="*/ 2070100 h 3261360"/>
              <a:gd name="connsiteX51" fmla="*/ 8451751 w 8604150"/>
              <a:gd name="connsiteY51" fmla="*/ 1427480 h 3261360"/>
              <a:gd name="connsiteX52" fmla="*/ 8604150 w 8604150"/>
              <a:gd name="connsiteY52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203147 w 8604150"/>
              <a:gd name="connsiteY21" fmla="*/ 2488692 h 3261360"/>
              <a:gd name="connsiteX22" fmla="*/ 3445999 w 8604150"/>
              <a:gd name="connsiteY22" fmla="*/ 1790700 h 3261360"/>
              <a:gd name="connsiteX23" fmla="*/ 3563349 w 8604150"/>
              <a:gd name="connsiteY23" fmla="*/ 2324100 h 3261360"/>
              <a:gd name="connsiteX24" fmla="*/ 3654750 w 8604150"/>
              <a:gd name="connsiteY24" fmla="*/ 2120900 h 3261360"/>
              <a:gd name="connsiteX25" fmla="*/ 3971543 w 8604150"/>
              <a:gd name="connsiteY25" fmla="*/ 0 h 3261360"/>
              <a:gd name="connsiteX26" fmla="*/ 4202450 w 8604150"/>
              <a:gd name="connsiteY26" fmla="*/ 1085850 h 3261360"/>
              <a:gd name="connsiteX27" fmla="*/ 4381850 w 8604150"/>
              <a:gd name="connsiteY27" fmla="*/ 3261360 h 3261360"/>
              <a:gd name="connsiteX28" fmla="*/ 4625300 w 8604150"/>
              <a:gd name="connsiteY28" fmla="*/ 1206500 h 3261360"/>
              <a:gd name="connsiteX29" fmla="*/ 4861577 w 8604150"/>
              <a:gd name="connsiteY29" fmla="*/ 823913 h 3261360"/>
              <a:gd name="connsiteX30" fmla="*/ 4957013 w 8604150"/>
              <a:gd name="connsiteY30" fmla="*/ 2379663 h 3261360"/>
              <a:gd name="connsiteX31" fmla="*/ 5137752 w 8604150"/>
              <a:gd name="connsiteY31" fmla="*/ 1730375 h 3261360"/>
              <a:gd name="connsiteX32" fmla="*/ 5424851 w 8604150"/>
              <a:gd name="connsiteY32" fmla="*/ 958850 h 3261360"/>
              <a:gd name="connsiteX33" fmla="*/ 5528250 w 8604150"/>
              <a:gd name="connsiteY33" fmla="*/ 2400300 h 3261360"/>
              <a:gd name="connsiteX34" fmla="*/ 5604450 w 8604150"/>
              <a:gd name="connsiteY34" fmla="*/ 2133600 h 3261360"/>
              <a:gd name="connsiteX35" fmla="*/ 5858450 w 8604150"/>
              <a:gd name="connsiteY35" fmla="*/ 1574800 h 3261360"/>
              <a:gd name="connsiteX36" fmla="*/ 6010850 w 8604150"/>
              <a:gd name="connsiteY36" fmla="*/ 2070100 h 3261360"/>
              <a:gd name="connsiteX37" fmla="*/ 6096670 w 8604150"/>
              <a:gd name="connsiteY37" fmla="*/ 1518920 h 3261360"/>
              <a:gd name="connsiteX38" fmla="*/ 6239831 w 8604150"/>
              <a:gd name="connsiteY38" fmla="*/ 1224280 h 3261360"/>
              <a:gd name="connsiteX39" fmla="*/ 6404550 w 8604150"/>
              <a:gd name="connsiteY39" fmla="*/ 2540000 h 3261360"/>
              <a:gd name="connsiteX40" fmla="*/ 6582350 w 8604150"/>
              <a:gd name="connsiteY40" fmla="*/ 2705100 h 3261360"/>
              <a:gd name="connsiteX41" fmla="*/ 6803406 w 8604150"/>
              <a:gd name="connsiteY41" fmla="*/ 177800 h 3261360"/>
              <a:gd name="connsiteX42" fmla="*/ 6960695 w 8604150"/>
              <a:gd name="connsiteY42" fmla="*/ 675386 h 3261360"/>
              <a:gd name="connsiteX43" fmla="*/ 7217350 w 8604150"/>
              <a:gd name="connsiteY43" fmla="*/ 2590800 h 3261360"/>
              <a:gd name="connsiteX44" fmla="*/ 7369750 w 8604150"/>
              <a:gd name="connsiteY44" fmla="*/ 1511300 h 3261360"/>
              <a:gd name="connsiteX45" fmla="*/ 7611050 w 8604150"/>
              <a:gd name="connsiteY45" fmla="*/ 1155700 h 3261360"/>
              <a:gd name="connsiteX46" fmla="*/ 7674550 w 8604150"/>
              <a:gd name="connsiteY46" fmla="*/ 2095500 h 3261360"/>
              <a:gd name="connsiteX47" fmla="*/ 7788850 w 8604150"/>
              <a:gd name="connsiteY47" fmla="*/ 2425700 h 3261360"/>
              <a:gd name="connsiteX48" fmla="*/ 7877750 w 8604150"/>
              <a:gd name="connsiteY48" fmla="*/ 1866900 h 3261360"/>
              <a:gd name="connsiteX49" fmla="*/ 8157150 w 8604150"/>
              <a:gd name="connsiteY49" fmla="*/ 1155700 h 3261360"/>
              <a:gd name="connsiteX50" fmla="*/ 8296850 w 8604150"/>
              <a:gd name="connsiteY50" fmla="*/ 2070100 h 3261360"/>
              <a:gd name="connsiteX51" fmla="*/ 8451751 w 8604150"/>
              <a:gd name="connsiteY51" fmla="*/ 1427480 h 3261360"/>
              <a:gd name="connsiteX52" fmla="*/ 8604150 w 8604150"/>
              <a:gd name="connsiteY52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203147 w 8604150"/>
              <a:gd name="connsiteY21" fmla="*/ 2488692 h 3261360"/>
              <a:gd name="connsiteX22" fmla="*/ 3445999 w 8604150"/>
              <a:gd name="connsiteY22" fmla="*/ 1790700 h 3261360"/>
              <a:gd name="connsiteX23" fmla="*/ 3563349 w 8604150"/>
              <a:gd name="connsiteY23" fmla="*/ 2324100 h 3261360"/>
              <a:gd name="connsiteX24" fmla="*/ 3654750 w 8604150"/>
              <a:gd name="connsiteY24" fmla="*/ 2120900 h 3261360"/>
              <a:gd name="connsiteX25" fmla="*/ 3980843 w 8604150"/>
              <a:gd name="connsiteY25" fmla="*/ 0 h 3261360"/>
              <a:gd name="connsiteX26" fmla="*/ 4202450 w 8604150"/>
              <a:gd name="connsiteY26" fmla="*/ 1085850 h 3261360"/>
              <a:gd name="connsiteX27" fmla="*/ 4381850 w 8604150"/>
              <a:gd name="connsiteY27" fmla="*/ 3261360 h 3261360"/>
              <a:gd name="connsiteX28" fmla="*/ 4625300 w 8604150"/>
              <a:gd name="connsiteY28" fmla="*/ 1206500 h 3261360"/>
              <a:gd name="connsiteX29" fmla="*/ 4861577 w 8604150"/>
              <a:gd name="connsiteY29" fmla="*/ 823913 h 3261360"/>
              <a:gd name="connsiteX30" fmla="*/ 4957013 w 8604150"/>
              <a:gd name="connsiteY30" fmla="*/ 2379663 h 3261360"/>
              <a:gd name="connsiteX31" fmla="*/ 5137752 w 8604150"/>
              <a:gd name="connsiteY31" fmla="*/ 1730375 h 3261360"/>
              <a:gd name="connsiteX32" fmla="*/ 5424851 w 8604150"/>
              <a:gd name="connsiteY32" fmla="*/ 958850 h 3261360"/>
              <a:gd name="connsiteX33" fmla="*/ 5528250 w 8604150"/>
              <a:gd name="connsiteY33" fmla="*/ 2400300 h 3261360"/>
              <a:gd name="connsiteX34" fmla="*/ 5604450 w 8604150"/>
              <a:gd name="connsiteY34" fmla="*/ 2133600 h 3261360"/>
              <a:gd name="connsiteX35" fmla="*/ 5858450 w 8604150"/>
              <a:gd name="connsiteY35" fmla="*/ 1574800 h 3261360"/>
              <a:gd name="connsiteX36" fmla="*/ 6010850 w 8604150"/>
              <a:gd name="connsiteY36" fmla="*/ 2070100 h 3261360"/>
              <a:gd name="connsiteX37" fmla="*/ 6096670 w 8604150"/>
              <a:gd name="connsiteY37" fmla="*/ 1518920 h 3261360"/>
              <a:gd name="connsiteX38" fmla="*/ 6239831 w 8604150"/>
              <a:gd name="connsiteY38" fmla="*/ 1224280 h 3261360"/>
              <a:gd name="connsiteX39" fmla="*/ 6404550 w 8604150"/>
              <a:gd name="connsiteY39" fmla="*/ 2540000 h 3261360"/>
              <a:gd name="connsiteX40" fmla="*/ 6582350 w 8604150"/>
              <a:gd name="connsiteY40" fmla="*/ 2705100 h 3261360"/>
              <a:gd name="connsiteX41" fmla="*/ 6803406 w 8604150"/>
              <a:gd name="connsiteY41" fmla="*/ 177800 h 3261360"/>
              <a:gd name="connsiteX42" fmla="*/ 6960695 w 8604150"/>
              <a:gd name="connsiteY42" fmla="*/ 675386 h 3261360"/>
              <a:gd name="connsiteX43" fmla="*/ 7217350 w 8604150"/>
              <a:gd name="connsiteY43" fmla="*/ 2590800 h 3261360"/>
              <a:gd name="connsiteX44" fmla="*/ 7369750 w 8604150"/>
              <a:gd name="connsiteY44" fmla="*/ 1511300 h 3261360"/>
              <a:gd name="connsiteX45" fmla="*/ 7611050 w 8604150"/>
              <a:gd name="connsiteY45" fmla="*/ 1155700 h 3261360"/>
              <a:gd name="connsiteX46" fmla="*/ 7674550 w 8604150"/>
              <a:gd name="connsiteY46" fmla="*/ 2095500 h 3261360"/>
              <a:gd name="connsiteX47" fmla="*/ 7788850 w 8604150"/>
              <a:gd name="connsiteY47" fmla="*/ 2425700 h 3261360"/>
              <a:gd name="connsiteX48" fmla="*/ 7877750 w 8604150"/>
              <a:gd name="connsiteY48" fmla="*/ 1866900 h 3261360"/>
              <a:gd name="connsiteX49" fmla="*/ 8157150 w 8604150"/>
              <a:gd name="connsiteY49" fmla="*/ 1155700 h 3261360"/>
              <a:gd name="connsiteX50" fmla="*/ 8296850 w 8604150"/>
              <a:gd name="connsiteY50" fmla="*/ 2070100 h 3261360"/>
              <a:gd name="connsiteX51" fmla="*/ 8451751 w 8604150"/>
              <a:gd name="connsiteY51" fmla="*/ 1427480 h 3261360"/>
              <a:gd name="connsiteX52" fmla="*/ 8604150 w 8604150"/>
              <a:gd name="connsiteY52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203147 w 8604150"/>
              <a:gd name="connsiteY21" fmla="*/ 2488692 h 3261360"/>
              <a:gd name="connsiteX22" fmla="*/ 3267439 w 8604150"/>
              <a:gd name="connsiteY22" fmla="*/ 2317750 h 3261360"/>
              <a:gd name="connsiteX23" fmla="*/ 3445999 w 8604150"/>
              <a:gd name="connsiteY23" fmla="*/ 1790700 h 3261360"/>
              <a:gd name="connsiteX24" fmla="*/ 3563349 w 8604150"/>
              <a:gd name="connsiteY24" fmla="*/ 2324100 h 3261360"/>
              <a:gd name="connsiteX25" fmla="*/ 3654750 w 8604150"/>
              <a:gd name="connsiteY25" fmla="*/ 2120900 h 3261360"/>
              <a:gd name="connsiteX26" fmla="*/ 3980843 w 8604150"/>
              <a:gd name="connsiteY26" fmla="*/ 0 h 3261360"/>
              <a:gd name="connsiteX27" fmla="*/ 4202450 w 8604150"/>
              <a:gd name="connsiteY27" fmla="*/ 1085850 h 3261360"/>
              <a:gd name="connsiteX28" fmla="*/ 4381850 w 8604150"/>
              <a:gd name="connsiteY28" fmla="*/ 3261360 h 3261360"/>
              <a:gd name="connsiteX29" fmla="*/ 4625300 w 8604150"/>
              <a:gd name="connsiteY29" fmla="*/ 1206500 h 3261360"/>
              <a:gd name="connsiteX30" fmla="*/ 4861577 w 8604150"/>
              <a:gd name="connsiteY30" fmla="*/ 823913 h 3261360"/>
              <a:gd name="connsiteX31" fmla="*/ 4957013 w 8604150"/>
              <a:gd name="connsiteY31" fmla="*/ 2379663 h 3261360"/>
              <a:gd name="connsiteX32" fmla="*/ 5137752 w 8604150"/>
              <a:gd name="connsiteY32" fmla="*/ 1730375 h 3261360"/>
              <a:gd name="connsiteX33" fmla="*/ 5424851 w 8604150"/>
              <a:gd name="connsiteY33" fmla="*/ 958850 h 3261360"/>
              <a:gd name="connsiteX34" fmla="*/ 5528250 w 8604150"/>
              <a:gd name="connsiteY34" fmla="*/ 2400300 h 3261360"/>
              <a:gd name="connsiteX35" fmla="*/ 5604450 w 8604150"/>
              <a:gd name="connsiteY35" fmla="*/ 2133600 h 3261360"/>
              <a:gd name="connsiteX36" fmla="*/ 5858450 w 8604150"/>
              <a:gd name="connsiteY36" fmla="*/ 1574800 h 3261360"/>
              <a:gd name="connsiteX37" fmla="*/ 6010850 w 8604150"/>
              <a:gd name="connsiteY37" fmla="*/ 2070100 h 3261360"/>
              <a:gd name="connsiteX38" fmla="*/ 6096670 w 8604150"/>
              <a:gd name="connsiteY38" fmla="*/ 1518920 h 3261360"/>
              <a:gd name="connsiteX39" fmla="*/ 6239831 w 8604150"/>
              <a:gd name="connsiteY39" fmla="*/ 1224280 h 3261360"/>
              <a:gd name="connsiteX40" fmla="*/ 6404550 w 8604150"/>
              <a:gd name="connsiteY40" fmla="*/ 2540000 h 3261360"/>
              <a:gd name="connsiteX41" fmla="*/ 6582350 w 8604150"/>
              <a:gd name="connsiteY41" fmla="*/ 2705100 h 3261360"/>
              <a:gd name="connsiteX42" fmla="*/ 6803406 w 8604150"/>
              <a:gd name="connsiteY42" fmla="*/ 177800 h 3261360"/>
              <a:gd name="connsiteX43" fmla="*/ 6960695 w 8604150"/>
              <a:gd name="connsiteY43" fmla="*/ 675386 h 3261360"/>
              <a:gd name="connsiteX44" fmla="*/ 7217350 w 8604150"/>
              <a:gd name="connsiteY44" fmla="*/ 2590800 h 3261360"/>
              <a:gd name="connsiteX45" fmla="*/ 7369750 w 8604150"/>
              <a:gd name="connsiteY45" fmla="*/ 1511300 h 3261360"/>
              <a:gd name="connsiteX46" fmla="*/ 7611050 w 8604150"/>
              <a:gd name="connsiteY46" fmla="*/ 1155700 h 3261360"/>
              <a:gd name="connsiteX47" fmla="*/ 7674550 w 8604150"/>
              <a:gd name="connsiteY47" fmla="*/ 2095500 h 3261360"/>
              <a:gd name="connsiteX48" fmla="*/ 7788850 w 8604150"/>
              <a:gd name="connsiteY48" fmla="*/ 2425700 h 3261360"/>
              <a:gd name="connsiteX49" fmla="*/ 7877750 w 8604150"/>
              <a:gd name="connsiteY49" fmla="*/ 1866900 h 3261360"/>
              <a:gd name="connsiteX50" fmla="*/ 8157150 w 8604150"/>
              <a:gd name="connsiteY50" fmla="*/ 1155700 h 3261360"/>
              <a:gd name="connsiteX51" fmla="*/ 8296850 w 8604150"/>
              <a:gd name="connsiteY51" fmla="*/ 2070100 h 3261360"/>
              <a:gd name="connsiteX52" fmla="*/ 8451751 w 8604150"/>
              <a:gd name="connsiteY52" fmla="*/ 1427480 h 3261360"/>
              <a:gd name="connsiteX53" fmla="*/ 8604150 w 8604150"/>
              <a:gd name="connsiteY53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203147 w 8604150"/>
              <a:gd name="connsiteY21" fmla="*/ 2488692 h 3261360"/>
              <a:gd name="connsiteX22" fmla="*/ 3262789 w 8604150"/>
              <a:gd name="connsiteY22" fmla="*/ 2413000 h 3261360"/>
              <a:gd name="connsiteX23" fmla="*/ 3445999 w 8604150"/>
              <a:gd name="connsiteY23" fmla="*/ 1790700 h 3261360"/>
              <a:gd name="connsiteX24" fmla="*/ 3563349 w 8604150"/>
              <a:gd name="connsiteY24" fmla="*/ 2324100 h 3261360"/>
              <a:gd name="connsiteX25" fmla="*/ 3654750 w 8604150"/>
              <a:gd name="connsiteY25" fmla="*/ 2120900 h 3261360"/>
              <a:gd name="connsiteX26" fmla="*/ 3980843 w 8604150"/>
              <a:gd name="connsiteY26" fmla="*/ 0 h 3261360"/>
              <a:gd name="connsiteX27" fmla="*/ 4202450 w 8604150"/>
              <a:gd name="connsiteY27" fmla="*/ 1085850 h 3261360"/>
              <a:gd name="connsiteX28" fmla="*/ 4381850 w 8604150"/>
              <a:gd name="connsiteY28" fmla="*/ 3261360 h 3261360"/>
              <a:gd name="connsiteX29" fmla="*/ 4625300 w 8604150"/>
              <a:gd name="connsiteY29" fmla="*/ 1206500 h 3261360"/>
              <a:gd name="connsiteX30" fmla="*/ 4861577 w 8604150"/>
              <a:gd name="connsiteY30" fmla="*/ 823913 h 3261360"/>
              <a:gd name="connsiteX31" fmla="*/ 4957013 w 8604150"/>
              <a:gd name="connsiteY31" fmla="*/ 2379663 h 3261360"/>
              <a:gd name="connsiteX32" fmla="*/ 5137752 w 8604150"/>
              <a:gd name="connsiteY32" fmla="*/ 1730375 h 3261360"/>
              <a:gd name="connsiteX33" fmla="*/ 5424851 w 8604150"/>
              <a:gd name="connsiteY33" fmla="*/ 958850 h 3261360"/>
              <a:gd name="connsiteX34" fmla="*/ 5528250 w 8604150"/>
              <a:gd name="connsiteY34" fmla="*/ 2400300 h 3261360"/>
              <a:gd name="connsiteX35" fmla="*/ 5604450 w 8604150"/>
              <a:gd name="connsiteY35" fmla="*/ 2133600 h 3261360"/>
              <a:gd name="connsiteX36" fmla="*/ 5858450 w 8604150"/>
              <a:gd name="connsiteY36" fmla="*/ 1574800 h 3261360"/>
              <a:gd name="connsiteX37" fmla="*/ 6010850 w 8604150"/>
              <a:gd name="connsiteY37" fmla="*/ 2070100 h 3261360"/>
              <a:gd name="connsiteX38" fmla="*/ 6096670 w 8604150"/>
              <a:gd name="connsiteY38" fmla="*/ 1518920 h 3261360"/>
              <a:gd name="connsiteX39" fmla="*/ 6239831 w 8604150"/>
              <a:gd name="connsiteY39" fmla="*/ 1224280 h 3261360"/>
              <a:gd name="connsiteX40" fmla="*/ 6404550 w 8604150"/>
              <a:gd name="connsiteY40" fmla="*/ 2540000 h 3261360"/>
              <a:gd name="connsiteX41" fmla="*/ 6582350 w 8604150"/>
              <a:gd name="connsiteY41" fmla="*/ 2705100 h 3261360"/>
              <a:gd name="connsiteX42" fmla="*/ 6803406 w 8604150"/>
              <a:gd name="connsiteY42" fmla="*/ 177800 h 3261360"/>
              <a:gd name="connsiteX43" fmla="*/ 6960695 w 8604150"/>
              <a:gd name="connsiteY43" fmla="*/ 675386 h 3261360"/>
              <a:gd name="connsiteX44" fmla="*/ 7217350 w 8604150"/>
              <a:gd name="connsiteY44" fmla="*/ 2590800 h 3261360"/>
              <a:gd name="connsiteX45" fmla="*/ 7369750 w 8604150"/>
              <a:gd name="connsiteY45" fmla="*/ 1511300 h 3261360"/>
              <a:gd name="connsiteX46" fmla="*/ 7611050 w 8604150"/>
              <a:gd name="connsiteY46" fmla="*/ 1155700 h 3261360"/>
              <a:gd name="connsiteX47" fmla="*/ 7674550 w 8604150"/>
              <a:gd name="connsiteY47" fmla="*/ 2095500 h 3261360"/>
              <a:gd name="connsiteX48" fmla="*/ 7788850 w 8604150"/>
              <a:gd name="connsiteY48" fmla="*/ 2425700 h 3261360"/>
              <a:gd name="connsiteX49" fmla="*/ 7877750 w 8604150"/>
              <a:gd name="connsiteY49" fmla="*/ 1866900 h 3261360"/>
              <a:gd name="connsiteX50" fmla="*/ 8157150 w 8604150"/>
              <a:gd name="connsiteY50" fmla="*/ 1155700 h 3261360"/>
              <a:gd name="connsiteX51" fmla="*/ 8296850 w 8604150"/>
              <a:gd name="connsiteY51" fmla="*/ 2070100 h 3261360"/>
              <a:gd name="connsiteX52" fmla="*/ 8451751 w 8604150"/>
              <a:gd name="connsiteY52" fmla="*/ 1427480 h 3261360"/>
              <a:gd name="connsiteX53" fmla="*/ 8604150 w 8604150"/>
              <a:gd name="connsiteY53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203147 w 8604150"/>
              <a:gd name="connsiteY21" fmla="*/ 2488692 h 3261360"/>
              <a:gd name="connsiteX22" fmla="*/ 3281390 w 8604150"/>
              <a:gd name="connsiteY22" fmla="*/ 2463800 h 3261360"/>
              <a:gd name="connsiteX23" fmla="*/ 3445999 w 8604150"/>
              <a:gd name="connsiteY23" fmla="*/ 1790700 h 3261360"/>
              <a:gd name="connsiteX24" fmla="*/ 3563349 w 8604150"/>
              <a:gd name="connsiteY24" fmla="*/ 2324100 h 3261360"/>
              <a:gd name="connsiteX25" fmla="*/ 3654750 w 8604150"/>
              <a:gd name="connsiteY25" fmla="*/ 2120900 h 3261360"/>
              <a:gd name="connsiteX26" fmla="*/ 3980843 w 8604150"/>
              <a:gd name="connsiteY26" fmla="*/ 0 h 3261360"/>
              <a:gd name="connsiteX27" fmla="*/ 4202450 w 8604150"/>
              <a:gd name="connsiteY27" fmla="*/ 1085850 h 3261360"/>
              <a:gd name="connsiteX28" fmla="*/ 4381850 w 8604150"/>
              <a:gd name="connsiteY28" fmla="*/ 3261360 h 3261360"/>
              <a:gd name="connsiteX29" fmla="*/ 4625300 w 8604150"/>
              <a:gd name="connsiteY29" fmla="*/ 1206500 h 3261360"/>
              <a:gd name="connsiteX30" fmla="*/ 4861577 w 8604150"/>
              <a:gd name="connsiteY30" fmla="*/ 823913 h 3261360"/>
              <a:gd name="connsiteX31" fmla="*/ 4957013 w 8604150"/>
              <a:gd name="connsiteY31" fmla="*/ 2379663 h 3261360"/>
              <a:gd name="connsiteX32" fmla="*/ 5137752 w 8604150"/>
              <a:gd name="connsiteY32" fmla="*/ 1730375 h 3261360"/>
              <a:gd name="connsiteX33" fmla="*/ 5424851 w 8604150"/>
              <a:gd name="connsiteY33" fmla="*/ 958850 h 3261360"/>
              <a:gd name="connsiteX34" fmla="*/ 5528250 w 8604150"/>
              <a:gd name="connsiteY34" fmla="*/ 2400300 h 3261360"/>
              <a:gd name="connsiteX35" fmla="*/ 5604450 w 8604150"/>
              <a:gd name="connsiteY35" fmla="*/ 2133600 h 3261360"/>
              <a:gd name="connsiteX36" fmla="*/ 5858450 w 8604150"/>
              <a:gd name="connsiteY36" fmla="*/ 1574800 h 3261360"/>
              <a:gd name="connsiteX37" fmla="*/ 6010850 w 8604150"/>
              <a:gd name="connsiteY37" fmla="*/ 2070100 h 3261360"/>
              <a:gd name="connsiteX38" fmla="*/ 6096670 w 8604150"/>
              <a:gd name="connsiteY38" fmla="*/ 1518920 h 3261360"/>
              <a:gd name="connsiteX39" fmla="*/ 6239831 w 8604150"/>
              <a:gd name="connsiteY39" fmla="*/ 1224280 h 3261360"/>
              <a:gd name="connsiteX40" fmla="*/ 6404550 w 8604150"/>
              <a:gd name="connsiteY40" fmla="*/ 2540000 h 3261360"/>
              <a:gd name="connsiteX41" fmla="*/ 6582350 w 8604150"/>
              <a:gd name="connsiteY41" fmla="*/ 2705100 h 3261360"/>
              <a:gd name="connsiteX42" fmla="*/ 6803406 w 8604150"/>
              <a:gd name="connsiteY42" fmla="*/ 177800 h 3261360"/>
              <a:gd name="connsiteX43" fmla="*/ 6960695 w 8604150"/>
              <a:gd name="connsiteY43" fmla="*/ 675386 h 3261360"/>
              <a:gd name="connsiteX44" fmla="*/ 7217350 w 8604150"/>
              <a:gd name="connsiteY44" fmla="*/ 2590800 h 3261360"/>
              <a:gd name="connsiteX45" fmla="*/ 7369750 w 8604150"/>
              <a:gd name="connsiteY45" fmla="*/ 1511300 h 3261360"/>
              <a:gd name="connsiteX46" fmla="*/ 7611050 w 8604150"/>
              <a:gd name="connsiteY46" fmla="*/ 1155700 h 3261360"/>
              <a:gd name="connsiteX47" fmla="*/ 7674550 w 8604150"/>
              <a:gd name="connsiteY47" fmla="*/ 2095500 h 3261360"/>
              <a:gd name="connsiteX48" fmla="*/ 7788850 w 8604150"/>
              <a:gd name="connsiteY48" fmla="*/ 2425700 h 3261360"/>
              <a:gd name="connsiteX49" fmla="*/ 7877750 w 8604150"/>
              <a:gd name="connsiteY49" fmla="*/ 1866900 h 3261360"/>
              <a:gd name="connsiteX50" fmla="*/ 8157150 w 8604150"/>
              <a:gd name="connsiteY50" fmla="*/ 1155700 h 3261360"/>
              <a:gd name="connsiteX51" fmla="*/ 8296850 w 8604150"/>
              <a:gd name="connsiteY51" fmla="*/ 2070100 h 3261360"/>
              <a:gd name="connsiteX52" fmla="*/ 8451751 w 8604150"/>
              <a:gd name="connsiteY52" fmla="*/ 1427480 h 3261360"/>
              <a:gd name="connsiteX53" fmla="*/ 8604150 w 8604150"/>
              <a:gd name="connsiteY53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189197 w 8604150"/>
              <a:gd name="connsiteY21" fmla="*/ 2475992 h 3261360"/>
              <a:gd name="connsiteX22" fmla="*/ 3281390 w 8604150"/>
              <a:gd name="connsiteY22" fmla="*/ 2463800 h 3261360"/>
              <a:gd name="connsiteX23" fmla="*/ 3445999 w 8604150"/>
              <a:gd name="connsiteY23" fmla="*/ 1790700 h 3261360"/>
              <a:gd name="connsiteX24" fmla="*/ 3563349 w 8604150"/>
              <a:gd name="connsiteY24" fmla="*/ 2324100 h 3261360"/>
              <a:gd name="connsiteX25" fmla="*/ 3654750 w 8604150"/>
              <a:gd name="connsiteY25" fmla="*/ 2120900 h 3261360"/>
              <a:gd name="connsiteX26" fmla="*/ 3980843 w 8604150"/>
              <a:gd name="connsiteY26" fmla="*/ 0 h 3261360"/>
              <a:gd name="connsiteX27" fmla="*/ 4202450 w 8604150"/>
              <a:gd name="connsiteY27" fmla="*/ 1085850 h 3261360"/>
              <a:gd name="connsiteX28" fmla="*/ 4381850 w 8604150"/>
              <a:gd name="connsiteY28" fmla="*/ 3261360 h 3261360"/>
              <a:gd name="connsiteX29" fmla="*/ 4625300 w 8604150"/>
              <a:gd name="connsiteY29" fmla="*/ 1206500 h 3261360"/>
              <a:gd name="connsiteX30" fmla="*/ 4861577 w 8604150"/>
              <a:gd name="connsiteY30" fmla="*/ 823913 h 3261360"/>
              <a:gd name="connsiteX31" fmla="*/ 4957013 w 8604150"/>
              <a:gd name="connsiteY31" fmla="*/ 2379663 h 3261360"/>
              <a:gd name="connsiteX32" fmla="*/ 5137752 w 8604150"/>
              <a:gd name="connsiteY32" fmla="*/ 1730375 h 3261360"/>
              <a:gd name="connsiteX33" fmla="*/ 5424851 w 8604150"/>
              <a:gd name="connsiteY33" fmla="*/ 958850 h 3261360"/>
              <a:gd name="connsiteX34" fmla="*/ 5528250 w 8604150"/>
              <a:gd name="connsiteY34" fmla="*/ 2400300 h 3261360"/>
              <a:gd name="connsiteX35" fmla="*/ 5604450 w 8604150"/>
              <a:gd name="connsiteY35" fmla="*/ 2133600 h 3261360"/>
              <a:gd name="connsiteX36" fmla="*/ 5858450 w 8604150"/>
              <a:gd name="connsiteY36" fmla="*/ 1574800 h 3261360"/>
              <a:gd name="connsiteX37" fmla="*/ 6010850 w 8604150"/>
              <a:gd name="connsiteY37" fmla="*/ 2070100 h 3261360"/>
              <a:gd name="connsiteX38" fmla="*/ 6096670 w 8604150"/>
              <a:gd name="connsiteY38" fmla="*/ 1518920 h 3261360"/>
              <a:gd name="connsiteX39" fmla="*/ 6239831 w 8604150"/>
              <a:gd name="connsiteY39" fmla="*/ 1224280 h 3261360"/>
              <a:gd name="connsiteX40" fmla="*/ 6404550 w 8604150"/>
              <a:gd name="connsiteY40" fmla="*/ 2540000 h 3261360"/>
              <a:gd name="connsiteX41" fmla="*/ 6582350 w 8604150"/>
              <a:gd name="connsiteY41" fmla="*/ 2705100 h 3261360"/>
              <a:gd name="connsiteX42" fmla="*/ 6803406 w 8604150"/>
              <a:gd name="connsiteY42" fmla="*/ 177800 h 3261360"/>
              <a:gd name="connsiteX43" fmla="*/ 6960695 w 8604150"/>
              <a:gd name="connsiteY43" fmla="*/ 675386 h 3261360"/>
              <a:gd name="connsiteX44" fmla="*/ 7217350 w 8604150"/>
              <a:gd name="connsiteY44" fmla="*/ 2590800 h 3261360"/>
              <a:gd name="connsiteX45" fmla="*/ 7369750 w 8604150"/>
              <a:gd name="connsiteY45" fmla="*/ 1511300 h 3261360"/>
              <a:gd name="connsiteX46" fmla="*/ 7611050 w 8604150"/>
              <a:gd name="connsiteY46" fmla="*/ 1155700 h 3261360"/>
              <a:gd name="connsiteX47" fmla="*/ 7674550 w 8604150"/>
              <a:gd name="connsiteY47" fmla="*/ 2095500 h 3261360"/>
              <a:gd name="connsiteX48" fmla="*/ 7788850 w 8604150"/>
              <a:gd name="connsiteY48" fmla="*/ 2425700 h 3261360"/>
              <a:gd name="connsiteX49" fmla="*/ 7877750 w 8604150"/>
              <a:gd name="connsiteY49" fmla="*/ 1866900 h 3261360"/>
              <a:gd name="connsiteX50" fmla="*/ 8157150 w 8604150"/>
              <a:gd name="connsiteY50" fmla="*/ 1155700 h 3261360"/>
              <a:gd name="connsiteX51" fmla="*/ 8296850 w 8604150"/>
              <a:gd name="connsiteY51" fmla="*/ 2070100 h 3261360"/>
              <a:gd name="connsiteX52" fmla="*/ 8451751 w 8604150"/>
              <a:gd name="connsiteY52" fmla="*/ 1427480 h 3261360"/>
              <a:gd name="connsiteX53" fmla="*/ 8604150 w 8604150"/>
              <a:gd name="connsiteY53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189197 w 8604150"/>
              <a:gd name="connsiteY21" fmla="*/ 2475992 h 3261360"/>
              <a:gd name="connsiteX22" fmla="*/ 3309291 w 8604150"/>
              <a:gd name="connsiteY22" fmla="*/ 2476500 h 3261360"/>
              <a:gd name="connsiteX23" fmla="*/ 3445999 w 8604150"/>
              <a:gd name="connsiteY23" fmla="*/ 1790700 h 3261360"/>
              <a:gd name="connsiteX24" fmla="*/ 3563349 w 8604150"/>
              <a:gd name="connsiteY24" fmla="*/ 2324100 h 3261360"/>
              <a:gd name="connsiteX25" fmla="*/ 3654750 w 8604150"/>
              <a:gd name="connsiteY25" fmla="*/ 2120900 h 3261360"/>
              <a:gd name="connsiteX26" fmla="*/ 3980843 w 8604150"/>
              <a:gd name="connsiteY26" fmla="*/ 0 h 3261360"/>
              <a:gd name="connsiteX27" fmla="*/ 4202450 w 8604150"/>
              <a:gd name="connsiteY27" fmla="*/ 1085850 h 3261360"/>
              <a:gd name="connsiteX28" fmla="*/ 4381850 w 8604150"/>
              <a:gd name="connsiteY28" fmla="*/ 3261360 h 3261360"/>
              <a:gd name="connsiteX29" fmla="*/ 4625300 w 8604150"/>
              <a:gd name="connsiteY29" fmla="*/ 1206500 h 3261360"/>
              <a:gd name="connsiteX30" fmla="*/ 4861577 w 8604150"/>
              <a:gd name="connsiteY30" fmla="*/ 823913 h 3261360"/>
              <a:gd name="connsiteX31" fmla="*/ 4957013 w 8604150"/>
              <a:gd name="connsiteY31" fmla="*/ 2379663 h 3261360"/>
              <a:gd name="connsiteX32" fmla="*/ 5137752 w 8604150"/>
              <a:gd name="connsiteY32" fmla="*/ 1730375 h 3261360"/>
              <a:gd name="connsiteX33" fmla="*/ 5424851 w 8604150"/>
              <a:gd name="connsiteY33" fmla="*/ 958850 h 3261360"/>
              <a:gd name="connsiteX34" fmla="*/ 5528250 w 8604150"/>
              <a:gd name="connsiteY34" fmla="*/ 2400300 h 3261360"/>
              <a:gd name="connsiteX35" fmla="*/ 5604450 w 8604150"/>
              <a:gd name="connsiteY35" fmla="*/ 2133600 h 3261360"/>
              <a:gd name="connsiteX36" fmla="*/ 5858450 w 8604150"/>
              <a:gd name="connsiteY36" fmla="*/ 1574800 h 3261360"/>
              <a:gd name="connsiteX37" fmla="*/ 6010850 w 8604150"/>
              <a:gd name="connsiteY37" fmla="*/ 2070100 h 3261360"/>
              <a:gd name="connsiteX38" fmla="*/ 6096670 w 8604150"/>
              <a:gd name="connsiteY38" fmla="*/ 1518920 h 3261360"/>
              <a:gd name="connsiteX39" fmla="*/ 6239831 w 8604150"/>
              <a:gd name="connsiteY39" fmla="*/ 1224280 h 3261360"/>
              <a:gd name="connsiteX40" fmla="*/ 6404550 w 8604150"/>
              <a:gd name="connsiteY40" fmla="*/ 2540000 h 3261360"/>
              <a:gd name="connsiteX41" fmla="*/ 6582350 w 8604150"/>
              <a:gd name="connsiteY41" fmla="*/ 2705100 h 3261360"/>
              <a:gd name="connsiteX42" fmla="*/ 6803406 w 8604150"/>
              <a:gd name="connsiteY42" fmla="*/ 177800 h 3261360"/>
              <a:gd name="connsiteX43" fmla="*/ 6960695 w 8604150"/>
              <a:gd name="connsiteY43" fmla="*/ 675386 h 3261360"/>
              <a:gd name="connsiteX44" fmla="*/ 7217350 w 8604150"/>
              <a:gd name="connsiteY44" fmla="*/ 2590800 h 3261360"/>
              <a:gd name="connsiteX45" fmla="*/ 7369750 w 8604150"/>
              <a:gd name="connsiteY45" fmla="*/ 1511300 h 3261360"/>
              <a:gd name="connsiteX46" fmla="*/ 7611050 w 8604150"/>
              <a:gd name="connsiteY46" fmla="*/ 1155700 h 3261360"/>
              <a:gd name="connsiteX47" fmla="*/ 7674550 w 8604150"/>
              <a:gd name="connsiteY47" fmla="*/ 2095500 h 3261360"/>
              <a:gd name="connsiteX48" fmla="*/ 7788850 w 8604150"/>
              <a:gd name="connsiteY48" fmla="*/ 2425700 h 3261360"/>
              <a:gd name="connsiteX49" fmla="*/ 7877750 w 8604150"/>
              <a:gd name="connsiteY49" fmla="*/ 1866900 h 3261360"/>
              <a:gd name="connsiteX50" fmla="*/ 8157150 w 8604150"/>
              <a:gd name="connsiteY50" fmla="*/ 1155700 h 3261360"/>
              <a:gd name="connsiteX51" fmla="*/ 8296850 w 8604150"/>
              <a:gd name="connsiteY51" fmla="*/ 2070100 h 3261360"/>
              <a:gd name="connsiteX52" fmla="*/ 8451751 w 8604150"/>
              <a:gd name="connsiteY52" fmla="*/ 1427480 h 3261360"/>
              <a:gd name="connsiteX53" fmla="*/ 8604150 w 8604150"/>
              <a:gd name="connsiteY53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189197 w 8604150"/>
              <a:gd name="connsiteY21" fmla="*/ 2475992 h 3261360"/>
              <a:gd name="connsiteX22" fmla="*/ 3309291 w 8604150"/>
              <a:gd name="connsiteY22" fmla="*/ 2476500 h 3261360"/>
              <a:gd name="connsiteX23" fmla="*/ 3529700 w 8604150"/>
              <a:gd name="connsiteY23" fmla="*/ 1816100 h 3261360"/>
              <a:gd name="connsiteX24" fmla="*/ 3563349 w 8604150"/>
              <a:gd name="connsiteY24" fmla="*/ 2324100 h 3261360"/>
              <a:gd name="connsiteX25" fmla="*/ 3654750 w 8604150"/>
              <a:gd name="connsiteY25" fmla="*/ 2120900 h 3261360"/>
              <a:gd name="connsiteX26" fmla="*/ 3980843 w 8604150"/>
              <a:gd name="connsiteY26" fmla="*/ 0 h 3261360"/>
              <a:gd name="connsiteX27" fmla="*/ 4202450 w 8604150"/>
              <a:gd name="connsiteY27" fmla="*/ 1085850 h 3261360"/>
              <a:gd name="connsiteX28" fmla="*/ 4381850 w 8604150"/>
              <a:gd name="connsiteY28" fmla="*/ 3261360 h 3261360"/>
              <a:gd name="connsiteX29" fmla="*/ 4625300 w 8604150"/>
              <a:gd name="connsiteY29" fmla="*/ 1206500 h 3261360"/>
              <a:gd name="connsiteX30" fmla="*/ 4861577 w 8604150"/>
              <a:gd name="connsiteY30" fmla="*/ 823913 h 3261360"/>
              <a:gd name="connsiteX31" fmla="*/ 4957013 w 8604150"/>
              <a:gd name="connsiteY31" fmla="*/ 2379663 h 3261360"/>
              <a:gd name="connsiteX32" fmla="*/ 5137752 w 8604150"/>
              <a:gd name="connsiteY32" fmla="*/ 1730375 h 3261360"/>
              <a:gd name="connsiteX33" fmla="*/ 5424851 w 8604150"/>
              <a:gd name="connsiteY33" fmla="*/ 958850 h 3261360"/>
              <a:gd name="connsiteX34" fmla="*/ 5528250 w 8604150"/>
              <a:gd name="connsiteY34" fmla="*/ 2400300 h 3261360"/>
              <a:gd name="connsiteX35" fmla="*/ 5604450 w 8604150"/>
              <a:gd name="connsiteY35" fmla="*/ 2133600 h 3261360"/>
              <a:gd name="connsiteX36" fmla="*/ 5858450 w 8604150"/>
              <a:gd name="connsiteY36" fmla="*/ 1574800 h 3261360"/>
              <a:gd name="connsiteX37" fmla="*/ 6010850 w 8604150"/>
              <a:gd name="connsiteY37" fmla="*/ 2070100 h 3261360"/>
              <a:gd name="connsiteX38" fmla="*/ 6096670 w 8604150"/>
              <a:gd name="connsiteY38" fmla="*/ 1518920 h 3261360"/>
              <a:gd name="connsiteX39" fmla="*/ 6239831 w 8604150"/>
              <a:gd name="connsiteY39" fmla="*/ 1224280 h 3261360"/>
              <a:gd name="connsiteX40" fmla="*/ 6404550 w 8604150"/>
              <a:gd name="connsiteY40" fmla="*/ 2540000 h 3261360"/>
              <a:gd name="connsiteX41" fmla="*/ 6582350 w 8604150"/>
              <a:gd name="connsiteY41" fmla="*/ 2705100 h 3261360"/>
              <a:gd name="connsiteX42" fmla="*/ 6803406 w 8604150"/>
              <a:gd name="connsiteY42" fmla="*/ 177800 h 3261360"/>
              <a:gd name="connsiteX43" fmla="*/ 6960695 w 8604150"/>
              <a:gd name="connsiteY43" fmla="*/ 675386 h 3261360"/>
              <a:gd name="connsiteX44" fmla="*/ 7217350 w 8604150"/>
              <a:gd name="connsiteY44" fmla="*/ 2590800 h 3261360"/>
              <a:gd name="connsiteX45" fmla="*/ 7369750 w 8604150"/>
              <a:gd name="connsiteY45" fmla="*/ 1511300 h 3261360"/>
              <a:gd name="connsiteX46" fmla="*/ 7611050 w 8604150"/>
              <a:gd name="connsiteY46" fmla="*/ 1155700 h 3261360"/>
              <a:gd name="connsiteX47" fmla="*/ 7674550 w 8604150"/>
              <a:gd name="connsiteY47" fmla="*/ 2095500 h 3261360"/>
              <a:gd name="connsiteX48" fmla="*/ 7788850 w 8604150"/>
              <a:gd name="connsiteY48" fmla="*/ 2425700 h 3261360"/>
              <a:gd name="connsiteX49" fmla="*/ 7877750 w 8604150"/>
              <a:gd name="connsiteY49" fmla="*/ 1866900 h 3261360"/>
              <a:gd name="connsiteX50" fmla="*/ 8157150 w 8604150"/>
              <a:gd name="connsiteY50" fmla="*/ 1155700 h 3261360"/>
              <a:gd name="connsiteX51" fmla="*/ 8296850 w 8604150"/>
              <a:gd name="connsiteY51" fmla="*/ 2070100 h 3261360"/>
              <a:gd name="connsiteX52" fmla="*/ 8451751 w 8604150"/>
              <a:gd name="connsiteY52" fmla="*/ 1427480 h 3261360"/>
              <a:gd name="connsiteX53" fmla="*/ 8604150 w 8604150"/>
              <a:gd name="connsiteY53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189197 w 8604150"/>
              <a:gd name="connsiteY21" fmla="*/ 2475992 h 3261360"/>
              <a:gd name="connsiteX22" fmla="*/ 3309291 w 8604150"/>
              <a:gd name="connsiteY22" fmla="*/ 2476500 h 3261360"/>
              <a:gd name="connsiteX23" fmla="*/ 3529700 w 8604150"/>
              <a:gd name="connsiteY23" fmla="*/ 1816100 h 3261360"/>
              <a:gd name="connsiteX24" fmla="*/ 3614500 w 8604150"/>
              <a:gd name="connsiteY24" fmla="*/ 2387600 h 3261360"/>
              <a:gd name="connsiteX25" fmla="*/ 3654750 w 8604150"/>
              <a:gd name="connsiteY25" fmla="*/ 2120900 h 3261360"/>
              <a:gd name="connsiteX26" fmla="*/ 3980843 w 8604150"/>
              <a:gd name="connsiteY26" fmla="*/ 0 h 3261360"/>
              <a:gd name="connsiteX27" fmla="*/ 4202450 w 8604150"/>
              <a:gd name="connsiteY27" fmla="*/ 1085850 h 3261360"/>
              <a:gd name="connsiteX28" fmla="*/ 4381850 w 8604150"/>
              <a:gd name="connsiteY28" fmla="*/ 3261360 h 3261360"/>
              <a:gd name="connsiteX29" fmla="*/ 4625300 w 8604150"/>
              <a:gd name="connsiteY29" fmla="*/ 1206500 h 3261360"/>
              <a:gd name="connsiteX30" fmla="*/ 4861577 w 8604150"/>
              <a:gd name="connsiteY30" fmla="*/ 823913 h 3261360"/>
              <a:gd name="connsiteX31" fmla="*/ 4957013 w 8604150"/>
              <a:gd name="connsiteY31" fmla="*/ 2379663 h 3261360"/>
              <a:gd name="connsiteX32" fmla="*/ 5137752 w 8604150"/>
              <a:gd name="connsiteY32" fmla="*/ 1730375 h 3261360"/>
              <a:gd name="connsiteX33" fmla="*/ 5424851 w 8604150"/>
              <a:gd name="connsiteY33" fmla="*/ 958850 h 3261360"/>
              <a:gd name="connsiteX34" fmla="*/ 5528250 w 8604150"/>
              <a:gd name="connsiteY34" fmla="*/ 2400300 h 3261360"/>
              <a:gd name="connsiteX35" fmla="*/ 5604450 w 8604150"/>
              <a:gd name="connsiteY35" fmla="*/ 2133600 h 3261360"/>
              <a:gd name="connsiteX36" fmla="*/ 5858450 w 8604150"/>
              <a:gd name="connsiteY36" fmla="*/ 1574800 h 3261360"/>
              <a:gd name="connsiteX37" fmla="*/ 6010850 w 8604150"/>
              <a:gd name="connsiteY37" fmla="*/ 2070100 h 3261360"/>
              <a:gd name="connsiteX38" fmla="*/ 6096670 w 8604150"/>
              <a:gd name="connsiteY38" fmla="*/ 1518920 h 3261360"/>
              <a:gd name="connsiteX39" fmla="*/ 6239831 w 8604150"/>
              <a:gd name="connsiteY39" fmla="*/ 1224280 h 3261360"/>
              <a:gd name="connsiteX40" fmla="*/ 6404550 w 8604150"/>
              <a:gd name="connsiteY40" fmla="*/ 2540000 h 3261360"/>
              <a:gd name="connsiteX41" fmla="*/ 6582350 w 8604150"/>
              <a:gd name="connsiteY41" fmla="*/ 2705100 h 3261360"/>
              <a:gd name="connsiteX42" fmla="*/ 6803406 w 8604150"/>
              <a:gd name="connsiteY42" fmla="*/ 177800 h 3261360"/>
              <a:gd name="connsiteX43" fmla="*/ 6960695 w 8604150"/>
              <a:gd name="connsiteY43" fmla="*/ 675386 h 3261360"/>
              <a:gd name="connsiteX44" fmla="*/ 7217350 w 8604150"/>
              <a:gd name="connsiteY44" fmla="*/ 2590800 h 3261360"/>
              <a:gd name="connsiteX45" fmla="*/ 7369750 w 8604150"/>
              <a:gd name="connsiteY45" fmla="*/ 1511300 h 3261360"/>
              <a:gd name="connsiteX46" fmla="*/ 7611050 w 8604150"/>
              <a:gd name="connsiteY46" fmla="*/ 1155700 h 3261360"/>
              <a:gd name="connsiteX47" fmla="*/ 7674550 w 8604150"/>
              <a:gd name="connsiteY47" fmla="*/ 2095500 h 3261360"/>
              <a:gd name="connsiteX48" fmla="*/ 7788850 w 8604150"/>
              <a:gd name="connsiteY48" fmla="*/ 2425700 h 3261360"/>
              <a:gd name="connsiteX49" fmla="*/ 7877750 w 8604150"/>
              <a:gd name="connsiteY49" fmla="*/ 1866900 h 3261360"/>
              <a:gd name="connsiteX50" fmla="*/ 8157150 w 8604150"/>
              <a:gd name="connsiteY50" fmla="*/ 1155700 h 3261360"/>
              <a:gd name="connsiteX51" fmla="*/ 8296850 w 8604150"/>
              <a:gd name="connsiteY51" fmla="*/ 2070100 h 3261360"/>
              <a:gd name="connsiteX52" fmla="*/ 8451751 w 8604150"/>
              <a:gd name="connsiteY52" fmla="*/ 1427480 h 3261360"/>
              <a:gd name="connsiteX53" fmla="*/ 8604150 w 8604150"/>
              <a:gd name="connsiteY53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189197 w 8604150"/>
              <a:gd name="connsiteY21" fmla="*/ 2475992 h 3261360"/>
              <a:gd name="connsiteX22" fmla="*/ 3309291 w 8604150"/>
              <a:gd name="connsiteY22" fmla="*/ 2476500 h 3261360"/>
              <a:gd name="connsiteX23" fmla="*/ 3529700 w 8604150"/>
              <a:gd name="connsiteY23" fmla="*/ 1816100 h 3261360"/>
              <a:gd name="connsiteX24" fmla="*/ 3614500 w 8604150"/>
              <a:gd name="connsiteY24" fmla="*/ 2387600 h 3261360"/>
              <a:gd name="connsiteX25" fmla="*/ 3747751 w 8604150"/>
              <a:gd name="connsiteY25" fmla="*/ 2139950 h 3261360"/>
              <a:gd name="connsiteX26" fmla="*/ 3980843 w 8604150"/>
              <a:gd name="connsiteY26" fmla="*/ 0 h 3261360"/>
              <a:gd name="connsiteX27" fmla="*/ 4202450 w 8604150"/>
              <a:gd name="connsiteY27" fmla="*/ 1085850 h 3261360"/>
              <a:gd name="connsiteX28" fmla="*/ 4381850 w 8604150"/>
              <a:gd name="connsiteY28" fmla="*/ 3261360 h 3261360"/>
              <a:gd name="connsiteX29" fmla="*/ 4625300 w 8604150"/>
              <a:gd name="connsiteY29" fmla="*/ 1206500 h 3261360"/>
              <a:gd name="connsiteX30" fmla="*/ 4861577 w 8604150"/>
              <a:gd name="connsiteY30" fmla="*/ 823913 h 3261360"/>
              <a:gd name="connsiteX31" fmla="*/ 4957013 w 8604150"/>
              <a:gd name="connsiteY31" fmla="*/ 2379663 h 3261360"/>
              <a:gd name="connsiteX32" fmla="*/ 5137752 w 8604150"/>
              <a:gd name="connsiteY32" fmla="*/ 1730375 h 3261360"/>
              <a:gd name="connsiteX33" fmla="*/ 5424851 w 8604150"/>
              <a:gd name="connsiteY33" fmla="*/ 958850 h 3261360"/>
              <a:gd name="connsiteX34" fmla="*/ 5528250 w 8604150"/>
              <a:gd name="connsiteY34" fmla="*/ 2400300 h 3261360"/>
              <a:gd name="connsiteX35" fmla="*/ 5604450 w 8604150"/>
              <a:gd name="connsiteY35" fmla="*/ 2133600 h 3261360"/>
              <a:gd name="connsiteX36" fmla="*/ 5858450 w 8604150"/>
              <a:gd name="connsiteY36" fmla="*/ 1574800 h 3261360"/>
              <a:gd name="connsiteX37" fmla="*/ 6010850 w 8604150"/>
              <a:gd name="connsiteY37" fmla="*/ 2070100 h 3261360"/>
              <a:gd name="connsiteX38" fmla="*/ 6096670 w 8604150"/>
              <a:gd name="connsiteY38" fmla="*/ 1518920 h 3261360"/>
              <a:gd name="connsiteX39" fmla="*/ 6239831 w 8604150"/>
              <a:gd name="connsiteY39" fmla="*/ 1224280 h 3261360"/>
              <a:gd name="connsiteX40" fmla="*/ 6404550 w 8604150"/>
              <a:gd name="connsiteY40" fmla="*/ 2540000 h 3261360"/>
              <a:gd name="connsiteX41" fmla="*/ 6582350 w 8604150"/>
              <a:gd name="connsiteY41" fmla="*/ 2705100 h 3261360"/>
              <a:gd name="connsiteX42" fmla="*/ 6803406 w 8604150"/>
              <a:gd name="connsiteY42" fmla="*/ 177800 h 3261360"/>
              <a:gd name="connsiteX43" fmla="*/ 6960695 w 8604150"/>
              <a:gd name="connsiteY43" fmla="*/ 675386 h 3261360"/>
              <a:gd name="connsiteX44" fmla="*/ 7217350 w 8604150"/>
              <a:gd name="connsiteY44" fmla="*/ 2590800 h 3261360"/>
              <a:gd name="connsiteX45" fmla="*/ 7369750 w 8604150"/>
              <a:gd name="connsiteY45" fmla="*/ 1511300 h 3261360"/>
              <a:gd name="connsiteX46" fmla="*/ 7611050 w 8604150"/>
              <a:gd name="connsiteY46" fmla="*/ 1155700 h 3261360"/>
              <a:gd name="connsiteX47" fmla="*/ 7674550 w 8604150"/>
              <a:gd name="connsiteY47" fmla="*/ 2095500 h 3261360"/>
              <a:gd name="connsiteX48" fmla="*/ 7788850 w 8604150"/>
              <a:gd name="connsiteY48" fmla="*/ 2425700 h 3261360"/>
              <a:gd name="connsiteX49" fmla="*/ 7877750 w 8604150"/>
              <a:gd name="connsiteY49" fmla="*/ 1866900 h 3261360"/>
              <a:gd name="connsiteX50" fmla="*/ 8157150 w 8604150"/>
              <a:gd name="connsiteY50" fmla="*/ 1155700 h 3261360"/>
              <a:gd name="connsiteX51" fmla="*/ 8296850 w 8604150"/>
              <a:gd name="connsiteY51" fmla="*/ 2070100 h 3261360"/>
              <a:gd name="connsiteX52" fmla="*/ 8451751 w 8604150"/>
              <a:gd name="connsiteY52" fmla="*/ 1427480 h 3261360"/>
              <a:gd name="connsiteX53" fmla="*/ 8604150 w 8604150"/>
              <a:gd name="connsiteY53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189197 w 8604150"/>
              <a:gd name="connsiteY21" fmla="*/ 2475992 h 3261360"/>
              <a:gd name="connsiteX22" fmla="*/ 3309291 w 8604150"/>
              <a:gd name="connsiteY22" fmla="*/ 2476500 h 3261360"/>
              <a:gd name="connsiteX23" fmla="*/ 3529700 w 8604150"/>
              <a:gd name="connsiteY23" fmla="*/ 1816100 h 3261360"/>
              <a:gd name="connsiteX24" fmla="*/ 3614500 w 8604150"/>
              <a:gd name="connsiteY24" fmla="*/ 2387600 h 3261360"/>
              <a:gd name="connsiteX25" fmla="*/ 3673351 w 8604150"/>
              <a:gd name="connsiteY25" fmla="*/ 2051050 h 3261360"/>
              <a:gd name="connsiteX26" fmla="*/ 3980843 w 8604150"/>
              <a:gd name="connsiteY26" fmla="*/ 0 h 3261360"/>
              <a:gd name="connsiteX27" fmla="*/ 4202450 w 8604150"/>
              <a:gd name="connsiteY27" fmla="*/ 1085850 h 3261360"/>
              <a:gd name="connsiteX28" fmla="*/ 4381850 w 8604150"/>
              <a:gd name="connsiteY28" fmla="*/ 3261360 h 3261360"/>
              <a:gd name="connsiteX29" fmla="*/ 4625300 w 8604150"/>
              <a:gd name="connsiteY29" fmla="*/ 1206500 h 3261360"/>
              <a:gd name="connsiteX30" fmla="*/ 4861577 w 8604150"/>
              <a:gd name="connsiteY30" fmla="*/ 823913 h 3261360"/>
              <a:gd name="connsiteX31" fmla="*/ 4957013 w 8604150"/>
              <a:gd name="connsiteY31" fmla="*/ 2379663 h 3261360"/>
              <a:gd name="connsiteX32" fmla="*/ 5137752 w 8604150"/>
              <a:gd name="connsiteY32" fmla="*/ 1730375 h 3261360"/>
              <a:gd name="connsiteX33" fmla="*/ 5424851 w 8604150"/>
              <a:gd name="connsiteY33" fmla="*/ 958850 h 3261360"/>
              <a:gd name="connsiteX34" fmla="*/ 5528250 w 8604150"/>
              <a:gd name="connsiteY34" fmla="*/ 2400300 h 3261360"/>
              <a:gd name="connsiteX35" fmla="*/ 5604450 w 8604150"/>
              <a:gd name="connsiteY35" fmla="*/ 2133600 h 3261360"/>
              <a:gd name="connsiteX36" fmla="*/ 5858450 w 8604150"/>
              <a:gd name="connsiteY36" fmla="*/ 1574800 h 3261360"/>
              <a:gd name="connsiteX37" fmla="*/ 6010850 w 8604150"/>
              <a:gd name="connsiteY37" fmla="*/ 2070100 h 3261360"/>
              <a:gd name="connsiteX38" fmla="*/ 6096670 w 8604150"/>
              <a:gd name="connsiteY38" fmla="*/ 1518920 h 3261360"/>
              <a:gd name="connsiteX39" fmla="*/ 6239831 w 8604150"/>
              <a:gd name="connsiteY39" fmla="*/ 1224280 h 3261360"/>
              <a:gd name="connsiteX40" fmla="*/ 6404550 w 8604150"/>
              <a:gd name="connsiteY40" fmla="*/ 2540000 h 3261360"/>
              <a:gd name="connsiteX41" fmla="*/ 6582350 w 8604150"/>
              <a:gd name="connsiteY41" fmla="*/ 2705100 h 3261360"/>
              <a:gd name="connsiteX42" fmla="*/ 6803406 w 8604150"/>
              <a:gd name="connsiteY42" fmla="*/ 177800 h 3261360"/>
              <a:gd name="connsiteX43" fmla="*/ 6960695 w 8604150"/>
              <a:gd name="connsiteY43" fmla="*/ 675386 h 3261360"/>
              <a:gd name="connsiteX44" fmla="*/ 7217350 w 8604150"/>
              <a:gd name="connsiteY44" fmla="*/ 2590800 h 3261360"/>
              <a:gd name="connsiteX45" fmla="*/ 7369750 w 8604150"/>
              <a:gd name="connsiteY45" fmla="*/ 1511300 h 3261360"/>
              <a:gd name="connsiteX46" fmla="*/ 7611050 w 8604150"/>
              <a:gd name="connsiteY46" fmla="*/ 1155700 h 3261360"/>
              <a:gd name="connsiteX47" fmla="*/ 7674550 w 8604150"/>
              <a:gd name="connsiteY47" fmla="*/ 2095500 h 3261360"/>
              <a:gd name="connsiteX48" fmla="*/ 7788850 w 8604150"/>
              <a:gd name="connsiteY48" fmla="*/ 2425700 h 3261360"/>
              <a:gd name="connsiteX49" fmla="*/ 7877750 w 8604150"/>
              <a:gd name="connsiteY49" fmla="*/ 1866900 h 3261360"/>
              <a:gd name="connsiteX50" fmla="*/ 8157150 w 8604150"/>
              <a:gd name="connsiteY50" fmla="*/ 1155700 h 3261360"/>
              <a:gd name="connsiteX51" fmla="*/ 8296850 w 8604150"/>
              <a:gd name="connsiteY51" fmla="*/ 2070100 h 3261360"/>
              <a:gd name="connsiteX52" fmla="*/ 8451751 w 8604150"/>
              <a:gd name="connsiteY52" fmla="*/ 1427480 h 3261360"/>
              <a:gd name="connsiteX53" fmla="*/ 8604150 w 8604150"/>
              <a:gd name="connsiteY53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189197 w 8604150"/>
              <a:gd name="connsiteY21" fmla="*/ 2475992 h 3261360"/>
              <a:gd name="connsiteX22" fmla="*/ 3309291 w 8604150"/>
              <a:gd name="connsiteY22" fmla="*/ 2476500 h 3261360"/>
              <a:gd name="connsiteX23" fmla="*/ 3445999 w 8604150"/>
              <a:gd name="connsiteY23" fmla="*/ 1854200 h 3261360"/>
              <a:gd name="connsiteX24" fmla="*/ 3614500 w 8604150"/>
              <a:gd name="connsiteY24" fmla="*/ 2387600 h 3261360"/>
              <a:gd name="connsiteX25" fmla="*/ 3673351 w 8604150"/>
              <a:gd name="connsiteY25" fmla="*/ 2051050 h 3261360"/>
              <a:gd name="connsiteX26" fmla="*/ 3980843 w 8604150"/>
              <a:gd name="connsiteY26" fmla="*/ 0 h 3261360"/>
              <a:gd name="connsiteX27" fmla="*/ 4202450 w 8604150"/>
              <a:gd name="connsiteY27" fmla="*/ 1085850 h 3261360"/>
              <a:gd name="connsiteX28" fmla="*/ 4381850 w 8604150"/>
              <a:gd name="connsiteY28" fmla="*/ 3261360 h 3261360"/>
              <a:gd name="connsiteX29" fmla="*/ 4625300 w 8604150"/>
              <a:gd name="connsiteY29" fmla="*/ 1206500 h 3261360"/>
              <a:gd name="connsiteX30" fmla="*/ 4861577 w 8604150"/>
              <a:gd name="connsiteY30" fmla="*/ 823913 h 3261360"/>
              <a:gd name="connsiteX31" fmla="*/ 4957013 w 8604150"/>
              <a:gd name="connsiteY31" fmla="*/ 2379663 h 3261360"/>
              <a:gd name="connsiteX32" fmla="*/ 5137752 w 8604150"/>
              <a:gd name="connsiteY32" fmla="*/ 1730375 h 3261360"/>
              <a:gd name="connsiteX33" fmla="*/ 5424851 w 8604150"/>
              <a:gd name="connsiteY33" fmla="*/ 958850 h 3261360"/>
              <a:gd name="connsiteX34" fmla="*/ 5528250 w 8604150"/>
              <a:gd name="connsiteY34" fmla="*/ 2400300 h 3261360"/>
              <a:gd name="connsiteX35" fmla="*/ 5604450 w 8604150"/>
              <a:gd name="connsiteY35" fmla="*/ 2133600 h 3261360"/>
              <a:gd name="connsiteX36" fmla="*/ 5858450 w 8604150"/>
              <a:gd name="connsiteY36" fmla="*/ 1574800 h 3261360"/>
              <a:gd name="connsiteX37" fmla="*/ 6010850 w 8604150"/>
              <a:gd name="connsiteY37" fmla="*/ 2070100 h 3261360"/>
              <a:gd name="connsiteX38" fmla="*/ 6096670 w 8604150"/>
              <a:gd name="connsiteY38" fmla="*/ 1518920 h 3261360"/>
              <a:gd name="connsiteX39" fmla="*/ 6239831 w 8604150"/>
              <a:gd name="connsiteY39" fmla="*/ 1224280 h 3261360"/>
              <a:gd name="connsiteX40" fmla="*/ 6404550 w 8604150"/>
              <a:gd name="connsiteY40" fmla="*/ 2540000 h 3261360"/>
              <a:gd name="connsiteX41" fmla="*/ 6582350 w 8604150"/>
              <a:gd name="connsiteY41" fmla="*/ 2705100 h 3261360"/>
              <a:gd name="connsiteX42" fmla="*/ 6803406 w 8604150"/>
              <a:gd name="connsiteY42" fmla="*/ 177800 h 3261360"/>
              <a:gd name="connsiteX43" fmla="*/ 6960695 w 8604150"/>
              <a:gd name="connsiteY43" fmla="*/ 675386 h 3261360"/>
              <a:gd name="connsiteX44" fmla="*/ 7217350 w 8604150"/>
              <a:gd name="connsiteY44" fmla="*/ 2590800 h 3261360"/>
              <a:gd name="connsiteX45" fmla="*/ 7369750 w 8604150"/>
              <a:gd name="connsiteY45" fmla="*/ 1511300 h 3261360"/>
              <a:gd name="connsiteX46" fmla="*/ 7611050 w 8604150"/>
              <a:gd name="connsiteY46" fmla="*/ 1155700 h 3261360"/>
              <a:gd name="connsiteX47" fmla="*/ 7674550 w 8604150"/>
              <a:gd name="connsiteY47" fmla="*/ 2095500 h 3261360"/>
              <a:gd name="connsiteX48" fmla="*/ 7788850 w 8604150"/>
              <a:gd name="connsiteY48" fmla="*/ 2425700 h 3261360"/>
              <a:gd name="connsiteX49" fmla="*/ 7877750 w 8604150"/>
              <a:gd name="connsiteY49" fmla="*/ 1866900 h 3261360"/>
              <a:gd name="connsiteX50" fmla="*/ 8157150 w 8604150"/>
              <a:gd name="connsiteY50" fmla="*/ 1155700 h 3261360"/>
              <a:gd name="connsiteX51" fmla="*/ 8296850 w 8604150"/>
              <a:gd name="connsiteY51" fmla="*/ 2070100 h 3261360"/>
              <a:gd name="connsiteX52" fmla="*/ 8451751 w 8604150"/>
              <a:gd name="connsiteY52" fmla="*/ 1427480 h 3261360"/>
              <a:gd name="connsiteX53" fmla="*/ 8604150 w 8604150"/>
              <a:gd name="connsiteY53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189197 w 8604150"/>
              <a:gd name="connsiteY21" fmla="*/ 2475992 h 3261360"/>
              <a:gd name="connsiteX22" fmla="*/ 3309291 w 8604150"/>
              <a:gd name="connsiteY22" fmla="*/ 2476500 h 3261360"/>
              <a:gd name="connsiteX23" fmla="*/ 3445999 w 8604150"/>
              <a:gd name="connsiteY23" fmla="*/ 1854200 h 3261360"/>
              <a:gd name="connsiteX24" fmla="*/ 3549399 w 8604150"/>
              <a:gd name="connsiteY24" fmla="*/ 2381250 h 3261360"/>
              <a:gd name="connsiteX25" fmla="*/ 3673351 w 8604150"/>
              <a:gd name="connsiteY25" fmla="*/ 2051050 h 3261360"/>
              <a:gd name="connsiteX26" fmla="*/ 3980843 w 8604150"/>
              <a:gd name="connsiteY26" fmla="*/ 0 h 3261360"/>
              <a:gd name="connsiteX27" fmla="*/ 4202450 w 8604150"/>
              <a:gd name="connsiteY27" fmla="*/ 1085850 h 3261360"/>
              <a:gd name="connsiteX28" fmla="*/ 4381850 w 8604150"/>
              <a:gd name="connsiteY28" fmla="*/ 3261360 h 3261360"/>
              <a:gd name="connsiteX29" fmla="*/ 4625300 w 8604150"/>
              <a:gd name="connsiteY29" fmla="*/ 1206500 h 3261360"/>
              <a:gd name="connsiteX30" fmla="*/ 4861577 w 8604150"/>
              <a:gd name="connsiteY30" fmla="*/ 823913 h 3261360"/>
              <a:gd name="connsiteX31" fmla="*/ 4957013 w 8604150"/>
              <a:gd name="connsiteY31" fmla="*/ 2379663 h 3261360"/>
              <a:gd name="connsiteX32" fmla="*/ 5137752 w 8604150"/>
              <a:gd name="connsiteY32" fmla="*/ 1730375 h 3261360"/>
              <a:gd name="connsiteX33" fmla="*/ 5424851 w 8604150"/>
              <a:gd name="connsiteY33" fmla="*/ 958850 h 3261360"/>
              <a:gd name="connsiteX34" fmla="*/ 5528250 w 8604150"/>
              <a:gd name="connsiteY34" fmla="*/ 2400300 h 3261360"/>
              <a:gd name="connsiteX35" fmla="*/ 5604450 w 8604150"/>
              <a:gd name="connsiteY35" fmla="*/ 2133600 h 3261360"/>
              <a:gd name="connsiteX36" fmla="*/ 5858450 w 8604150"/>
              <a:gd name="connsiteY36" fmla="*/ 1574800 h 3261360"/>
              <a:gd name="connsiteX37" fmla="*/ 6010850 w 8604150"/>
              <a:gd name="connsiteY37" fmla="*/ 2070100 h 3261360"/>
              <a:gd name="connsiteX38" fmla="*/ 6096670 w 8604150"/>
              <a:gd name="connsiteY38" fmla="*/ 1518920 h 3261360"/>
              <a:gd name="connsiteX39" fmla="*/ 6239831 w 8604150"/>
              <a:gd name="connsiteY39" fmla="*/ 1224280 h 3261360"/>
              <a:gd name="connsiteX40" fmla="*/ 6404550 w 8604150"/>
              <a:gd name="connsiteY40" fmla="*/ 2540000 h 3261360"/>
              <a:gd name="connsiteX41" fmla="*/ 6582350 w 8604150"/>
              <a:gd name="connsiteY41" fmla="*/ 2705100 h 3261360"/>
              <a:gd name="connsiteX42" fmla="*/ 6803406 w 8604150"/>
              <a:gd name="connsiteY42" fmla="*/ 177800 h 3261360"/>
              <a:gd name="connsiteX43" fmla="*/ 6960695 w 8604150"/>
              <a:gd name="connsiteY43" fmla="*/ 675386 h 3261360"/>
              <a:gd name="connsiteX44" fmla="*/ 7217350 w 8604150"/>
              <a:gd name="connsiteY44" fmla="*/ 2590800 h 3261360"/>
              <a:gd name="connsiteX45" fmla="*/ 7369750 w 8604150"/>
              <a:gd name="connsiteY45" fmla="*/ 1511300 h 3261360"/>
              <a:gd name="connsiteX46" fmla="*/ 7611050 w 8604150"/>
              <a:gd name="connsiteY46" fmla="*/ 1155700 h 3261360"/>
              <a:gd name="connsiteX47" fmla="*/ 7674550 w 8604150"/>
              <a:gd name="connsiteY47" fmla="*/ 2095500 h 3261360"/>
              <a:gd name="connsiteX48" fmla="*/ 7788850 w 8604150"/>
              <a:gd name="connsiteY48" fmla="*/ 2425700 h 3261360"/>
              <a:gd name="connsiteX49" fmla="*/ 7877750 w 8604150"/>
              <a:gd name="connsiteY49" fmla="*/ 1866900 h 3261360"/>
              <a:gd name="connsiteX50" fmla="*/ 8157150 w 8604150"/>
              <a:gd name="connsiteY50" fmla="*/ 1155700 h 3261360"/>
              <a:gd name="connsiteX51" fmla="*/ 8296850 w 8604150"/>
              <a:gd name="connsiteY51" fmla="*/ 2070100 h 3261360"/>
              <a:gd name="connsiteX52" fmla="*/ 8451751 w 8604150"/>
              <a:gd name="connsiteY52" fmla="*/ 1427480 h 3261360"/>
              <a:gd name="connsiteX53" fmla="*/ 8604150 w 8604150"/>
              <a:gd name="connsiteY53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189197 w 8604150"/>
              <a:gd name="connsiteY21" fmla="*/ 2475992 h 3261360"/>
              <a:gd name="connsiteX22" fmla="*/ 3309291 w 8604150"/>
              <a:gd name="connsiteY22" fmla="*/ 2476500 h 3261360"/>
              <a:gd name="connsiteX23" fmla="*/ 3445999 w 8604150"/>
              <a:gd name="connsiteY23" fmla="*/ 1854200 h 3261360"/>
              <a:gd name="connsiteX24" fmla="*/ 3549399 w 8604150"/>
              <a:gd name="connsiteY24" fmla="*/ 2381250 h 3261360"/>
              <a:gd name="connsiteX25" fmla="*/ 3659401 w 8604150"/>
              <a:gd name="connsiteY25" fmla="*/ 2086768 h 3261360"/>
              <a:gd name="connsiteX26" fmla="*/ 3980843 w 8604150"/>
              <a:gd name="connsiteY26" fmla="*/ 0 h 3261360"/>
              <a:gd name="connsiteX27" fmla="*/ 4202450 w 8604150"/>
              <a:gd name="connsiteY27" fmla="*/ 1085850 h 3261360"/>
              <a:gd name="connsiteX28" fmla="*/ 4381850 w 8604150"/>
              <a:gd name="connsiteY28" fmla="*/ 3261360 h 3261360"/>
              <a:gd name="connsiteX29" fmla="*/ 4625300 w 8604150"/>
              <a:gd name="connsiteY29" fmla="*/ 1206500 h 3261360"/>
              <a:gd name="connsiteX30" fmla="*/ 4861577 w 8604150"/>
              <a:gd name="connsiteY30" fmla="*/ 823913 h 3261360"/>
              <a:gd name="connsiteX31" fmla="*/ 4957013 w 8604150"/>
              <a:gd name="connsiteY31" fmla="*/ 2379663 h 3261360"/>
              <a:gd name="connsiteX32" fmla="*/ 5137752 w 8604150"/>
              <a:gd name="connsiteY32" fmla="*/ 1730375 h 3261360"/>
              <a:gd name="connsiteX33" fmla="*/ 5424851 w 8604150"/>
              <a:gd name="connsiteY33" fmla="*/ 958850 h 3261360"/>
              <a:gd name="connsiteX34" fmla="*/ 5528250 w 8604150"/>
              <a:gd name="connsiteY34" fmla="*/ 2400300 h 3261360"/>
              <a:gd name="connsiteX35" fmla="*/ 5604450 w 8604150"/>
              <a:gd name="connsiteY35" fmla="*/ 2133600 h 3261360"/>
              <a:gd name="connsiteX36" fmla="*/ 5858450 w 8604150"/>
              <a:gd name="connsiteY36" fmla="*/ 1574800 h 3261360"/>
              <a:gd name="connsiteX37" fmla="*/ 6010850 w 8604150"/>
              <a:gd name="connsiteY37" fmla="*/ 2070100 h 3261360"/>
              <a:gd name="connsiteX38" fmla="*/ 6096670 w 8604150"/>
              <a:gd name="connsiteY38" fmla="*/ 1518920 h 3261360"/>
              <a:gd name="connsiteX39" fmla="*/ 6239831 w 8604150"/>
              <a:gd name="connsiteY39" fmla="*/ 1224280 h 3261360"/>
              <a:gd name="connsiteX40" fmla="*/ 6404550 w 8604150"/>
              <a:gd name="connsiteY40" fmla="*/ 2540000 h 3261360"/>
              <a:gd name="connsiteX41" fmla="*/ 6582350 w 8604150"/>
              <a:gd name="connsiteY41" fmla="*/ 2705100 h 3261360"/>
              <a:gd name="connsiteX42" fmla="*/ 6803406 w 8604150"/>
              <a:gd name="connsiteY42" fmla="*/ 177800 h 3261360"/>
              <a:gd name="connsiteX43" fmla="*/ 6960695 w 8604150"/>
              <a:gd name="connsiteY43" fmla="*/ 675386 h 3261360"/>
              <a:gd name="connsiteX44" fmla="*/ 7217350 w 8604150"/>
              <a:gd name="connsiteY44" fmla="*/ 2590800 h 3261360"/>
              <a:gd name="connsiteX45" fmla="*/ 7369750 w 8604150"/>
              <a:gd name="connsiteY45" fmla="*/ 1511300 h 3261360"/>
              <a:gd name="connsiteX46" fmla="*/ 7611050 w 8604150"/>
              <a:gd name="connsiteY46" fmla="*/ 1155700 h 3261360"/>
              <a:gd name="connsiteX47" fmla="*/ 7674550 w 8604150"/>
              <a:gd name="connsiteY47" fmla="*/ 2095500 h 3261360"/>
              <a:gd name="connsiteX48" fmla="*/ 7788850 w 8604150"/>
              <a:gd name="connsiteY48" fmla="*/ 2425700 h 3261360"/>
              <a:gd name="connsiteX49" fmla="*/ 7877750 w 8604150"/>
              <a:gd name="connsiteY49" fmla="*/ 1866900 h 3261360"/>
              <a:gd name="connsiteX50" fmla="*/ 8157150 w 8604150"/>
              <a:gd name="connsiteY50" fmla="*/ 1155700 h 3261360"/>
              <a:gd name="connsiteX51" fmla="*/ 8296850 w 8604150"/>
              <a:gd name="connsiteY51" fmla="*/ 2070100 h 3261360"/>
              <a:gd name="connsiteX52" fmla="*/ 8451751 w 8604150"/>
              <a:gd name="connsiteY52" fmla="*/ 1427480 h 3261360"/>
              <a:gd name="connsiteX53" fmla="*/ 8604150 w 8604150"/>
              <a:gd name="connsiteY53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189197 w 8604150"/>
              <a:gd name="connsiteY21" fmla="*/ 2475992 h 3261360"/>
              <a:gd name="connsiteX22" fmla="*/ 3309291 w 8604150"/>
              <a:gd name="connsiteY22" fmla="*/ 2476500 h 3261360"/>
              <a:gd name="connsiteX23" fmla="*/ 3445999 w 8604150"/>
              <a:gd name="connsiteY23" fmla="*/ 1854200 h 3261360"/>
              <a:gd name="connsiteX24" fmla="*/ 3549399 w 8604150"/>
              <a:gd name="connsiteY24" fmla="*/ 2381250 h 3261360"/>
              <a:gd name="connsiteX25" fmla="*/ 3662888 w 8604150"/>
              <a:gd name="connsiteY25" fmla="*/ 2079625 h 3261360"/>
              <a:gd name="connsiteX26" fmla="*/ 3980843 w 8604150"/>
              <a:gd name="connsiteY26" fmla="*/ 0 h 3261360"/>
              <a:gd name="connsiteX27" fmla="*/ 4202450 w 8604150"/>
              <a:gd name="connsiteY27" fmla="*/ 1085850 h 3261360"/>
              <a:gd name="connsiteX28" fmla="*/ 4381850 w 8604150"/>
              <a:gd name="connsiteY28" fmla="*/ 3261360 h 3261360"/>
              <a:gd name="connsiteX29" fmla="*/ 4625300 w 8604150"/>
              <a:gd name="connsiteY29" fmla="*/ 1206500 h 3261360"/>
              <a:gd name="connsiteX30" fmla="*/ 4861577 w 8604150"/>
              <a:gd name="connsiteY30" fmla="*/ 823913 h 3261360"/>
              <a:gd name="connsiteX31" fmla="*/ 4957013 w 8604150"/>
              <a:gd name="connsiteY31" fmla="*/ 2379663 h 3261360"/>
              <a:gd name="connsiteX32" fmla="*/ 5137752 w 8604150"/>
              <a:gd name="connsiteY32" fmla="*/ 1730375 h 3261360"/>
              <a:gd name="connsiteX33" fmla="*/ 5424851 w 8604150"/>
              <a:gd name="connsiteY33" fmla="*/ 958850 h 3261360"/>
              <a:gd name="connsiteX34" fmla="*/ 5528250 w 8604150"/>
              <a:gd name="connsiteY34" fmla="*/ 2400300 h 3261360"/>
              <a:gd name="connsiteX35" fmla="*/ 5604450 w 8604150"/>
              <a:gd name="connsiteY35" fmla="*/ 2133600 h 3261360"/>
              <a:gd name="connsiteX36" fmla="*/ 5858450 w 8604150"/>
              <a:gd name="connsiteY36" fmla="*/ 1574800 h 3261360"/>
              <a:gd name="connsiteX37" fmla="*/ 6010850 w 8604150"/>
              <a:gd name="connsiteY37" fmla="*/ 2070100 h 3261360"/>
              <a:gd name="connsiteX38" fmla="*/ 6096670 w 8604150"/>
              <a:gd name="connsiteY38" fmla="*/ 1518920 h 3261360"/>
              <a:gd name="connsiteX39" fmla="*/ 6239831 w 8604150"/>
              <a:gd name="connsiteY39" fmla="*/ 1224280 h 3261360"/>
              <a:gd name="connsiteX40" fmla="*/ 6404550 w 8604150"/>
              <a:gd name="connsiteY40" fmla="*/ 2540000 h 3261360"/>
              <a:gd name="connsiteX41" fmla="*/ 6582350 w 8604150"/>
              <a:gd name="connsiteY41" fmla="*/ 2705100 h 3261360"/>
              <a:gd name="connsiteX42" fmla="*/ 6803406 w 8604150"/>
              <a:gd name="connsiteY42" fmla="*/ 177800 h 3261360"/>
              <a:gd name="connsiteX43" fmla="*/ 6960695 w 8604150"/>
              <a:gd name="connsiteY43" fmla="*/ 675386 h 3261360"/>
              <a:gd name="connsiteX44" fmla="*/ 7217350 w 8604150"/>
              <a:gd name="connsiteY44" fmla="*/ 2590800 h 3261360"/>
              <a:gd name="connsiteX45" fmla="*/ 7369750 w 8604150"/>
              <a:gd name="connsiteY45" fmla="*/ 1511300 h 3261360"/>
              <a:gd name="connsiteX46" fmla="*/ 7611050 w 8604150"/>
              <a:gd name="connsiteY46" fmla="*/ 1155700 h 3261360"/>
              <a:gd name="connsiteX47" fmla="*/ 7674550 w 8604150"/>
              <a:gd name="connsiteY47" fmla="*/ 2095500 h 3261360"/>
              <a:gd name="connsiteX48" fmla="*/ 7788850 w 8604150"/>
              <a:gd name="connsiteY48" fmla="*/ 2425700 h 3261360"/>
              <a:gd name="connsiteX49" fmla="*/ 7877750 w 8604150"/>
              <a:gd name="connsiteY49" fmla="*/ 1866900 h 3261360"/>
              <a:gd name="connsiteX50" fmla="*/ 8157150 w 8604150"/>
              <a:gd name="connsiteY50" fmla="*/ 1155700 h 3261360"/>
              <a:gd name="connsiteX51" fmla="*/ 8296850 w 8604150"/>
              <a:gd name="connsiteY51" fmla="*/ 2070100 h 3261360"/>
              <a:gd name="connsiteX52" fmla="*/ 8451751 w 8604150"/>
              <a:gd name="connsiteY52" fmla="*/ 1427480 h 3261360"/>
              <a:gd name="connsiteX53" fmla="*/ 8604150 w 8604150"/>
              <a:gd name="connsiteY53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189197 w 8604150"/>
              <a:gd name="connsiteY21" fmla="*/ 2475992 h 3261360"/>
              <a:gd name="connsiteX22" fmla="*/ 3445999 w 8604150"/>
              <a:gd name="connsiteY22" fmla="*/ 1854200 h 3261360"/>
              <a:gd name="connsiteX23" fmla="*/ 3549399 w 8604150"/>
              <a:gd name="connsiteY23" fmla="*/ 2381250 h 3261360"/>
              <a:gd name="connsiteX24" fmla="*/ 3662888 w 8604150"/>
              <a:gd name="connsiteY24" fmla="*/ 2079625 h 3261360"/>
              <a:gd name="connsiteX25" fmla="*/ 3980843 w 8604150"/>
              <a:gd name="connsiteY25" fmla="*/ 0 h 3261360"/>
              <a:gd name="connsiteX26" fmla="*/ 4202450 w 8604150"/>
              <a:gd name="connsiteY26" fmla="*/ 1085850 h 3261360"/>
              <a:gd name="connsiteX27" fmla="*/ 4381850 w 8604150"/>
              <a:gd name="connsiteY27" fmla="*/ 3261360 h 3261360"/>
              <a:gd name="connsiteX28" fmla="*/ 4625300 w 8604150"/>
              <a:gd name="connsiteY28" fmla="*/ 1206500 h 3261360"/>
              <a:gd name="connsiteX29" fmla="*/ 4861577 w 8604150"/>
              <a:gd name="connsiteY29" fmla="*/ 823913 h 3261360"/>
              <a:gd name="connsiteX30" fmla="*/ 4957013 w 8604150"/>
              <a:gd name="connsiteY30" fmla="*/ 2379663 h 3261360"/>
              <a:gd name="connsiteX31" fmla="*/ 5137752 w 8604150"/>
              <a:gd name="connsiteY31" fmla="*/ 1730375 h 3261360"/>
              <a:gd name="connsiteX32" fmla="*/ 5424851 w 8604150"/>
              <a:gd name="connsiteY32" fmla="*/ 958850 h 3261360"/>
              <a:gd name="connsiteX33" fmla="*/ 5528250 w 8604150"/>
              <a:gd name="connsiteY33" fmla="*/ 2400300 h 3261360"/>
              <a:gd name="connsiteX34" fmla="*/ 5604450 w 8604150"/>
              <a:gd name="connsiteY34" fmla="*/ 2133600 h 3261360"/>
              <a:gd name="connsiteX35" fmla="*/ 5858450 w 8604150"/>
              <a:gd name="connsiteY35" fmla="*/ 1574800 h 3261360"/>
              <a:gd name="connsiteX36" fmla="*/ 6010850 w 8604150"/>
              <a:gd name="connsiteY36" fmla="*/ 2070100 h 3261360"/>
              <a:gd name="connsiteX37" fmla="*/ 6096670 w 8604150"/>
              <a:gd name="connsiteY37" fmla="*/ 1518920 h 3261360"/>
              <a:gd name="connsiteX38" fmla="*/ 6239831 w 8604150"/>
              <a:gd name="connsiteY38" fmla="*/ 1224280 h 3261360"/>
              <a:gd name="connsiteX39" fmla="*/ 6404550 w 8604150"/>
              <a:gd name="connsiteY39" fmla="*/ 2540000 h 3261360"/>
              <a:gd name="connsiteX40" fmla="*/ 6582350 w 8604150"/>
              <a:gd name="connsiteY40" fmla="*/ 2705100 h 3261360"/>
              <a:gd name="connsiteX41" fmla="*/ 6803406 w 8604150"/>
              <a:gd name="connsiteY41" fmla="*/ 177800 h 3261360"/>
              <a:gd name="connsiteX42" fmla="*/ 6960695 w 8604150"/>
              <a:gd name="connsiteY42" fmla="*/ 675386 h 3261360"/>
              <a:gd name="connsiteX43" fmla="*/ 7217350 w 8604150"/>
              <a:gd name="connsiteY43" fmla="*/ 2590800 h 3261360"/>
              <a:gd name="connsiteX44" fmla="*/ 7369750 w 8604150"/>
              <a:gd name="connsiteY44" fmla="*/ 1511300 h 3261360"/>
              <a:gd name="connsiteX45" fmla="*/ 7611050 w 8604150"/>
              <a:gd name="connsiteY45" fmla="*/ 1155700 h 3261360"/>
              <a:gd name="connsiteX46" fmla="*/ 7674550 w 8604150"/>
              <a:gd name="connsiteY46" fmla="*/ 2095500 h 3261360"/>
              <a:gd name="connsiteX47" fmla="*/ 7788850 w 8604150"/>
              <a:gd name="connsiteY47" fmla="*/ 2425700 h 3261360"/>
              <a:gd name="connsiteX48" fmla="*/ 7877750 w 8604150"/>
              <a:gd name="connsiteY48" fmla="*/ 1866900 h 3261360"/>
              <a:gd name="connsiteX49" fmla="*/ 8157150 w 8604150"/>
              <a:gd name="connsiteY49" fmla="*/ 1155700 h 3261360"/>
              <a:gd name="connsiteX50" fmla="*/ 8296850 w 8604150"/>
              <a:gd name="connsiteY50" fmla="*/ 2070100 h 3261360"/>
              <a:gd name="connsiteX51" fmla="*/ 8451751 w 8604150"/>
              <a:gd name="connsiteY51" fmla="*/ 1427480 h 3261360"/>
              <a:gd name="connsiteX52" fmla="*/ 8604150 w 8604150"/>
              <a:gd name="connsiteY52" fmla="*/ 1238432 h 3261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8604150" h="3261360">
                <a:moveTo>
                  <a:pt x="0" y="1149350"/>
                </a:moveTo>
                <a:lnTo>
                  <a:pt x="130750" y="1346200"/>
                </a:lnTo>
                <a:lnTo>
                  <a:pt x="194250" y="2019300"/>
                </a:lnTo>
                <a:lnTo>
                  <a:pt x="386671" y="1000760"/>
                </a:lnTo>
                <a:lnTo>
                  <a:pt x="473650" y="2743200"/>
                </a:lnTo>
                <a:lnTo>
                  <a:pt x="575250" y="2133600"/>
                </a:lnTo>
                <a:lnTo>
                  <a:pt x="918150" y="1511300"/>
                </a:lnTo>
                <a:lnTo>
                  <a:pt x="1033990" y="2458720"/>
                </a:lnTo>
                <a:lnTo>
                  <a:pt x="1286450" y="927100"/>
                </a:lnTo>
                <a:lnTo>
                  <a:pt x="1349950" y="457200"/>
                </a:lnTo>
                <a:lnTo>
                  <a:pt x="1515050" y="1143000"/>
                </a:lnTo>
                <a:lnTo>
                  <a:pt x="1578550" y="1689100"/>
                </a:lnTo>
                <a:lnTo>
                  <a:pt x="1756350" y="2755900"/>
                </a:lnTo>
                <a:lnTo>
                  <a:pt x="1883350" y="1511300"/>
                </a:lnTo>
                <a:lnTo>
                  <a:pt x="2124650" y="1130300"/>
                </a:lnTo>
                <a:lnTo>
                  <a:pt x="2188150" y="1600200"/>
                </a:lnTo>
                <a:lnTo>
                  <a:pt x="2327850" y="2425700"/>
                </a:lnTo>
                <a:lnTo>
                  <a:pt x="2442150" y="2006600"/>
                </a:lnTo>
                <a:lnTo>
                  <a:pt x="2708850" y="863600"/>
                </a:lnTo>
                <a:lnTo>
                  <a:pt x="2830695" y="2384552"/>
                </a:lnTo>
                <a:lnTo>
                  <a:pt x="3070991" y="1858264"/>
                </a:lnTo>
                <a:lnTo>
                  <a:pt x="3189197" y="2475992"/>
                </a:lnTo>
                <a:lnTo>
                  <a:pt x="3445999" y="1854200"/>
                </a:lnTo>
                <a:lnTo>
                  <a:pt x="3549399" y="2381250"/>
                </a:lnTo>
                <a:lnTo>
                  <a:pt x="3662888" y="2079625"/>
                </a:lnTo>
                <a:lnTo>
                  <a:pt x="3980843" y="0"/>
                </a:lnTo>
                <a:lnTo>
                  <a:pt x="4202450" y="1085850"/>
                </a:lnTo>
                <a:lnTo>
                  <a:pt x="4381850" y="3261360"/>
                </a:lnTo>
                <a:lnTo>
                  <a:pt x="4625300" y="1206500"/>
                </a:lnTo>
                <a:lnTo>
                  <a:pt x="4861577" y="823913"/>
                </a:lnTo>
                <a:lnTo>
                  <a:pt x="4957013" y="2379663"/>
                </a:lnTo>
                <a:lnTo>
                  <a:pt x="5137752" y="1730375"/>
                </a:lnTo>
                <a:lnTo>
                  <a:pt x="5424851" y="958850"/>
                </a:lnTo>
                <a:lnTo>
                  <a:pt x="5528250" y="2400300"/>
                </a:lnTo>
                <a:lnTo>
                  <a:pt x="5604450" y="2133600"/>
                </a:lnTo>
                <a:lnTo>
                  <a:pt x="5858450" y="1574800"/>
                </a:lnTo>
                <a:lnTo>
                  <a:pt x="6010850" y="2070100"/>
                </a:lnTo>
                <a:lnTo>
                  <a:pt x="6096670" y="1518920"/>
                </a:lnTo>
                <a:lnTo>
                  <a:pt x="6239831" y="1224280"/>
                </a:lnTo>
                <a:lnTo>
                  <a:pt x="6404550" y="2540000"/>
                </a:lnTo>
                <a:lnTo>
                  <a:pt x="6582350" y="2705100"/>
                </a:lnTo>
                <a:lnTo>
                  <a:pt x="6803406" y="177800"/>
                </a:lnTo>
                <a:lnTo>
                  <a:pt x="6960695" y="675386"/>
                </a:lnTo>
                <a:lnTo>
                  <a:pt x="7217350" y="2590800"/>
                </a:lnTo>
                <a:lnTo>
                  <a:pt x="7369750" y="1511300"/>
                </a:lnTo>
                <a:lnTo>
                  <a:pt x="7611050" y="1155700"/>
                </a:lnTo>
                <a:lnTo>
                  <a:pt x="7674550" y="2095500"/>
                </a:lnTo>
                <a:lnTo>
                  <a:pt x="7788850" y="2425700"/>
                </a:lnTo>
                <a:lnTo>
                  <a:pt x="7877750" y="1866900"/>
                </a:lnTo>
                <a:lnTo>
                  <a:pt x="8157150" y="1155700"/>
                </a:lnTo>
                <a:lnTo>
                  <a:pt x="8296850" y="2070100"/>
                </a:lnTo>
                <a:lnTo>
                  <a:pt x="8451751" y="1427480"/>
                </a:lnTo>
                <a:lnTo>
                  <a:pt x="8604150" y="1238432"/>
                </a:lnTo>
              </a:path>
            </a:pathLst>
          </a:custGeom>
          <a:noFill/>
          <a:ln>
            <a:solidFill>
              <a:schemeClr val="bg1">
                <a:lumMod val="85000"/>
                <a:alpha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>
            <a:spLocks noChangeAspect="1"/>
          </p:cNvSpPr>
          <p:nvPr/>
        </p:nvSpPr>
        <p:spPr>
          <a:xfrm rot="9240000">
            <a:off x="12691140" y="812457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>
            <a:spLocks noChangeAspect="1"/>
          </p:cNvSpPr>
          <p:nvPr/>
        </p:nvSpPr>
        <p:spPr>
          <a:xfrm rot="9240000">
            <a:off x="12398838" y="695358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>
            <a:spLocks noChangeAspect="1"/>
          </p:cNvSpPr>
          <p:nvPr/>
        </p:nvSpPr>
        <p:spPr>
          <a:xfrm rot="9240000">
            <a:off x="11162921" y="1091272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>
            <a:spLocks noChangeAspect="1"/>
          </p:cNvSpPr>
          <p:nvPr/>
        </p:nvSpPr>
        <p:spPr>
          <a:xfrm rot="9240000">
            <a:off x="10477061" y="1928092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>
            <a:spLocks noChangeAspect="1"/>
          </p:cNvSpPr>
          <p:nvPr/>
        </p:nvSpPr>
        <p:spPr>
          <a:xfrm rot="9240000">
            <a:off x="11076870" y="2529481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>
            <a:spLocks noChangeAspect="1"/>
          </p:cNvSpPr>
          <p:nvPr/>
        </p:nvSpPr>
        <p:spPr>
          <a:xfrm rot="9240000">
            <a:off x="9732300" y="1797547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>
            <a:spLocks noChangeAspect="1"/>
          </p:cNvSpPr>
          <p:nvPr/>
        </p:nvSpPr>
        <p:spPr>
          <a:xfrm rot="9240000">
            <a:off x="9576098" y="2367521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>
            <a:spLocks noChangeAspect="1"/>
          </p:cNvSpPr>
          <p:nvPr/>
        </p:nvSpPr>
        <p:spPr>
          <a:xfrm rot="9240000">
            <a:off x="8850409" y="3079036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>
            <a:spLocks noChangeAspect="1"/>
          </p:cNvSpPr>
          <p:nvPr/>
        </p:nvSpPr>
        <p:spPr>
          <a:xfrm rot="9240000">
            <a:off x="7426765" y="4942957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>
            <a:spLocks noChangeAspect="1"/>
          </p:cNvSpPr>
          <p:nvPr/>
        </p:nvSpPr>
        <p:spPr>
          <a:xfrm rot="9240000">
            <a:off x="6520081" y="3921850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>
            <a:spLocks noChangeAspect="1"/>
          </p:cNvSpPr>
          <p:nvPr/>
        </p:nvSpPr>
        <p:spPr>
          <a:xfrm rot="9240000">
            <a:off x="5830658" y="4079319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>
            <a:spLocks noChangeAspect="1"/>
          </p:cNvSpPr>
          <p:nvPr/>
        </p:nvSpPr>
        <p:spPr>
          <a:xfrm rot="9240000">
            <a:off x="5683680" y="4668209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椭圆 54"/>
          <p:cNvSpPr>
            <a:spLocks noChangeAspect="1"/>
          </p:cNvSpPr>
          <p:nvPr/>
        </p:nvSpPr>
        <p:spPr>
          <a:xfrm rot="9240000">
            <a:off x="4776061" y="4915070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椭圆 55"/>
          <p:cNvSpPr>
            <a:spLocks noChangeAspect="1"/>
          </p:cNvSpPr>
          <p:nvPr/>
        </p:nvSpPr>
        <p:spPr>
          <a:xfrm rot="9240000">
            <a:off x="3493059" y="4816451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椭圆 56"/>
          <p:cNvSpPr>
            <a:spLocks noChangeAspect="1"/>
          </p:cNvSpPr>
          <p:nvPr/>
        </p:nvSpPr>
        <p:spPr>
          <a:xfrm rot="9240000">
            <a:off x="3435833" y="5240246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椭圆 57"/>
          <p:cNvSpPr>
            <a:spLocks noChangeAspect="1"/>
          </p:cNvSpPr>
          <p:nvPr/>
        </p:nvSpPr>
        <p:spPr>
          <a:xfrm rot="9240000">
            <a:off x="3159242" y="6783093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椭圆 58"/>
          <p:cNvSpPr>
            <a:spLocks noChangeAspect="1"/>
          </p:cNvSpPr>
          <p:nvPr/>
        </p:nvSpPr>
        <p:spPr>
          <a:xfrm rot="9240000">
            <a:off x="2656611" y="6348214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椭圆 59"/>
          <p:cNvSpPr>
            <a:spLocks noChangeAspect="1"/>
          </p:cNvSpPr>
          <p:nvPr/>
        </p:nvSpPr>
        <p:spPr>
          <a:xfrm rot="9240000">
            <a:off x="1618648" y="5749180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椭圆 60"/>
          <p:cNvSpPr>
            <a:spLocks noChangeAspect="1"/>
          </p:cNvSpPr>
          <p:nvPr/>
        </p:nvSpPr>
        <p:spPr>
          <a:xfrm rot="9240000">
            <a:off x="1455319" y="6330720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椭圆 61"/>
          <p:cNvSpPr>
            <a:spLocks noChangeAspect="1"/>
          </p:cNvSpPr>
          <p:nvPr/>
        </p:nvSpPr>
        <p:spPr>
          <a:xfrm rot="9240000">
            <a:off x="641834" y="6705133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椭圆 62"/>
          <p:cNvSpPr>
            <a:spLocks noChangeAspect="1"/>
          </p:cNvSpPr>
          <p:nvPr/>
        </p:nvSpPr>
        <p:spPr>
          <a:xfrm rot="9240000">
            <a:off x="53698" y="6612065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椭圆 63"/>
          <p:cNvSpPr>
            <a:spLocks noChangeAspect="1"/>
          </p:cNvSpPr>
          <p:nvPr/>
        </p:nvSpPr>
        <p:spPr>
          <a:xfrm rot="9240000">
            <a:off x="-70051" y="6927832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椭圆 64"/>
          <p:cNvSpPr>
            <a:spLocks noChangeAspect="1"/>
          </p:cNvSpPr>
          <p:nvPr/>
        </p:nvSpPr>
        <p:spPr>
          <a:xfrm rot="9240000">
            <a:off x="12218564" y="1277075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椭圆 66"/>
          <p:cNvSpPr>
            <a:spLocks noChangeAspect="1"/>
          </p:cNvSpPr>
          <p:nvPr/>
        </p:nvSpPr>
        <p:spPr>
          <a:xfrm rot="9240000">
            <a:off x="11953858" y="9945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椭圆 67"/>
          <p:cNvSpPr>
            <a:spLocks noChangeAspect="1"/>
          </p:cNvSpPr>
          <p:nvPr/>
        </p:nvSpPr>
        <p:spPr>
          <a:xfrm rot="9240000">
            <a:off x="11165510" y="-559079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椭圆 68"/>
          <p:cNvSpPr>
            <a:spLocks noChangeAspect="1"/>
          </p:cNvSpPr>
          <p:nvPr/>
        </p:nvSpPr>
        <p:spPr>
          <a:xfrm rot="9240000">
            <a:off x="11336394" y="157855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椭圆 69"/>
          <p:cNvSpPr>
            <a:spLocks noChangeAspect="1"/>
          </p:cNvSpPr>
          <p:nvPr/>
        </p:nvSpPr>
        <p:spPr>
          <a:xfrm rot="9240000">
            <a:off x="10481862" y="140017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椭圆 70"/>
          <p:cNvSpPr>
            <a:spLocks noChangeAspect="1"/>
          </p:cNvSpPr>
          <p:nvPr/>
        </p:nvSpPr>
        <p:spPr>
          <a:xfrm rot="9240000">
            <a:off x="9260694" y="341863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椭圆 71"/>
          <p:cNvSpPr>
            <a:spLocks noChangeAspect="1"/>
          </p:cNvSpPr>
          <p:nvPr/>
        </p:nvSpPr>
        <p:spPr>
          <a:xfrm rot="9240000">
            <a:off x="8592535" y="1118972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椭圆 72"/>
          <p:cNvSpPr>
            <a:spLocks noChangeAspect="1"/>
          </p:cNvSpPr>
          <p:nvPr/>
        </p:nvSpPr>
        <p:spPr>
          <a:xfrm rot="9240000">
            <a:off x="7867366" y="1517354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椭圆 73"/>
          <p:cNvSpPr>
            <a:spLocks noChangeAspect="1"/>
          </p:cNvSpPr>
          <p:nvPr/>
        </p:nvSpPr>
        <p:spPr>
          <a:xfrm rot="9240000">
            <a:off x="7794102" y="2266106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椭圆 74"/>
          <p:cNvSpPr>
            <a:spLocks noChangeAspect="1"/>
          </p:cNvSpPr>
          <p:nvPr/>
        </p:nvSpPr>
        <p:spPr>
          <a:xfrm rot="9240000">
            <a:off x="7286551" y="1679318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椭圆 75"/>
          <p:cNvSpPr>
            <a:spLocks noChangeAspect="1"/>
          </p:cNvSpPr>
          <p:nvPr/>
        </p:nvSpPr>
        <p:spPr>
          <a:xfrm rot="9240000">
            <a:off x="7234396" y="2543351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椭圆 76"/>
          <p:cNvSpPr>
            <a:spLocks noChangeAspect="1"/>
          </p:cNvSpPr>
          <p:nvPr/>
        </p:nvSpPr>
        <p:spPr>
          <a:xfrm rot="9240000">
            <a:off x="6803768" y="2051008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椭圆 77"/>
          <p:cNvSpPr>
            <a:spLocks noChangeAspect="1"/>
          </p:cNvSpPr>
          <p:nvPr/>
        </p:nvSpPr>
        <p:spPr>
          <a:xfrm rot="9240000">
            <a:off x="6790808" y="2454274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椭圆 78"/>
          <p:cNvSpPr>
            <a:spLocks noChangeAspect="1"/>
          </p:cNvSpPr>
          <p:nvPr/>
        </p:nvSpPr>
        <p:spPr>
          <a:xfrm rot="9240000">
            <a:off x="5102317" y="1684438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椭圆 79"/>
          <p:cNvSpPr>
            <a:spLocks noChangeAspect="1"/>
          </p:cNvSpPr>
          <p:nvPr/>
        </p:nvSpPr>
        <p:spPr>
          <a:xfrm rot="9240000">
            <a:off x="4719091" y="3057088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椭圆 80"/>
          <p:cNvSpPr>
            <a:spLocks noChangeAspect="1"/>
          </p:cNvSpPr>
          <p:nvPr/>
        </p:nvSpPr>
        <p:spPr>
          <a:xfrm rot="9240000">
            <a:off x="4795785" y="3868916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椭圆 81"/>
          <p:cNvSpPr>
            <a:spLocks noChangeAspect="1"/>
          </p:cNvSpPr>
          <p:nvPr/>
        </p:nvSpPr>
        <p:spPr>
          <a:xfrm rot="9240000">
            <a:off x="3865653" y="3449074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椭圆 82"/>
          <p:cNvSpPr>
            <a:spLocks noChangeAspect="1"/>
          </p:cNvSpPr>
          <p:nvPr/>
        </p:nvSpPr>
        <p:spPr>
          <a:xfrm rot="9240000">
            <a:off x="3895020" y="3802540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椭圆 83"/>
          <p:cNvSpPr>
            <a:spLocks noChangeAspect="1"/>
          </p:cNvSpPr>
          <p:nvPr/>
        </p:nvSpPr>
        <p:spPr>
          <a:xfrm rot="9240000">
            <a:off x="3810654" y="4572160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椭圆 84"/>
          <p:cNvSpPr>
            <a:spLocks noChangeAspect="1"/>
          </p:cNvSpPr>
          <p:nvPr/>
        </p:nvSpPr>
        <p:spPr>
          <a:xfrm rot="9240000">
            <a:off x="3321660" y="4150850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椭圆 85"/>
          <p:cNvSpPr>
            <a:spLocks noChangeAspect="1"/>
          </p:cNvSpPr>
          <p:nvPr/>
        </p:nvSpPr>
        <p:spPr>
          <a:xfrm rot="9240000">
            <a:off x="2499070" y="3930556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椭圆 86"/>
          <p:cNvSpPr>
            <a:spLocks noChangeAspect="1"/>
          </p:cNvSpPr>
          <p:nvPr/>
        </p:nvSpPr>
        <p:spPr>
          <a:xfrm rot="9240000">
            <a:off x="2141951" y="3879123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椭圆 87"/>
          <p:cNvSpPr>
            <a:spLocks noChangeAspect="1"/>
          </p:cNvSpPr>
          <p:nvPr/>
        </p:nvSpPr>
        <p:spPr>
          <a:xfrm rot="9240000">
            <a:off x="1263127" y="4450783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椭圆 88"/>
          <p:cNvSpPr>
            <a:spLocks noChangeAspect="1"/>
          </p:cNvSpPr>
          <p:nvPr/>
        </p:nvSpPr>
        <p:spPr>
          <a:xfrm rot="9240000">
            <a:off x="844080" y="5326253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椭圆 89"/>
          <p:cNvSpPr>
            <a:spLocks noChangeAspect="1"/>
          </p:cNvSpPr>
          <p:nvPr/>
        </p:nvSpPr>
        <p:spPr>
          <a:xfrm rot="9240000">
            <a:off x="505426" y="5050842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" name="椭圆 90"/>
          <p:cNvSpPr>
            <a:spLocks noChangeAspect="1"/>
          </p:cNvSpPr>
          <p:nvPr/>
        </p:nvSpPr>
        <p:spPr>
          <a:xfrm rot="9240000">
            <a:off x="672017" y="5726244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椭圆 91"/>
          <p:cNvSpPr>
            <a:spLocks noChangeAspect="1"/>
          </p:cNvSpPr>
          <p:nvPr/>
        </p:nvSpPr>
        <p:spPr>
          <a:xfrm rot="9240000">
            <a:off x="-55150" y="5806324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05" name="组合 304"/>
          <p:cNvGrpSpPr/>
          <p:nvPr/>
        </p:nvGrpSpPr>
        <p:grpSpPr>
          <a:xfrm rot="-660000">
            <a:off x="1463985" y="1292193"/>
            <a:ext cx="9536584" cy="3869302"/>
            <a:chOff x="227125" y="973396"/>
            <a:chExt cx="11749672" cy="4767223"/>
          </a:xfrm>
        </p:grpSpPr>
        <p:sp>
          <p:nvSpPr>
            <p:cNvPr id="306" name="任意多边形 305"/>
            <p:cNvSpPr/>
            <p:nvPr/>
          </p:nvSpPr>
          <p:spPr>
            <a:xfrm rot="9900000">
              <a:off x="227125" y="1798529"/>
              <a:ext cx="11749672" cy="3261372"/>
            </a:xfrm>
            <a:custGeom>
              <a:avLst/>
              <a:gdLst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845800 w 12153900"/>
                <a:gd name="connsiteY92" fmla="*/ 406400 h 3530600"/>
                <a:gd name="connsiteX93" fmla="*/ 10896600 w 12153900"/>
                <a:gd name="connsiteY93" fmla="*/ 12700 h 3530600"/>
                <a:gd name="connsiteX94" fmla="*/ 10998200 w 12153900"/>
                <a:gd name="connsiteY94" fmla="*/ 787400 h 3530600"/>
                <a:gd name="connsiteX95" fmla="*/ 11201400 w 12153900"/>
                <a:gd name="connsiteY95" fmla="*/ 3124200 h 3530600"/>
                <a:gd name="connsiteX96" fmla="*/ 11328400 w 12153900"/>
                <a:gd name="connsiteY96" fmla="*/ 2171700 h 3530600"/>
                <a:gd name="connsiteX97" fmla="*/ 11442700 w 12153900"/>
                <a:gd name="connsiteY97" fmla="*/ 1968500 h 3530600"/>
                <a:gd name="connsiteX98" fmla="*/ 11493500 w 12153900"/>
                <a:gd name="connsiteY98" fmla="*/ 2019300 h 3530600"/>
                <a:gd name="connsiteX99" fmla="*/ 11531600 w 12153900"/>
                <a:gd name="connsiteY99" fmla="*/ 1308100 h 3530600"/>
                <a:gd name="connsiteX100" fmla="*/ 11633200 w 12153900"/>
                <a:gd name="connsiteY100" fmla="*/ 1447800 h 3530600"/>
                <a:gd name="connsiteX101" fmla="*/ 11760200 w 12153900"/>
                <a:gd name="connsiteY101" fmla="*/ 2717800 h 3530600"/>
                <a:gd name="connsiteX102" fmla="*/ 11874500 w 12153900"/>
                <a:gd name="connsiteY102" fmla="*/ 2438400 h 3530600"/>
                <a:gd name="connsiteX103" fmla="*/ 11938000 w 12153900"/>
                <a:gd name="connsiteY103" fmla="*/ 2781300 h 3530600"/>
                <a:gd name="connsiteX104" fmla="*/ 12153900 w 12153900"/>
                <a:gd name="connsiteY104" fmla="*/ 1778000 h 3530600"/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896600 w 12153900"/>
                <a:gd name="connsiteY92" fmla="*/ 12700 h 3530600"/>
                <a:gd name="connsiteX93" fmla="*/ 10998200 w 12153900"/>
                <a:gd name="connsiteY93" fmla="*/ 787400 h 3530600"/>
                <a:gd name="connsiteX94" fmla="*/ 11201400 w 12153900"/>
                <a:gd name="connsiteY94" fmla="*/ 3124200 h 3530600"/>
                <a:gd name="connsiteX95" fmla="*/ 11328400 w 12153900"/>
                <a:gd name="connsiteY95" fmla="*/ 2171700 h 3530600"/>
                <a:gd name="connsiteX96" fmla="*/ 11442700 w 12153900"/>
                <a:gd name="connsiteY96" fmla="*/ 1968500 h 3530600"/>
                <a:gd name="connsiteX97" fmla="*/ 11493500 w 12153900"/>
                <a:gd name="connsiteY97" fmla="*/ 2019300 h 3530600"/>
                <a:gd name="connsiteX98" fmla="*/ 11531600 w 12153900"/>
                <a:gd name="connsiteY98" fmla="*/ 1308100 h 3530600"/>
                <a:gd name="connsiteX99" fmla="*/ 11633200 w 12153900"/>
                <a:gd name="connsiteY99" fmla="*/ 1447800 h 3530600"/>
                <a:gd name="connsiteX100" fmla="*/ 11760200 w 12153900"/>
                <a:gd name="connsiteY100" fmla="*/ 2717800 h 3530600"/>
                <a:gd name="connsiteX101" fmla="*/ 11874500 w 12153900"/>
                <a:gd name="connsiteY101" fmla="*/ 2438400 h 3530600"/>
                <a:gd name="connsiteX102" fmla="*/ 11938000 w 12153900"/>
                <a:gd name="connsiteY102" fmla="*/ 2781300 h 3530600"/>
                <a:gd name="connsiteX103" fmla="*/ 12153900 w 12153900"/>
                <a:gd name="connsiteY103" fmla="*/ 1778000 h 3530600"/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998200 w 12153900"/>
                <a:gd name="connsiteY92" fmla="*/ 787400 h 3530600"/>
                <a:gd name="connsiteX93" fmla="*/ 11201400 w 12153900"/>
                <a:gd name="connsiteY93" fmla="*/ 3124200 h 3530600"/>
                <a:gd name="connsiteX94" fmla="*/ 11328400 w 12153900"/>
                <a:gd name="connsiteY94" fmla="*/ 2171700 h 3530600"/>
                <a:gd name="connsiteX95" fmla="*/ 11442700 w 12153900"/>
                <a:gd name="connsiteY95" fmla="*/ 1968500 h 3530600"/>
                <a:gd name="connsiteX96" fmla="*/ 11493500 w 12153900"/>
                <a:gd name="connsiteY96" fmla="*/ 2019300 h 3530600"/>
                <a:gd name="connsiteX97" fmla="*/ 11531600 w 12153900"/>
                <a:gd name="connsiteY97" fmla="*/ 1308100 h 3530600"/>
                <a:gd name="connsiteX98" fmla="*/ 11633200 w 12153900"/>
                <a:gd name="connsiteY98" fmla="*/ 1447800 h 3530600"/>
                <a:gd name="connsiteX99" fmla="*/ 11760200 w 12153900"/>
                <a:gd name="connsiteY99" fmla="*/ 2717800 h 3530600"/>
                <a:gd name="connsiteX100" fmla="*/ 11874500 w 12153900"/>
                <a:gd name="connsiteY100" fmla="*/ 2438400 h 3530600"/>
                <a:gd name="connsiteX101" fmla="*/ 11938000 w 12153900"/>
                <a:gd name="connsiteY101" fmla="*/ 2781300 h 3530600"/>
                <a:gd name="connsiteX102" fmla="*/ 12153900 w 12153900"/>
                <a:gd name="connsiteY102" fmla="*/ 1778000 h 35306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2565400 h 3365500"/>
                <a:gd name="connsiteX82" fmla="*/ 9626600 w 12153900"/>
                <a:gd name="connsiteY82" fmla="*/ 2400300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1317172 h 3365500"/>
                <a:gd name="connsiteX82" fmla="*/ 9626600 w 12153900"/>
                <a:gd name="connsiteY82" fmla="*/ 2400300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1317172 h 3365500"/>
                <a:gd name="connsiteX82" fmla="*/ 9711630 w 12153900"/>
                <a:gd name="connsiteY82" fmla="*/ 1210128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077700"/>
                <a:gd name="connsiteY0" fmla="*/ 1778000 h 3365500"/>
                <a:gd name="connsiteX1" fmla="*/ 63500 w 12077700"/>
                <a:gd name="connsiteY1" fmla="*/ 1320800 h 3365500"/>
                <a:gd name="connsiteX2" fmla="*/ 241300 w 12077700"/>
                <a:gd name="connsiteY2" fmla="*/ 3365500 h 3365500"/>
                <a:gd name="connsiteX3" fmla="*/ 419100 w 12077700"/>
                <a:gd name="connsiteY3" fmla="*/ 1511300 h 3365500"/>
                <a:gd name="connsiteX4" fmla="*/ 508000 w 12077700"/>
                <a:gd name="connsiteY4" fmla="*/ 2159000 h 3365500"/>
                <a:gd name="connsiteX5" fmla="*/ 660400 w 12077700"/>
                <a:gd name="connsiteY5" fmla="*/ 787400 h 3365500"/>
                <a:gd name="connsiteX6" fmla="*/ 838200 w 12077700"/>
                <a:gd name="connsiteY6" fmla="*/ 2527300 h 3365500"/>
                <a:gd name="connsiteX7" fmla="*/ 965200 w 12077700"/>
                <a:gd name="connsiteY7" fmla="*/ 1270000 h 3365500"/>
                <a:gd name="connsiteX8" fmla="*/ 1054100 w 12077700"/>
                <a:gd name="connsiteY8" fmla="*/ 1447800 h 3365500"/>
                <a:gd name="connsiteX9" fmla="*/ 1117600 w 12077700"/>
                <a:gd name="connsiteY9" fmla="*/ 2120900 h 3365500"/>
                <a:gd name="connsiteX10" fmla="*/ 1206500 w 12077700"/>
                <a:gd name="connsiteY10" fmla="*/ 1968500 h 3365500"/>
                <a:gd name="connsiteX11" fmla="*/ 1231900 w 12077700"/>
                <a:gd name="connsiteY11" fmla="*/ 1803400 h 3365500"/>
                <a:gd name="connsiteX12" fmla="*/ 1397000 w 12077700"/>
                <a:gd name="connsiteY12" fmla="*/ 2844800 h 3365500"/>
                <a:gd name="connsiteX13" fmla="*/ 1498600 w 12077700"/>
                <a:gd name="connsiteY13" fmla="*/ 2235200 h 3365500"/>
                <a:gd name="connsiteX14" fmla="*/ 1638300 w 12077700"/>
                <a:gd name="connsiteY14" fmla="*/ 2959100 h 3365500"/>
                <a:gd name="connsiteX15" fmla="*/ 1841500 w 12077700"/>
                <a:gd name="connsiteY15" fmla="*/ 1612900 h 3365500"/>
                <a:gd name="connsiteX16" fmla="*/ 1968500 w 12077700"/>
                <a:gd name="connsiteY16" fmla="*/ 2133600 h 3365500"/>
                <a:gd name="connsiteX17" fmla="*/ 2070100 w 12077700"/>
                <a:gd name="connsiteY17" fmla="*/ 2209800 h 3365500"/>
                <a:gd name="connsiteX18" fmla="*/ 2209800 w 12077700"/>
                <a:gd name="connsiteY18" fmla="*/ 1028700 h 3365500"/>
                <a:gd name="connsiteX19" fmla="*/ 2273300 w 12077700"/>
                <a:gd name="connsiteY19" fmla="*/ 558800 h 3365500"/>
                <a:gd name="connsiteX20" fmla="*/ 2438400 w 12077700"/>
                <a:gd name="connsiteY20" fmla="*/ 1244600 h 3365500"/>
                <a:gd name="connsiteX21" fmla="*/ 2501900 w 12077700"/>
                <a:gd name="connsiteY21" fmla="*/ 1790700 h 3365500"/>
                <a:gd name="connsiteX22" fmla="*/ 2679700 w 12077700"/>
                <a:gd name="connsiteY22" fmla="*/ 2857500 h 3365500"/>
                <a:gd name="connsiteX23" fmla="*/ 2806700 w 12077700"/>
                <a:gd name="connsiteY23" fmla="*/ 1612900 h 3365500"/>
                <a:gd name="connsiteX24" fmla="*/ 3048000 w 12077700"/>
                <a:gd name="connsiteY24" fmla="*/ 1231900 h 3365500"/>
                <a:gd name="connsiteX25" fmla="*/ 3111500 w 12077700"/>
                <a:gd name="connsiteY25" fmla="*/ 1701800 h 3365500"/>
                <a:gd name="connsiteX26" fmla="*/ 3251200 w 12077700"/>
                <a:gd name="connsiteY26" fmla="*/ 2527300 h 3365500"/>
                <a:gd name="connsiteX27" fmla="*/ 3365500 w 12077700"/>
                <a:gd name="connsiteY27" fmla="*/ 2108200 h 3365500"/>
                <a:gd name="connsiteX28" fmla="*/ 3632200 w 12077700"/>
                <a:gd name="connsiteY28" fmla="*/ 965200 h 3365500"/>
                <a:gd name="connsiteX29" fmla="*/ 3771900 w 12077700"/>
                <a:gd name="connsiteY29" fmla="*/ 2413000 h 3365500"/>
                <a:gd name="connsiteX30" fmla="*/ 3949700 w 12077700"/>
                <a:gd name="connsiteY30" fmla="*/ 2057400 h 3365500"/>
                <a:gd name="connsiteX31" fmla="*/ 4064000 w 12077700"/>
                <a:gd name="connsiteY31" fmla="*/ 2578100 h 3365500"/>
                <a:gd name="connsiteX32" fmla="*/ 4152900 w 12077700"/>
                <a:gd name="connsiteY32" fmla="*/ 2298700 h 3365500"/>
                <a:gd name="connsiteX33" fmla="*/ 4229100 w 12077700"/>
                <a:gd name="connsiteY33" fmla="*/ 2286000 h 3365500"/>
                <a:gd name="connsiteX34" fmla="*/ 4305300 w 12077700"/>
                <a:gd name="connsiteY34" fmla="*/ 2540000 h 3365500"/>
                <a:gd name="connsiteX35" fmla="*/ 4457700 w 12077700"/>
                <a:gd name="connsiteY35" fmla="*/ 1905000 h 3365500"/>
                <a:gd name="connsiteX36" fmla="*/ 4635500 w 12077700"/>
                <a:gd name="connsiteY36" fmla="*/ 2451100 h 3365500"/>
                <a:gd name="connsiteX37" fmla="*/ 4699000 w 12077700"/>
                <a:gd name="connsiteY37" fmla="*/ 2247900 h 3365500"/>
                <a:gd name="connsiteX38" fmla="*/ 4838700 w 12077700"/>
                <a:gd name="connsiteY38" fmla="*/ 190500 h 3365500"/>
                <a:gd name="connsiteX39" fmla="*/ 4902200 w 12077700"/>
                <a:gd name="connsiteY39" fmla="*/ 0 h 3365500"/>
                <a:gd name="connsiteX40" fmla="*/ 5029200 w 12077700"/>
                <a:gd name="connsiteY40" fmla="*/ 292100 h 3365500"/>
                <a:gd name="connsiteX41" fmla="*/ 5181600 w 12077700"/>
                <a:gd name="connsiteY41" fmla="*/ 1663700 h 3365500"/>
                <a:gd name="connsiteX42" fmla="*/ 5295900 w 12077700"/>
                <a:gd name="connsiteY42" fmla="*/ 3340100 h 3365500"/>
                <a:gd name="connsiteX43" fmla="*/ 5562600 w 12077700"/>
                <a:gd name="connsiteY43" fmla="*/ 1371600 h 3365500"/>
                <a:gd name="connsiteX44" fmla="*/ 5651500 w 12077700"/>
                <a:gd name="connsiteY44" fmla="*/ 1397000 h 3365500"/>
                <a:gd name="connsiteX45" fmla="*/ 5689600 w 12077700"/>
                <a:gd name="connsiteY45" fmla="*/ 952500 h 3365500"/>
                <a:gd name="connsiteX46" fmla="*/ 5842000 w 12077700"/>
                <a:gd name="connsiteY46" fmla="*/ 2476500 h 3365500"/>
                <a:gd name="connsiteX47" fmla="*/ 5930900 w 12077700"/>
                <a:gd name="connsiteY47" fmla="*/ 2222500 h 3365500"/>
                <a:gd name="connsiteX48" fmla="*/ 6032500 w 12077700"/>
                <a:gd name="connsiteY48" fmla="*/ 2057400 h 3365500"/>
                <a:gd name="connsiteX49" fmla="*/ 6121400 w 12077700"/>
                <a:gd name="connsiteY49" fmla="*/ 2120900 h 3365500"/>
                <a:gd name="connsiteX50" fmla="*/ 6273800 w 12077700"/>
                <a:gd name="connsiteY50" fmla="*/ 1435100 h 3365500"/>
                <a:gd name="connsiteX51" fmla="*/ 6451600 w 12077700"/>
                <a:gd name="connsiteY51" fmla="*/ 2501900 h 3365500"/>
                <a:gd name="connsiteX52" fmla="*/ 6527800 w 12077700"/>
                <a:gd name="connsiteY52" fmla="*/ 2235200 h 3365500"/>
                <a:gd name="connsiteX53" fmla="*/ 6629400 w 12077700"/>
                <a:gd name="connsiteY53" fmla="*/ 2349500 h 3365500"/>
                <a:gd name="connsiteX54" fmla="*/ 6781800 w 12077700"/>
                <a:gd name="connsiteY54" fmla="*/ 1676400 h 3365500"/>
                <a:gd name="connsiteX55" fmla="*/ 6934200 w 12077700"/>
                <a:gd name="connsiteY55" fmla="*/ 2171700 h 3365500"/>
                <a:gd name="connsiteX56" fmla="*/ 6997700 w 12077700"/>
                <a:gd name="connsiteY56" fmla="*/ 1955800 h 3365500"/>
                <a:gd name="connsiteX57" fmla="*/ 7073900 w 12077700"/>
                <a:gd name="connsiteY57" fmla="*/ 1943100 h 3365500"/>
                <a:gd name="connsiteX58" fmla="*/ 7188200 w 12077700"/>
                <a:gd name="connsiteY58" fmla="*/ 2628900 h 3365500"/>
                <a:gd name="connsiteX59" fmla="*/ 7327900 w 12077700"/>
                <a:gd name="connsiteY59" fmla="*/ 2641600 h 3365500"/>
                <a:gd name="connsiteX60" fmla="*/ 7366000 w 12077700"/>
                <a:gd name="connsiteY60" fmla="*/ 2540000 h 3365500"/>
                <a:gd name="connsiteX61" fmla="*/ 7404100 w 12077700"/>
                <a:gd name="connsiteY61" fmla="*/ 2692400 h 3365500"/>
                <a:gd name="connsiteX62" fmla="*/ 7505700 w 12077700"/>
                <a:gd name="connsiteY62" fmla="*/ 2806700 h 3365500"/>
                <a:gd name="connsiteX63" fmla="*/ 7708900 w 12077700"/>
                <a:gd name="connsiteY63" fmla="*/ 279400 h 3365500"/>
                <a:gd name="connsiteX64" fmla="*/ 7810500 w 12077700"/>
                <a:gd name="connsiteY64" fmla="*/ 330200 h 3365500"/>
                <a:gd name="connsiteX65" fmla="*/ 7899400 w 12077700"/>
                <a:gd name="connsiteY65" fmla="*/ 952500 h 3365500"/>
                <a:gd name="connsiteX66" fmla="*/ 8140700 w 12077700"/>
                <a:gd name="connsiteY66" fmla="*/ 2692400 h 3365500"/>
                <a:gd name="connsiteX67" fmla="*/ 8293100 w 12077700"/>
                <a:gd name="connsiteY67" fmla="*/ 1612900 h 3365500"/>
                <a:gd name="connsiteX68" fmla="*/ 8382000 w 12077700"/>
                <a:gd name="connsiteY68" fmla="*/ 2082800 h 3365500"/>
                <a:gd name="connsiteX69" fmla="*/ 8483600 w 12077700"/>
                <a:gd name="connsiteY69" fmla="*/ 1689100 h 3365500"/>
                <a:gd name="connsiteX70" fmla="*/ 8534400 w 12077700"/>
                <a:gd name="connsiteY70" fmla="*/ 1257300 h 3365500"/>
                <a:gd name="connsiteX71" fmla="*/ 8597900 w 12077700"/>
                <a:gd name="connsiteY71" fmla="*/ 2197100 h 3365500"/>
                <a:gd name="connsiteX72" fmla="*/ 8712200 w 12077700"/>
                <a:gd name="connsiteY72" fmla="*/ 2527300 h 3365500"/>
                <a:gd name="connsiteX73" fmla="*/ 8801100 w 12077700"/>
                <a:gd name="connsiteY73" fmla="*/ 1968500 h 3365500"/>
                <a:gd name="connsiteX74" fmla="*/ 8928100 w 12077700"/>
                <a:gd name="connsiteY74" fmla="*/ 2146300 h 3365500"/>
                <a:gd name="connsiteX75" fmla="*/ 9080500 w 12077700"/>
                <a:gd name="connsiteY75" fmla="*/ 1257300 h 3365500"/>
                <a:gd name="connsiteX76" fmla="*/ 9220200 w 12077700"/>
                <a:gd name="connsiteY76" fmla="*/ 2171700 h 3365500"/>
                <a:gd name="connsiteX77" fmla="*/ 9271000 w 12077700"/>
                <a:gd name="connsiteY77" fmla="*/ 2044700 h 3365500"/>
                <a:gd name="connsiteX78" fmla="*/ 9309100 w 12077700"/>
                <a:gd name="connsiteY78" fmla="*/ 2171700 h 3365500"/>
                <a:gd name="connsiteX79" fmla="*/ 9347200 w 12077700"/>
                <a:gd name="connsiteY79" fmla="*/ 2032000 h 3365500"/>
                <a:gd name="connsiteX80" fmla="*/ 9499600 w 12077700"/>
                <a:gd name="connsiteY80" fmla="*/ 1317172 h 3365500"/>
                <a:gd name="connsiteX81" fmla="*/ 9635430 w 12077700"/>
                <a:gd name="connsiteY81" fmla="*/ 1210128 h 3365500"/>
                <a:gd name="connsiteX82" fmla="*/ 9664700 w 12077700"/>
                <a:gd name="connsiteY82" fmla="*/ 2159000 h 3365500"/>
                <a:gd name="connsiteX83" fmla="*/ 9715500 w 12077700"/>
                <a:gd name="connsiteY83" fmla="*/ 2362200 h 3365500"/>
                <a:gd name="connsiteX84" fmla="*/ 9804400 w 12077700"/>
                <a:gd name="connsiteY84" fmla="*/ 2184400 h 3365500"/>
                <a:gd name="connsiteX85" fmla="*/ 9906000 w 12077700"/>
                <a:gd name="connsiteY85" fmla="*/ 1917700 h 3365500"/>
                <a:gd name="connsiteX86" fmla="*/ 10071100 w 12077700"/>
                <a:gd name="connsiteY86" fmla="*/ 2184400 h 3365500"/>
                <a:gd name="connsiteX87" fmla="*/ 10223500 w 12077700"/>
                <a:gd name="connsiteY87" fmla="*/ 2336800 h 3365500"/>
                <a:gd name="connsiteX88" fmla="*/ 10452100 w 12077700"/>
                <a:gd name="connsiteY88" fmla="*/ 2603500 h 3365500"/>
                <a:gd name="connsiteX89" fmla="*/ 10668000 w 12077700"/>
                <a:gd name="connsiteY89" fmla="*/ 812800 h 3365500"/>
                <a:gd name="connsiteX90" fmla="*/ 10835857 w 12077700"/>
                <a:gd name="connsiteY90" fmla="*/ 190500 h 3365500"/>
                <a:gd name="connsiteX91" fmla="*/ 10922000 w 12077700"/>
                <a:gd name="connsiteY91" fmla="*/ 622300 h 3365500"/>
                <a:gd name="connsiteX92" fmla="*/ 11125200 w 12077700"/>
                <a:gd name="connsiteY92" fmla="*/ 2959100 h 3365500"/>
                <a:gd name="connsiteX93" fmla="*/ 11252200 w 12077700"/>
                <a:gd name="connsiteY93" fmla="*/ 2006600 h 3365500"/>
                <a:gd name="connsiteX94" fmla="*/ 11366500 w 12077700"/>
                <a:gd name="connsiteY94" fmla="*/ 1803400 h 3365500"/>
                <a:gd name="connsiteX95" fmla="*/ 11417300 w 12077700"/>
                <a:gd name="connsiteY95" fmla="*/ 1854200 h 3365500"/>
                <a:gd name="connsiteX96" fmla="*/ 11455400 w 12077700"/>
                <a:gd name="connsiteY96" fmla="*/ 1143000 h 3365500"/>
                <a:gd name="connsiteX97" fmla="*/ 11557000 w 12077700"/>
                <a:gd name="connsiteY97" fmla="*/ 1282700 h 3365500"/>
                <a:gd name="connsiteX98" fmla="*/ 11684000 w 12077700"/>
                <a:gd name="connsiteY98" fmla="*/ 2552700 h 3365500"/>
                <a:gd name="connsiteX99" fmla="*/ 11798300 w 12077700"/>
                <a:gd name="connsiteY99" fmla="*/ 2273300 h 3365500"/>
                <a:gd name="connsiteX100" fmla="*/ 11861800 w 12077700"/>
                <a:gd name="connsiteY100" fmla="*/ 2616200 h 3365500"/>
                <a:gd name="connsiteX101" fmla="*/ 12077700 w 12077700"/>
                <a:gd name="connsiteY101" fmla="*/ 1612900 h 3365500"/>
                <a:gd name="connsiteX0" fmla="*/ 0 w 12077700"/>
                <a:gd name="connsiteY0" fmla="*/ 1778000 h 3340100"/>
                <a:gd name="connsiteX1" fmla="*/ 63500 w 12077700"/>
                <a:gd name="connsiteY1" fmla="*/ 1320800 h 3340100"/>
                <a:gd name="connsiteX2" fmla="*/ 419100 w 12077700"/>
                <a:gd name="connsiteY2" fmla="*/ 1511300 h 3340100"/>
                <a:gd name="connsiteX3" fmla="*/ 508000 w 12077700"/>
                <a:gd name="connsiteY3" fmla="*/ 2159000 h 3340100"/>
                <a:gd name="connsiteX4" fmla="*/ 660400 w 12077700"/>
                <a:gd name="connsiteY4" fmla="*/ 787400 h 3340100"/>
                <a:gd name="connsiteX5" fmla="*/ 838200 w 12077700"/>
                <a:gd name="connsiteY5" fmla="*/ 2527300 h 3340100"/>
                <a:gd name="connsiteX6" fmla="*/ 965200 w 12077700"/>
                <a:gd name="connsiteY6" fmla="*/ 1270000 h 3340100"/>
                <a:gd name="connsiteX7" fmla="*/ 1054100 w 12077700"/>
                <a:gd name="connsiteY7" fmla="*/ 1447800 h 3340100"/>
                <a:gd name="connsiteX8" fmla="*/ 1117600 w 12077700"/>
                <a:gd name="connsiteY8" fmla="*/ 2120900 h 3340100"/>
                <a:gd name="connsiteX9" fmla="*/ 1206500 w 12077700"/>
                <a:gd name="connsiteY9" fmla="*/ 1968500 h 3340100"/>
                <a:gd name="connsiteX10" fmla="*/ 1231900 w 12077700"/>
                <a:gd name="connsiteY10" fmla="*/ 1803400 h 3340100"/>
                <a:gd name="connsiteX11" fmla="*/ 1397000 w 12077700"/>
                <a:gd name="connsiteY11" fmla="*/ 2844800 h 3340100"/>
                <a:gd name="connsiteX12" fmla="*/ 1498600 w 12077700"/>
                <a:gd name="connsiteY12" fmla="*/ 2235200 h 3340100"/>
                <a:gd name="connsiteX13" fmla="*/ 1638300 w 12077700"/>
                <a:gd name="connsiteY13" fmla="*/ 2959100 h 3340100"/>
                <a:gd name="connsiteX14" fmla="*/ 1841500 w 12077700"/>
                <a:gd name="connsiteY14" fmla="*/ 1612900 h 3340100"/>
                <a:gd name="connsiteX15" fmla="*/ 1968500 w 12077700"/>
                <a:gd name="connsiteY15" fmla="*/ 2133600 h 3340100"/>
                <a:gd name="connsiteX16" fmla="*/ 2070100 w 12077700"/>
                <a:gd name="connsiteY16" fmla="*/ 2209800 h 3340100"/>
                <a:gd name="connsiteX17" fmla="*/ 2209800 w 12077700"/>
                <a:gd name="connsiteY17" fmla="*/ 1028700 h 3340100"/>
                <a:gd name="connsiteX18" fmla="*/ 2273300 w 12077700"/>
                <a:gd name="connsiteY18" fmla="*/ 558800 h 3340100"/>
                <a:gd name="connsiteX19" fmla="*/ 2438400 w 12077700"/>
                <a:gd name="connsiteY19" fmla="*/ 1244600 h 3340100"/>
                <a:gd name="connsiteX20" fmla="*/ 2501900 w 12077700"/>
                <a:gd name="connsiteY20" fmla="*/ 1790700 h 3340100"/>
                <a:gd name="connsiteX21" fmla="*/ 2679700 w 12077700"/>
                <a:gd name="connsiteY21" fmla="*/ 2857500 h 3340100"/>
                <a:gd name="connsiteX22" fmla="*/ 2806700 w 12077700"/>
                <a:gd name="connsiteY22" fmla="*/ 1612900 h 3340100"/>
                <a:gd name="connsiteX23" fmla="*/ 3048000 w 12077700"/>
                <a:gd name="connsiteY23" fmla="*/ 1231900 h 3340100"/>
                <a:gd name="connsiteX24" fmla="*/ 3111500 w 12077700"/>
                <a:gd name="connsiteY24" fmla="*/ 1701800 h 3340100"/>
                <a:gd name="connsiteX25" fmla="*/ 3251200 w 12077700"/>
                <a:gd name="connsiteY25" fmla="*/ 2527300 h 3340100"/>
                <a:gd name="connsiteX26" fmla="*/ 3365500 w 12077700"/>
                <a:gd name="connsiteY26" fmla="*/ 2108200 h 3340100"/>
                <a:gd name="connsiteX27" fmla="*/ 3632200 w 12077700"/>
                <a:gd name="connsiteY27" fmla="*/ 965200 h 3340100"/>
                <a:gd name="connsiteX28" fmla="*/ 3771900 w 12077700"/>
                <a:gd name="connsiteY28" fmla="*/ 2413000 h 3340100"/>
                <a:gd name="connsiteX29" fmla="*/ 3949700 w 12077700"/>
                <a:gd name="connsiteY29" fmla="*/ 2057400 h 3340100"/>
                <a:gd name="connsiteX30" fmla="*/ 4064000 w 12077700"/>
                <a:gd name="connsiteY30" fmla="*/ 2578100 h 3340100"/>
                <a:gd name="connsiteX31" fmla="*/ 4152900 w 12077700"/>
                <a:gd name="connsiteY31" fmla="*/ 2298700 h 3340100"/>
                <a:gd name="connsiteX32" fmla="*/ 4229100 w 12077700"/>
                <a:gd name="connsiteY32" fmla="*/ 2286000 h 3340100"/>
                <a:gd name="connsiteX33" fmla="*/ 4305300 w 12077700"/>
                <a:gd name="connsiteY33" fmla="*/ 2540000 h 3340100"/>
                <a:gd name="connsiteX34" fmla="*/ 4457700 w 12077700"/>
                <a:gd name="connsiteY34" fmla="*/ 1905000 h 3340100"/>
                <a:gd name="connsiteX35" fmla="*/ 4635500 w 12077700"/>
                <a:gd name="connsiteY35" fmla="*/ 2451100 h 3340100"/>
                <a:gd name="connsiteX36" fmla="*/ 4699000 w 12077700"/>
                <a:gd name="connsiteY36" fmla="*/ 2247900 h 3340100"/>
                <a:gd name="connsiteX37" fmla="*/ 4838700 w 12077700"/>
                <a:gd name="connsiteY37" fmla="*/ 190500 h 3340100"/>
                <a:gd name="connsiteX38" fmla="*/ 4902200 w 12077700"/>
                <a:gd name="connsiteY38" fmla="*/ 0 h 3340100"/>
                <a:gd name="connsiteX39" fmla="*/ 5029200 w 12077700"/>
                <a:gd name="connsiteY39" fmla="*/ 292100 h 3340100"/>
                <a:gd name="connsiteX40" fmla="*/ 5181600 w 12077700"/>
                <a:gd name="connsiteY40" fmla="*/ 1663700 h 3340100"/>
                <a:gd name="connsiteX41" fmla="*/ 5295900 w 12077700"/>
                <a:gd name="connsiteY41" fmla="*/ 3340100 h 3340100"/>
                <a:gd name="connsiteX42" fmla="*/ 5562600 w 12077700"/>
                <a:gd name="connsiteY42" fmla="*/ 1371600 h 3340100"/>
                <a:gd name="connsiteX43" fmla="*/ 5651500 w 12077700"/>
                <a:gd name="connsiteY43" fmla="*/ 1397000 h 3340100"/>
                <a:gd name="connsiteX44" fmla="*/ 5689600 w 12077700"/>
                <a:gd name="connsiteY44" fmla="*/ 952500 h 3340100"/>
                <a:gd name="connsiteX45" fmla="*/ 5842000 w 12077700"/>
                <a:gd name="connsiteY45" fmla="*/ 2476500 h 3340100"/>
                <a:gd name="connsiteX46" fmla="*/ 5930900 w 12077700"/>
                <a:gd name="connsiteY46" fmla="*/ 2222500 h 3340100"/>
                <a:gd name="connsiteX47" fmla="*/ 6032500 w 12077700"/>
                <a:gd name="connsiteY47" fmla="*/ 2057400 h 3340100"/>
                <a:gd name="connsiteX48" fmla="*/ 6121400 w 12077700"/>
                <a:gd name="connsiteY48" fmla="*/ 2120900 h 3340100"/>
                <a:gd name="connsiteX49" fmla="*/ 6273800 w 12077700"/>
                <a:gd name="connsiteY49" fmla="*/ 1435100 h 3340100"/>
                <a:gd name="connsiteX50" fmla="*/ 6451600 w 12077700"/>
                <a:gd name="connsiteY50" fmla="*/ 2501900 h 3340100"/>
                <a:gd name="connsiteX51" fmla="*/ 6527800 w 12077700"/>
                <a:gd name="connsiteY51" fmla="*/ 2235200 h 3340100"/>
                <a:gd name="connsiteX52" fmla="*/ 6629400 w 12077700"/>
                <a:gd name="connsiteY52" fmla="*/ 2349500 h 3340100"/>
                <a:gd name="connsiteX53" fmla="*/ 6781800 w 12077700"/>
                <a:gd name="connsiteY53" fmla="*/ 1676400 h 3340100"/>
                <a:gd name="connsiteX54" fmla="*/ 6934200 w 12077700"/>
                <a:gd name="connsiteY54" fmla="*/ 2171700 h 3340100"/>
                <a:gd name="connsiteX55" fmla="*/ 6997700 w 12077700"/>
                <a:gd name="connsiteY55" fmla="*/ 1955800 h 3340100"/>
                <a:gd name="connsiteX56" fmla="*/ 7073900 w 12077700"/>
                <a:gd name="connsiteY56" fmla="*/ 1943100 h 3340100"/>
                <a:gd name="connsiteX57" fmla="*/ 7188200 w 12077700"/>
                <a:gd name="connsiteY57" fmla="*/ 2628900 h 3340100"/>
                <a:gd name="connsiteX58" fmla="*/ 7327900 w 12077700"/>
                <a:gd name="connsiteY58" fmla="*/ 2641600 h 3340100"/>
                <a:gd name="connsiteX59" fmla="*/ 7366000 w 12077700"/>
                <a:gd name="connsiteY59" fmla="*/ 2540000 h 3340100"/>
                <a:gd name="connsiteX60" fmla="*/ 7404100 w 12077700"/>
                <a:gd name="connsiteY60" fmla="*/ 2692400 h 3340100"/>
                <a:gd name="connsiteX61" fmla="*/ 7505700 w 12077700"/>
                <a:gd name="connsiteY61" fmla="*/ 2806700 h 3340100"/>
                <a:gd name="connsiteX62" fmla="*/ 7708900 w 12077700"/>
                <a:gd name="connsiteY62" fmla="*/ 279400 h 3340100"/>
                <a:gd name="connsiteX63" fmla="*/ 7810500 w 12077700"/>
                <a:gd name="connsiteY63" fmla="*/ 330200 h 3340100"/>
                <a:gd name="connsiteX64" fmla="*/ 7899400 w 12077700"/>
                <a:gd name="connsiteY64" fmla="*/ 952500 h 3340100"/>
                <a:gd name="connsiteX65" fmla="*/ 8140700 w 12077700"/>
                <a:gd name="connsiteY65" fmla="*/ 2692400 h 3340100"/>
                <a:gd name="connsiteX66" fmla="*/ 8293100 w 12077700"/>
                <a:gd name="connsiteY66" fmla="*/ 1612900 h 3340100"/>
                <a:gd name="connsiteX67" fmla="*/ 8382000 w 12077700"/>
                <a:gd name="connsiteY67" fmla="*/ 2082800 h 3340100"/>
                <a:gd name="connsiteX68" fmla="*/ 8483600 w 12077700"/>
                <a:gd name="connsiteY68" fmla="*/ 1689100 h 3340100"/>
                <a:gd name="connsiteX69" fmla="*/ 8534400 w 12077700"/>
                <a:gd name="connsiteY69" fmla="*/ 1257300 h 3340100"/>
                <a:gd name="connsiteX70" fmla="*/ 8597900 w 12077700"/>
                <a:gd name="connsiteY70" fmla="*/ 2197100 h 3340100"/>
                <a:gd name="connsiteX71" fmla="*/ 8712200 w 12077700"/>
                <a:gd name="connsiteY71" fmla="*/ 2527300 h 3340100"/>
                <a:gd name="connsiteX72" fmla="*/ 8801100 w 12077700"/>
                <a:gd name="connsiteY72" fmla="*/ 1968500 h 3340100"/>
                <a:gd name="connsiteX73" fmla="*/ 8928100 w 12077700"/>
                <a:gd name="connsiteY73" fmla="*/ 2146300 h 3340100"/>
                <a:gd name="connsiteX74" fmla="*/ 9080500 w 12077700"/>
                <a:gd name="connsiteY74" fmla="*/ 1257300 h 3340100"/>
                <a:gd name="connsiteX75" fmla="*/ 9220200 w 12077700"/>
                <a:gd name="connsiteY75" fmla="*/ 2171700 h 3340100"/>
                <a:gd name="connsiteX76" fmla="*/ 9271000 w 12077700"/>
                <a:gd name="connsiteY76" fmla="*/ 2044700 h 3340100"/>
                <a:gd name="connsiteX77" fmla="*/ 9309100 w 12077700"/>
                <a:gd name="connsiteY77" fmla="*/ 2171700 h 3340100"/>
                <a:gd name="connsiteX78" fmla="*/ 9347200 w 12077700"/>
                <a:gd name="connsiteY78" fmla="*/ 2032000 h 3340100"/>
                <a:gd name="connsiteX79" fmla="*/ 9499600 w 12077700"/>
                <a:gd name="connsiteY79" fmla="*/ 1317172 h 3340100"/>
                <a:gd name="connsiteX80" fmla="*/ 9635430 w 12077700"/>
                <a:gd name="connsiteY80" fmla="*/ 1210128 h 3340100"/>
                <a:gd name="connsiteX81" fmla="*/ 9664700 w 12077700"/>
                <a:gd name="connsiteY81" fmla="*/ 2159000 h 3340100"/>
                <a:gd name="connsiteX82" fmla="*/ 9715500 w 12077700"/>
                <a:gd name="connsiteY82" fmla="*/ 2362200 h 3340100"/>
                <a:gd name="connsiteX83" fmla="*/ 9804400 w 12077700"/>
                <a:gd name="connsiteY83" fmla="*/ 2184400 h 3340100"/>
                <a:gd name="connsiteX84" fmla="*/ 9906000 w 12077700"/>
                <a:gd name="connsiteY84" fmla="*/ 1917700 h 3340100"/>
                <a:gd name="connsiteX85" fmla="*/ 10071100 w 12077700"/>
                <a:gd name="connsiteY85" fmla="*/ 2184400 h 3340100"/>
                <a:gd name="connsiteX86" fmla="*/ 10223500 w 12077700"/>
                <a:gd name="connsiteY86" fmla="*/ 2336800 h 3340100"/>
                <a:gd name="connsiteX87" fmla="*/ 10452100 w 12077700"/>
                <a:gd name="connsiteY87" fmla="*/ 2603500 h 3340100"/>
                <a:gd name="connsiteX88" fmla="*/ 10668000 w 12077700"/>
                <a:gd name="connsiteY88" fmla="*/ 812800 h 3340100"/>
                <a:gd name="connsiteX89" fmla="*/ 10835857 w 12077700"/>
                <a:gd name="connsiteY89" fmla="*/ 190500 h 3340100"/>
                <a:gd name="connsiteX90" fmla="*/ 10922000 w 12077700"/>
                <a:gd name="connsiteY90" fmla="*/ 622300 h 3340100"/>
                <a:gd name="connsiteX91" fmla="*/ 11125200 w 12077700"/>
                <a:gd name="connsiteY91" fmla="*/ 2959100 h 3340100"/>
                <a:gd name="connsiteX92" fmla="*/ 11252200 w 12077700"/>
                <a:gd name="connsiteY92" fmla="*/ 2006600 h 3340100"/>
                <a:gd name="connsiteX93" fmla="*/ 11366500 w 12077700"/>
                <a:gd name="connsiteY93" fmla="*/ 1803400 h 3340100"/>
                <a:gd name="connsiteX94" fmla="*/ 11417300 w 12077700"/>
                <a:gd name="connsiteY94" fmla="*/ 1854200 h 3340100"/>
                <a:gd name="connsiteX95" fmla="*/ 11455400 w 12077700"/>
                <a:gd name="connsiteY95" fmla="*/ 1143000 h 3340100"/>
                <a:gd name="connsiteX96" fmla="*/ 11557000 w 12077700"/>
                <a:gd name="connsiteY96" fmla="*/ 1282700 h 3340100"/>
                <a:gd name="connsiteX97" fmla="*/ 11684000 w 12077700"/>
                <a:gd name="connsiteY97" fmla="*/ 2552700 h 3340100"/>
                <a:gd name="connsiteX98" fmla="*/ 11798300 w 12077700"/>
                <a:gd name="connsiteY98" fmla="*/ 2273300 h 3340100"/>
                <a:gd name="connsiteX99" fmla="*/ 11861800 w 12077700"/>
                <a:gd name="connsiteY99" fmla="*/ 2616200 h 3340100"/>
                <a:gd name="connsiteX100" fmla="*/ 12077700 w 12077700"/>
                <a:gd name="connsiteY100" fmla="*/ 1612900 h 3340100"/>
                <a:gd name="connsiteX0" fmla="*/ 0 w 12077700"/>
                <a:gd name="connsiteY0" fmla="*/ 1778000 h 3340100"/>
                <a:gd name="connsiteX1" fmla="*/ 419100 w 12077700"/>
                <a:gd name="connsiteY1" fmla="*/ 1511300 h 3340100"/>
                <a:gd name="connsiteX2" fmla="*/ 508000 w 12077700"/>
                <a:gd name="connsiteY2" fmla="*/ 2159000 h 3340100"/>
                <a:gd name="connsiteX3" fmla="*/ 660400 w 12077700"/>
                <a:gd name="connsiteY3" fmla="*/ 787400 h 3340100"/>
                <a:gd name="connsiteX4" fmla="*/ 838200 w 12077700"/>
                <a:gd name="connsiteY4" fmla="*/ 2527300 h 3340100"/>
                <a:gd name="connsiteX5" fmla="*/ 965200 w 12077700"/>
                <a:gd name="connsiteY5" fmla="*/ 1270000 h 3340100"/>
                <a:gd name="connsiteX6" fmla="*/ 1054100 w 12077700"/>
                <a:gd name="connsiteY6" fmla="*/ 1447800 h 3340100"/>
                <a:gd name="connsiteX7" fmla="*/ 1117600 w 12077700"/>
                <a:gd name="connsiteY7" fmla="*/ 2120900 h 3340100"/>
                <a:gd name="connsiteX8" fmla="*/ 1206500 w 12077700"/>
                <a:gd name="connsiteY8" fmla="*/ 1968500 h 3340100"/>
                <a:gd name="connsiteX9" fmla="*/ 1231900 w 12077700"/>
                <a:gd name="connsiteY9" fmla="*/ 1803400 h 3340100"/>
                <a:gd name="connsiteX10" fmla="*/ 1397000 w 12077700"/>
                <a:gd name="connsiteY10" fmla="*/ 2844800 h 3340100"/>
                <a:gd name="connsiteX11" fmla="*/ 1498600 w 12077700"/>
                <a:gd name="connsiteY11" fmla="*/ 2235200 h 3340100"/>
                <a:gd name="connsiteX12" fmla="*/ 1638300 w 12077700"/>
                <a:gd name="connsiteY12" fmla="*/ 2959100 h 3340100"/>
                <a:gd name="connsiteX13" fmla="*/ 1841500 w 12077700"/>
                <a:gd name="connsiteY13" fmla="*/ 1612900 h 3340100"/>
                <a:gd name="connsiteX14" fmla="*/ 1968500 w 12077700"/>
                <a:gd name="connsiteY14" fmla="*/ 2133600 h 3340100"/>
                <a:gd name="connsiteX15" fmla="*/ 2070100 w 12077700"/>
                <a:gd name="connsiteY15" fmla="*/ 2209800 h 3340100"/>
                <a:gd name="connsiteX16" fmla="*/ 2209800 w 12077700"/>
                <a:gd name="connsiteY16" fmla="*/ 1028700 h 3340100"/>
                <a:gd name="connsiteX17" fmla="*/ 2273300 w 12077700"/>
                <a:gd name="connsiteY17" fmla="*/ 558800 h 3340100"/>
                <a:gd name="connsiteX18" fmla="*/ 2438400 w 12077700"/>
                <a:gd name="connsiteY18" fmla="*/ 1244600 h 3340100"/>
                <a:gd name="connsiteX19" fmla="*/ 2501900 w 12077700"/>
                <a:gd name="connsiteY19" fmla="*/ 1790700 h 3340100"/>
                <a:gd name="connsiteX20" fmla="*/ 2679700 w 12077700"/>
                <a:gd name="connsiteY20" fmla="*/ 2857500 h 3340100"/>
                <a:gd name="connsiteX21" fmla="*/ 2806700 w 12077700"/>
                <a:gd name="connsiteY21" fmla="*/ 1612900 h 3340100"/>
                <a:gd name="connsiteX22" fmla="*/ 3048000 w 12077700"/>
                <a:gd name="connsiteY22" fmla="*/ 1231900 h 3340100"/>
                <a:gd name="connsiteX23" fmla="*/ 3111500 w 12077700"/>
                <a:gd name="connsiteY23" fmla="*/ 1701800 h 3340100"/>
                <a:gd name="connsiteX24" fmla="*/ 3251200 w 12077700"/>
                <a:gd name="connsiteY24" fmla="*/ 2527300 h 3340100"/>
                <a:gd name="connsiteX25" fmla="*/ 3365500 w 12077700"/>
                <a:gd name="connsiteY25" fmla="*/ 2108200 h 3340100"/>
                <a:gd name="connsiteX26" fmla="*/ 3632200 w 12077700"/>
                <a:gd name="connsiteY26" fmla="*/ 965200 h 3340100"/>
                <a:gd name="connsiteX27" fmla="*/ 3771900 w 12077700"/>
                <a:gd name="connsiteY27" fmla="*/ 2413000 h 3340100"/>
                <a:gd name="connsiteX28" fmla="*/ 3949700 w 12077700"/>
                <a:gd name="connsiteY28" fmla="*/ 2057400 h 3340100"/>
                <a:gd name="connsiteX29" fmla="*/ 4064000 w 12077700"/>
                <a:gd name="connsiteY29" fmla="*/ 2578100 h 3340100"/>
                <a:gd name="connsiteX30" fmla="*/ 4152900 w 12077700"/>
                <a:gd name="connsiteY30" fmla="*/ 2298700 h 3340100"/>
                <a:gd name="connsiteX31" fmla="*/ 4229100 w 12077700"/>
                <a:gd name="connsiteY31" fmla="*/ 2286000 h 3340100"/>
                <a:gd name="connsiteX32" fmla="*/ 4305300 w 12077700"/>
                <a:gd name="connsiteY32" fmla="*/ 2540000 h 3340100"/>
                <a:gd name="connsiteX33" fmla="*/ 4457700 w 12077700"/>
                <a:gd name="connsiteY33" fmla="*/ 1905000 h 3340100"/>
                <a:gd name="connsiteX34" fmla="*/ 4635500 w 12077700"/>
                <a:gd name="connsiteY34" fmla="*/ 2451100 h 3340100"/>
                <a:gd name="connsiteX35" fmla="*/ 4699000 w 12077700"/>
                <a:gd name="connsiteY35" fmla="*/ 2247900 h 3340100"/>
                <a:gd name="connsiteX36" fmla="*/ 4838700 w 12077700"/>
                <a:gd name="connsiteY36" fmla="*/ 190500 h 3340100"/>
                <a:gd name="connsiteX37" fmla="*/ 4902200 w 12077700"/>
                <a:gd name="connsiteY37" fmla="*/ 0 h 3340100"/>
                <a:gd name="connsiteX38" fmla="*/ 5029200 w 12077700"/>
                <a:gd name="connsiteY38" fmla="*/ 292100 h 3340100"/>
                <a:gd name="connsiteX39" fmla="*/ 5181600 w 12077700"/>
                <a:gd name="connsiteY39" fmla="*/ 1663700 h 3340100"/>
                <a:gd name="connsiteX40" fmla="*/ 5295900 w 12077700"/>
                <a:gd name="connsiteY40" fmla="*/ 3340100 h 3340100"/>
                <a:gd name="connsiteX41" fmla="*/ 5562600 w 12077700"/>
                <a:gd name="connsiteY41" fmla="*/ 1371600 h 3340100"/>
                <a:gd name="connsiteX42" fmla="*/ 5651500 w 12077700"/>
                <a:gd name="connsiteY42" fmla="*/ 1397000 h 3340100"/>
                <a:gd name="connsiteX43" fmla="*/ 5689600 w 12077700"/>
                <a:gd name="connsiteY43" fmla="*/ 952500 h 3340100"/>
                <a:gd name="connsiteX44" fmla="*/ 5842000 w 12077700"/>
                <a:gd name="connsiteY44" fmla="*/ 2476500 h 3340100"/>
                <a:gd name="connsiteX45" fmla="*/ 5930900 w 12077700"/>
                <a:gd name="connsiteY45" fmla="*/ 2222500 h 3340100"/>
                <a:gd name="connsiteX46" fmla="*/ 6032500 w 12077700"/>
                <a:gd name="connsiteY46" fmla="*/ 2057400 h 3340100"/>
                <a:gd name="connsiteX47" fmla="*/ 6121400 w 12077700"/>
                <a:gd name="connsiteY47" fmla="*/ 2120900 h 3340100"/>
                <a:gd name="connsiteX48" fmla="*/ 6273800 w 12077700"/>
                <a:gd name="connsiteY48" fmla="*/ 1435100 h 3340100"/>
                <a:gd name="connsiteX49" fmla="*/ 6451600 w 12077700"/>
                <a:gd name="connsiteY49" fmla="*/ 2501900 h 3340100"/>
                <a:gd name="connsiteX50" fmla="*/ 6527800 w 12077700"/>
                <a:gd name="connsiteY50" fmla="*/ 2235200 h 3340100"/>
                <a:gd name="connsiteX51" fmla="*/ 6629400 w 12077700"/>
                <a:gd name="connsiteY51" fmla="*/ 2349500 h 3340100"/>
                <a:gd name="connsiteX52" fmla="*/ 6781800 w 12077700"/>
                <a:gd name="connsiteY52" fmla="*/ 1676400 h 3340100"/>
                <a:gd name="connsiteX53" fmla="*/ 6934200 w 12077700"/>
                <a:gd name="connsiteY53" fmla="*/ 2171700 h 3340100"/>
                <a:gd name="connsiteX54" fmla="*/ 6997700 w 12077700"/>
                <a:gd name="connsiteY54" fmla="*/ 1955800 h 3340100"/>
                <a:gd name="connsiteX55" fmla="*/ 7073900 w 12077700"/>
                <a:gd name="connsiteY55" fmla="*/ 1943100 h 3340100"/>
                <a:gd name="connsiteX56" fmla="*/ 7188200 w 12077700"/>
                <a:gd name="connsiteY56" fmla="*/ 2628900 h 3340100"/>
                <a:gd name="connsiteX57" fmla="*/ 7327900 w 12077700"/>
                <a:gd name="connsiteY57" fmla="*/ 2641600 h 3340100"/>
                <a:gd name="connsiteX58" fmla="*/ 7366000 w 12077700"/>
                <a:gd name="connsiteY58" fmla="*/ 2540000 h 3340100"/>
                <a:gd name="connsiteX59" fmla="*/ 7404100 w 12077700"/>
                <a:gd name="connsiteY59" fmla="*/ 2692400 h 3340100"/>
                <a:gd name="connsiteX60" fmla="*/ 7505700 w 12077700"/>
                <a:gd name="connsiteY60" fmla="*/ 2806700 h 3340100"/>
                <a:gd name="connsiteX61" fmla="*/ 7708900 w 12077700"/>
                <a:gd name="connsiteY61" fmla="*/ 279400 h 3340100"/>
                <a:gd name="connsiteX62" fmla="*/ 7810500 w 12077700"/>
                <a:gd name="connsiteY62" fmla="*/ 330200 h 3340100"/>
                <a:gd name="connsiteX63" fmla="*/ 7899400 w 12077700"/>
                <a:gd name="connsiteY63" fmla="*/ 952500 h 3340100"/>
                <a:gd name="connsiteX64" fmla="*/ 8140700 w 12077700"/>
                <a:gd name="connsiteY64" fmla="*/ 2692400 h 3340100"/>
                <a:gd name="connsiteX65" fmla="*/ 8293100 w 12077700"/>
                <a:gd name="connsiteY65" fmla="*/ 1612900 h 3340100"/>
                <a:gd name="connsiteX66" fmla="*/ 8382000 w 12077700"/>
                <a:gd name="connsiteY66" fmla="*/ 2082800 h 3340100"/>
                <a:gd name="connsiteX67" fmla="*/ 8483600 w 12077700"/>
                <a:gd name="connsiteY67" fmla="*/ 1689100 h 3340100"/>
                <a:gd name="connsiteX68" fmla="*/ 8534400 w 12077700"/>
                <a:gd name="connsiteY68" fmla="*/ 1257300 h 3340100"/>
                <a:gd name="connsiteX69" fmla="*/ 8597900 w 12077700"/>
                <a:gd name="connsiteY69" fmla="*/ 2197100 h 3340100"/>
                <a:gd name="connsiteX70" fmla="*/ 8712200 w 12077700"/>
                <a:gd name="connsiteY70" fmla="*/ 2527300 h 3340100"/>
                <a:gd name="connsiteX71" fmla="*/ 8801100 w 12077700"/>
                <a:gd name="connsiteY71" fmla="*/ 1968500 h 3340100"/>
                <a:gd name="connsiteX72" fmla="*/ 8928100 w 12077700"/>
                <a:gd name="connsiteY72" fmla="*/ 2146300 h 3340100"/>
                <a:gd name="connsiteX73" fmla="*/ 9080500 w 12077700"/>
                <a:gd name="connsiteY73" fmla="*/ 1257300 h 3340100"/>
                <a:gd name="connsiteX74" fmla="*/ 9220200 w 12077700"/>
                <a:gd name="connsiteY74" fmla="*/ 2171700 h 3340100"/>
                <a:gd name="connsiteX75" fmla="*/ 9271000 w 12077700"/>
                <a:gd name="connsiteY75" fmla="*/ 2044700 h 3340100"/>
                <a:gd name="connsiteX76" fmla="*/ 9309100 w 12077700"/>
                <a:gd name="connsiteY76" fmla="*/ 2171700 h 3340100"/>
                <a:gd name="connsiteX77" fmla="*/ 9347200 w 12077700"/>
                <a:gd name="connsiteY77" fmla="*/ 2032000 h 3340100"/>
                <a:gd name="connsiteX78" fmla="*/ 9499600 w 12077700"/>
                <a:gd name="connsiteY78" fmla="*/ 1317172 h 3340100"/>
                <a:gd name="connsiteX79" fmla="*/ 9635430 w 12077700"/>
                <a:gd name="connsiteY79" fmla="*/ 1210128 h 3340100"/>
                <a:gd name="connsiteX80" fmla="*/ 9664700 w 12077700"/>
                <a:gd name="connsiteY80" fmla="*/ 2159000 h 3340100"/>
                <a:gd name="connsiteX81" fmla="*/ 9715500 w 12077700"/>
                <a:gd name="connsiteY81" fmla="*/ 2362200 h 3340100"/>
                <a:gd name="connsiteX82" fmla="*/ 9804400 w 12077700"/>
                <a:gd name="connsiteY82" fmla="*/ 2184400 h 3340100"/>
                <a:gd name="connsiteX83" fmla="*/ 9906000 w 12077700"/>
                <a:gd name="connsiteY83" fmla="*/ 1917700 h 3340100"/>
                <a:gd name="connsiteX84" fmla="*/ 10071100 w 12077700"/>
                <a:gd name="connsiteY84" fmla="*/ 2184400 h 3340100"/>
                <a:gd name="connsiteX85" fmla="*/ 10223500 w 12077700"/>
                <a:gd name="connsiteY85" fmla="*/ 2336800 h 3340100"/>
                <a:gd name="connsiteX86" fmla="*/ 10452100 w 12077700"/>
                <a:gd name="connsiteY86" fmla="*/ 2603500 h 3340100"/>
                <a:gd name="connsiteX87" fmla="*/ 10668000 w 12077700"/>
                <a:gd name="connsiteY87" fmla="*/ 812800 h 3340100"/>
                <a:gd name="connsiteX88" fmla="*/ 10835857 w 12077700"/>
                <a:gd name="connsiteY88" fmla="*/ 190500 h 3340100"/>
                <a:gd name="connsiteX89" fmla="*/ 10922000 w 12077700"/>
                <a:gd name="connsiteY89" fmla="*/ 622300 h 3340100"/>
                <a:gd name="connsiteX90" fmla="*/ 11125200 w 12077700"/>
                <a:gd name="connsiteY90" fmla="*/ 2959100 h 3340100"/>
                <a:gd name="connsiteX91" fmla="*/ 11252200 w 12077700"/>
                <a:gd name="connsiteY91" fmla="*/ 2006600 h 3340100"/>
                <a:gd name="connsiteX92" fmla="*/ 11366500 w 12077700"/>
                <a:gd name="connsiteY92" fmla="*/ 1803400 h 3340100"/>
                <a:gd name="connsiteX93" fmla="*/ 11417300 w 12077700"/>
                <a:gd name="connsiteY93" fmla="*/ 1854200 h 3340100"/>
                <a:gd name="connsiteX94" fmla="*/ 11455400 w 12077700"/>
                <a:gd name="connsiteY94" fmla="*/ 1143000 h 3340100"/>
                <a:gd name="connsiteX95" fmla="*/ 11557000 w 12077700"/>
                <a:gd name="connsiteY95" fmla="*/ 1282700 h 3340100"/>
                <a:gd name="connsiteX96" fmla="*/ 11684000 w 12077700"/>
                <a:gd name="connsiteY96" fmla="*/ 2552700 h 3340100"/>
                <a:gd name="connsiteX97" fmla="*/ 11798300 w 12077700"/>
                <a:gd name="connsiteY97" fmla="*/ 2273300 h 3340100"/>
                <a:gd name="connsiteX98" fmla="*/ 11861800 w 12077700"/>
                <a:gd name="connsiteY98" fmla="*/ 2616200 h 3340100"/>
                <a:gd name="connsiteX99" fmla="*/ 12077700 w 12077700"/>
                <a:gd name="connsiteY99" fmla="*/ 1612900 h 3340100"/>
                <a:gd name="connsiteX0" fmla="*/ 0 w 12077700"/>
                <a:gd name="connsiteY0" fmla="*/ 1778000 h 3340100"/>
                <a:gd name="connsiteX1" fmla="*/ 508000 w 12077700"/>
                <a:gd name="connsiteY1" fmla="*/ 2159000 h 3340100"/>
                <a:gd name="connsiteX2" fmla="*/ 660400 w 12077700"/>
                <a:gd name="connsiteY2" fmla="*/ 787400 h 3340100"/>
                <a:gd name="connsiteX3" fmla="*/ 838200 w 12077700"/>
                <a:gd name="connsiteY3" fmla="*/ 2527300 h 3340100"/>
                <a:gd name="connsiteX4" fmla="*/ 965200 w 12077700"/>
                <a:gd name="connsiteY4" fmla="*/ 1270000 h 3340100"/>
                <a:gd name="connsiteX5" fmla="*/ 1054100 w 12077700"/>
                <a:gd name="connsiteY5" fmla="*/ 1447800 h 3340100"/>
                <a:gd name="connsiteX6" fmla="*/ 1117600 w 12077700"/>
                <a:gd name="connsiteY6" fmla="*/ 2120900 h 3340100"/>
                <a:gd name="connsiteX7" fmla="*/ 1206500 w 12077700"/>
                <a:gd name="connsiteY7" fmla="*/ 1968500 h 3340100"/>
                <a:gd name="connsiteX8" fmla="*/ 1231900 w 12077700"/>
                <a:gd name="connsiteY8" fmla="*/ 1803400 h 3340100"/>
                <a:gd name="connsiteX9" fmla="*/ 1397000 w 12077700"/>
                <a:gd name="connsiteY9" fmla="*/ 2844800 h 3340100"/>
                <a:gd name="connsiteX10" fmla="*/ 1498600 w 12077700"/>
                <a:gd name="connsiteY10" fmla="*/ 2235200 h 3340100"/>
                <a:gd name="connsiteX11" fmla="*/ 1638300 w 12077700"/>
                <a:gd name="connsiteY11" fmla="*/ 2959100 h 3340100"/>
                <a:gd name="connsiteX12" fmla="*/ 1841500 w 12077700"/>
                <a:gd name="connsiteY12" fmla="*/ 1612900 h 3340100"/>
                <a:gd name="connsiteX13" fmla="*/ 1968500 w 12077700"/>
                <a:gd name="connsiteY13" fmla="*/ 2133600 h 3340100"/>
                <a:gd name="connsiteX14" fmla="*/ 2070100 w 12077700"/>
                <a:gd name="connsiteY14" fmla="*/ 2209800 h 3340100"/>
                <a:gd name="connsiteX15" fmla="*/ 2209800 w 12077700"/>
                <a:gd name="connsiteY15" fmla="*/ 1028700 h 3340100"/>
                <a:gd name="connsiteX16" fmla="*/ 2273300 w 12077700"/>
                <a:gd name="connsiteY16" fmla="*/ 558800 h 3340100"/>
                <a:gd name="connsiteX17" fmla="*/ 2438400 w 12077700"/>
                <a:gd name="connsiteY17" fmla="*/ 1244600 h 3340100"/>
                <a:gd name="connsiteX18" fmla="*/ 2501900 w 12077700"/>
                <a:gd name="connsiteY18" fmla="*/ 1790700 h 3340100"/>
                <a:gd name="connsiteX19" fmla="*/ 2679700 w 12077700"/>
                <a:gd name="connsiteY19" fmla="*/ 2857500 h 3340100"/>
                <a:gd name="connsiteX20" fmla="*/ 2806700 w 12077700"/>
                <a:gd name="connsiteY20" fmla="*/ 1612900 h 3340100"/>
                <a:gd name="connsiteX21" fmla="*/ 3048000 w 12077700"/>
                <a:gd name="connsiteY21" fmla="*/ 1231900 h 3340100"/>
                <a:gd name="connsiteX22" fmla="*/ 3111500 w 12077700"/>
                <a:gd name="connsiteY22" fmla="*/ 1701800 h 3340100"/>
                <a:gd name="connsiteX23" fmla="*/ 3251200 w 12077700"/>
                <a:gd name="connsiteY23" fmla="*/ 2527300 h 3340100"/>
                <a:gd name="connsiteX24" fmla="*/ 3365500 w 12077700"/>
                <a:gd name="connsiteY24" fmla="*/ 2108200 h 3340100"/>
                <a:gd name="connsiteX25" fmla="*/ 3632200 w 12077700"/>
                <a:gd name="connsiteY25" fmla="*/ 965200 h 3340100"/>
                <a:gd name="connsiteX26" fmla="*/ 3771900 w 12077700"/>
                <a:gd name="connsiteY26" fmla="*/ 2413000 h 3340100"/>
                <a:gd name="connsiteX27" fmla="*/ 3949700 w 12077700"/>
                <a:gd name="connsiteY27" fmla="*/ 2057400 h 3340100"/>
                <a:gd name="connsiteX28" fmla="*/ 4064000 w 12077700"/>
                <a:gd name="connsiteY28" fmla="*/ 2578100 h 3340100"/>
                <a:gd name="connsiteX29" fmla="*/ 4152900 w 12077700"/>
                <a:gd name="connsiteY29" fmla="*/ 2298700 h 3340100"/>
                <a:gd name="connsiteX30" fmla="*/ 4229100 w 12077700"/>
                <a:gd name="connsiteY30" fmla="*/ 2286000 h 3340100"/>
                <a:gd name="connsiteX31" fmla="*/ 4305300 w 12077700"/>
                <a:gd name="connsiteY31" fmla="*/ 2540000 h 3340100"/>
                <a:gd name="connsiteX32" fmla="*/ 4457700 w 12077700"/>
                <a:gd name="connsiteY32" fmla="*/ 1905000 h 3340100"/>
                <a:gd name="connsiteX33" fmla="*/ 4635500 w 12077700"/>
                <a:gd name="connsiteY33" fmla="*/ 2451100 h 3340100"/>
                <a:gd name="connsiteX34" fmla="*/ 4699000 w 12077700"/>
                <a:gd name="connsiteY34" fmla="*/ 2247900 h 3340100"/>
                <a:gd name="connsiteX35" fmla="*/ 4838700 w 12077700"/>
                <a:gd name="connsiteY35" fmla="*/ 190500 h 3340100"/>
                <a:gd name="connsiteX36" fmla="*/ 4902200 w 12077700"/>
                <a:gd name="connsiteY36" fmla="*/ 0 h 3340100"/>
                <a:gd name="connsiteX37" fmla="*/ 5029200 w 12077700"/>
                <a:gd name="connsiteY37" fmla="*/ 292100 h 3340100"/>
                <a:gd name="connsiteX38" fmla="*/ 5181600 w 12077700"/>
                <a:gd name="connsiteY38" fmla="*/ 1663700 h 3340100"/>
                <a:gd name="connsiteX39" fmla="*/ 5295900 w 12077700"/>
                <a:gd name="connsiteY39" fmla="*/ 3340100 h 3340100"/>
                <a:gd name="connsiteX40" fmla="*/ 5562600 w 12077700"/>
                <a:gd name="connsiteY40" fmla="*/ 1371600 h 3340100"/>
                <a:gd name="connsiteX41" fmla="*/ 5651500 w 12077700"/>
                <a:gd name="connsiteY41" fmla="*/ 1397000 h 3340100"/>
                <a:gd name="connsiteX42" fmla="*/ 5689600 w 12077700"/>
                <a:gd name="connsiteY42" fmla="*/ 952500 h 3340100"/>
                <a:gd name="connsiteX43" fmla="*/ 5842000 w 12077700"/>
                <a:gd name="connsiteY43" fmla="*/ 2476500 h 3340100"/>
                <a:gd name="connsiteX44" fmla="*/ 5930900 w 12077700"/>
                <a:gd name="connsiteY44" fmla="*/ 2222500 h 3340100"/>
                <a:gd name="connsiteX45" fmla="*/ 6032500 w 12077700"/>
                <a:gd name="connsiteY45" fmla="*/ 2057400 h 3340100"/>
                <a:gd name="connsiteX46" fmla="*/ 6121400 w 12077700"/>
                <a:gd name="connsiteY46" fmla="*/ 2120900 h 3340100"/>
                <a:gd name="connsiteX47" fmla="*/ 6273800 w 12077700"/>
                <a:gd name="connsiteY47" fmla="*/ 1435100 h 3340100"/>
                <a:gd name="connsiteX48" fmla="*/ 6451600 w 12077700"/>
                <a:gd name="connsiteY48" fmla="*/ 2501900 h 3340100"/>
                <a:gd name="connsiteX49" fmla="*/ 6527800 w 12077700"/>
                <a:gd name="connsiteY49" fmla="*/ 2235200 h 3340100"/>
                <a:gd name="connsiteX50" fmla="*/ 6629400 w 12077700"/>
                <a:gd name="connsiteY50" fmla="*/ 2349500 h 3340100"/>
                <a:gd name="connsiteX51" fmla="*/ 6781800 w 12077700"/>
                <a:gd name="connsiteY51" fmla="*/ 1676400 h 3340100"/>
                <a:gd name="connsiteX52" fmla="*/ 6934200 w 12077700"/>
                <a:gd name="connsiteY52" fmla="*/ 2171700 h 3340100"/>
                <a:gd name="connsiteX53" fmla="*/ 6997700 w 12077700"/>
                <a:gd name="connsiteY53" fmla="*/ 1955800 h 3340100"/>
                <a:gd name="connsiteX54" fmla="*/ 7073900 w 12077700"/>
                <a:gd name="connsiteY54" fmla="*/ 1943100 h 3340100"/>
                <a:gd name="connsiteX55" fmla="*/ 7188200 w 12077700"/>
                <a:gd name="connsiteY55" fmla="*/ 2628900 h 3340100"/>
                <a:gd name="connsiteX56" fmla="*/ 7327900 w 12077700"/>
                <a:gd name="connsiteY56" fmla="*/ 2641600 h 3340100"/>
                <a:gd name="connsiteX57" fmla="*/ 7366000 w 12077700"/>
                <a:gd name="connsiteY57" fmla="*/ 2540000 h 3340100"/>
                <a:gd name="connsiteX58" fmla="*/ 7404100 w 12077700"/>
                <a:gd name="connsiteY58" fmla="*/ 2692400 h 3340100"/>
                <a:gd name="connsiteX59" fmla="*/ 7505700 w 12077700"/>
                <a:gd name="connsiteY59" fmla="*/ 2806700 h 3340100"/>
                <a:gd name="connsiteX60" fmla="*/ 7708900 w 12077700"/>
                <a:gd name="connsiteY60" fmla="*/ 279400 h 3340100"/>
                <a:gd name="connsiteX61" fmla="*/ 7810500 w 12077700"/>
                <a:gd name="connsiteY61" fmla="*/ 330200 h 3340100"/>
                <a:gd name="connsiteX62" fmla="*/ 7899400 w 12077700"/>
                <a:gd name="connsiteY62" fmla="*/ 952500 h 3340100"/>
                <a:gd name="connsiteX63" fmla="*/ 8140700 w 12077700"/>
                <a:gd name="connsiteY63" fmla="*/ 2692400 h 3340100"/>
                <a:gd name="connsiteX64" fmla="*/ 8293100 w 12077700"/>
                <a:gd name="connsiteY64" fmla="*/ 1612900 h 3340100"/>
                <a:gd name="connsiteX65" fmla="*/ 8382000 w 12077700"/>
                <a:gd name="connsiteY65" fmla="*/ 2082800 h 3340100"/>
                <a:gd name="connsiteX66" fmla="*/ 8483600 w 12077700"/>
                <a:gd name="connsiteY66" fmla="*/ 1689100 h 3340100"/>
                <a:gd name="connsiteX67" fmla="*/ 8534400 w 12077700"/>
                <a:gd name="connsiteY67" fmla="*/ 1257300 h 3340100"/>
                <a:gd name="connsiteX68" fmla="*/ 8597900 w 12077700"/>
                <a:gd name="connsiteY68" fmla="*/ 2197100 h 3340100"/>
                <a:gd name="connsiteX69" fmla="*/ 8712200 w 12077700"/>
                <a:gd name="connsiteY69" fmla="*/ 2527300 h 3340100"/>
                <a:gd name="connsiteX70" fmla="*/ 8801100 w 12077700"/>
                <a:gd name="connsiteY70" fmla="*/ 1968500 h 3340100"/>
                <a:gd name="connsiteX71" fmla="*/ 8928100 w 12077700"/>
                <a:gd name="connsiteY71" fmla="*/ 2146300 h 3340100"/>
                <a:gd name="connsiteX72" fmla="*/ 9080500 w 12077700"/>
                <a:gd name="connsiteY72" fmla="*/ 1257300 h 3340100"/>
                <a:gd name="connsiteX73" fmla="*/ 9220200 w 12077700"/>
                <a:gd name="connsiteY73" fmla="*/ 2171700 h 3340100"/>
                <a:gd name="connsiteX74" fmla="*/ 9271000 w 12077700"/>
                <a:gd name="connsiteY74" fmla="*/ 2044700 h 3340100"/>
                <a:gd name="connsiteX75" fmla="*/ 9309100 w 12077700"/>
                <a:gd name="connsiteY75" fmla="*/ 2171700 h 3340100"/>
                <a:gd name="connsiteX76" fmla="*/ 9347200 w 12077700"/>
                <a:gd name="connsiteY76" fmla="*/ 2032000 h 3340100"/>
                <a:gd name="connsiteX77" fmla="*/ 9499600 w 12077700"/>
                <a:gd name="connsiteY77" fmla="*/ 1317172 h 3340100"/>
                <a:gd name="connsiteX78" fmla="*/ 9635430 w 12077700"/>
                <a:gd name="connsiteY78" fmla="*/ 1210128 h 3340100"/>
                <a:gd name="connsiteX79" fmla="*/ 9664700 w 12077700"/>
                <a:gd name="connsiteY79" fmla="*/ 2159000 h 3340100"/>
                <a:gd name="connsiteX80" fmla="*/ 9715500 w 12077700"/>
                <a:gd name="connsiteY80" fmla="*/ 2362200 h 3340100"/>
                <a:gd name="connsiteX81" fmla="*/ 9804400 w 12077700"/>
                <a:gd name="connsiteY81" fmla="*/ 2184400 h 3340100"/>
                <a:gd name="connsiteX82" fmla="*/ 9906000 w 12077700"/>
                <a:gd name="connsiteY82" fmla="*/ 1917700 h 3340100"/>
                <a:gd name="connsiteX83" fmla="*/ 10071100 w 12077700"/>
                <a:gd name="connsiteY83" fmla="*/ 2184400 h 3340100"/>
                <a:gd name="connsiteX84" fmla="*/ 10223500 w 12077700"/>
                <a:gd name="connsiteY84" fmla="*/ 2336800 h 3340100"/>
                <a:gd name="connsiteX85" fmla="*/ 10452100 w 12077700"/>
                <a:gd name="connsiteY85" fmla="*/ 2603500 h 3340100"/>
                <a:gd name="connsiteX86" fmla="*/ 10668000 w 12077700"/>
                <a:gd name="connsiteY86" fmla="*/ 812800 h 3340100"/>
                <a:gd name="connsiteX87" fmla="*/ 10835857 w 12077700"/>
                <a:gd name="connsiteY87" fmla="*/ 190500 h 3340100"/>
                <a:gd name="connsiteX88" fmla="*/ 10922000 w 12077700"/>
                <a:gd name="connsiteY88" fmla="*/ 622300 h 3340100"/>
                <a:gd name="connsiteX89" fmla="*/ 11125200 w 12077700"/>
                <a:gd name="connsiteY89" fmla="*/ 2959100 h 3340100"/>
                <a:gd name="connsiteX90" fmla="*/ 11252200 w 12077700"/>
                <a:gd name="connsiteY90" fmla="*/ 2006600 h 3340100"/>
                <a:gd name="connsiteX91" fmla="*/ 11366500 w 12077700"/>
                <a:gd name="connsiteY91" fmla="*/ 1803400 h 3340100"/>
                <a:gd name="connsiteX92" fmla="*/ 11417300 w 12077700"/>
                <a:gd name="connsiteY92" fmla="*/ 1854200 h 3340100"/>
                <a:gd name="connsiteX93" fmla="*/ 11455400 w 12077700"/>
                <a:gd name="connsiteY93" fmla="*/ 1143000 h 3340100"/>
                <a:gd name="connsiteX94" fmla="*/ 11557000 w 12077700"/>
                <a:gd name="connsiteY94" fmla="*/ 1282700 h 3340100"/>
                <a:gd name="connsiteX95" fmla="*/ 11684000 w 12077700"/>
                <a:gd name="connsiteY95" fmla="*/ 2552700 h 3340100"/>
                <a:gd name="connsiteX96" fmla="*/ 11798300 w 12077700"/>
                <a:gd name="connsiteY96" fmla="*/ 2273300 h 3340100"/>
                <a:gd name="connsiteX97" fmla="*/ 11861800 w 12077700"/>
                <a:gd name="connsiteY97" fmla="*/ 2616200 h 3340100"/>
                <a:gd name="connsiteX98" fmla="*/ 12077700 w 12077700"/>
                <a:gd name="connsiteY98" fmla="*/ 1612900 h 3340100"/>
                <a:gd name="connsiteX0" fmla="*/ 0 w 12077700"/>
                <a:gd name="connsiteY0" fmla="*/ 1778000 h 3340100"/>
                <a:gd name="connsiteX1" fmla="*/ 660400 w 12077700"/>
                <a:gd name="connsiteY1" fmla="*/ 787400 h 3340100"/>
                <a:gd name="connsiteX2" fmla="*/ 838200 w 12077700"/>
                <a:gd name="connsiteY2" fmla="*/ 2527300 h 3340100"/>
                <a:gd name="connsiteX3" fmla="*/ 965200 w 12077700"/>
                <a:gd name="connsiteY3" fmla="*/ 1270000 h 3340100"/>
                <a:gd name="connsiteX4" fmla="*/ 1054100 w 12077700"/>
                <a:gd name="connsiteY4" fmla="*/ 1447800 h 3340100"/>
                <a:gd name="connsiteX5" fmla="*/ 1117600 w 12077700"/>
                <a:gd name="connsiteY5" fmla="*/ 2120900 h 3340100"/>
                <a:gd name="connsiteX6" fmla="*/ 1206500 w 12077700"/>
                <a:gd name="connsiteY6" fmla="*/ 1968500 h 3340100"/>
                <a:gd name="connsiteX7" fmla="*/ 1231900 w 12077700"/>
                <a:gd name="connsiteY7" fmla="*/ 1803400 h 3340100"/>
                <a:gd name="connsiteX8" fmla="*/ 1397000 w 12077700"/>
                <a:gd name="connsiteY8" fmla="*/ 2844800 h 3340100"/>
                <a:gd name="connsiteX9" fmla="*/ 1498600 w 12077700"/>
                <a:gd name="connsiteY9" fmla="*/ 2235200 h 3340100"/>
                <a:gd name="connsiteX10" fmla="*/ 1638300 w 12077700"/>
                <a:gd name="connsiteY10" fmla="*/ 2959100 h 3340100"/>
                <a:gd name="connsiteX11" fmla="*/ 1841500 w 12077700"/>
                <a:gd name="connsiteY11" fmla="*/ 1612900 h 3340100"/>
                <a:gd name="connsiteX12" fmla="*/ 1968500 w 12077700"/>
                <a:gd name="connsiteY12" fmla="*/ 2133600 h 3340100"/>
                <a:gd name="connsiteX13" fmla="*/ 2070100 w 12077700"/>
                <a:gd name="connsiteY13" fmla="*/ 2209800 h 3340100"/>
                <a:gd name="connsiteX14" fmla="*/ 2209800 w 12077700"/>
                <a:gd name="connsiteY14" fmla="*/ 1028700 h 3340100"/>
                <a:gd name="connsiteX15" fmla="*/ 2273300 w 12077700"/>
                <a:gd name="connsiteY15" fmla="*/ 558800 h 3340100"/>
                <a:gd name="connsiteX16" fmla="*/ 2438400 w 12077700"/>
                <a:gd name="connsiteY16" fmla="*/ 1244600 h 3340100"/>
                <a:gd name="connsiteX17" fmla="*/ 2501900 w 12077700"/>
                <a:gd name="connsiteY17" fmla="*/ 1790700 h 3340100"/>
                <a:gd name="connsiteX18" fmla="*/ 2679700 w 12077700"/>
                <a:gd name="connsiteY18" fmla="*/ 2857500 h 3340100"/>
                <a:gd name="connsiteX19" fmla="*/ 2806700 w 12077700"/>
                <a:gd name="connsiteY19" fmla="*/ 1612900 h 3340100"/>
                <a:gd name="connsiteX20" fmla="*/ 3048000 w 12077700"/>
                <a:gd name="connsiteY20" fmla="*/ 1231900 h 3340100"/>
                <a:gd name="connsiteX21" fmla="*/ 3111500 w 12077700"/>
                <a:gd name="connsiteY21" fmla="*/ 1701800 h 3340100"/>
                <a:gd name="connsiteX22" fmla="*/ 3251200 w 12077700"/>
                <a:gd name="connsiteY22" fmla="*/ 2527300 h 3340100"/>
                <a:gd name="connsiteX23" fmla="*/ 3365500 w 12077700"/>
                <a:gd name="connsiteY23" fmla="*/ 2108200 h 3340100"/>
                <a:gd name="connsiteX24" fmla="*/ 3632200 w 12077700"/>
                <a:gd name="connsiteY24" fmla="*/ 965200 h 3340100"/>
                <a:gd name="connsiteX25" fmla="*/ 3771900 w 12077700"/>
                <a:gd name="connsiteY25" fmla="*/ 2413000 h 3340100"/>
                <a:gd name="connsiteX26" fmla="*/ 3949700 w 12077700"/>
                <a:gd name="connsiteY26" fmla="*/ 2057400 h 3340100"/>
                <a:gd name="connsiteX27" fmla="*/ 4064000 w 12077700"/>
                <a:gd name="connsiteY27" fmla="*/ 2578100 h 3340100"/>
                <a:gd name="connsiteX28" fmla="*/ 4152900 w 12077700"/>
                <a:gd name="connsiteY28" fmla="*/ 2298700 h 3340100"/>
                <a:gd name="connsiteX29" fmla="*/ 4229100 w 12077700"/>
                <a:gd name="connsiteY29" fmla="*/ 2286000 h 3340100"/>
                <a:gd name="connsiteX30" fmla="*/ 4305300 w 12077700"/>
                <a:gd name="connsiteY30" fmla="*/ 2540000 h 3340100"/>
                <a:gd name="connsiteX31" fmla="*/ 4457700 w 12077700"/>
                <a:gd name="connsiteY31" fmla="*/ 1905000 h 3340100"/>
                <a:gd name="connsiteX32" fmla="*/ 4635500 w 12077700"/>
                <a:gd name="connsiteY32" fmla="*/ 2451100 h 3340100"/>
                <a:gd name="connsiteX33" fmla="*/ 4699000 w 12077700"/>
                <a:gd name="connsiteY33" fmla="*/ 2247900 h 3340100"/>
                <a:gd name="connsiteX34" fmla="*/ 4838700 w 12077700"/>
                <a:gd name="connsiteY34" fmla="*/ 190500 h 3340100"/>
                <a:gd name="connsiteX35" fmla="*/ 4902200 w 12077700"/>
                <a:gd name="connsiteY35" fmla="*/ 0 h 3340100"/>
                <a:gd name="connsiteX36" fmla="*/ 5029200 w 12077700"/>
                <a:gd name="connsiteY36" fmla="*/ 292100 h 3340100"/>
                <a:gd name="connsiteX37" fmla="*/ 5181600 w 12077700"/>
                <a:gd name="connsiteY37" fmla="*/ 1663700 h 3340100"/>
                <a:gd name="connsiteX38" fmla="*/ 5295900 w 12077700"/>
                <a:gd name="connsiteY38" fmla="*/ 3340100 h 3340100"/>
                <a:gd name="connsiteX39" fmla="*/ 5562600 w 12077700"/>
                <a:gd name="connsiteY39" fmla="*/ 1371600 h 3340100"/>
                <a:gd name="connsiteX40" fmla="*/ 5651500 w 12077700"/>
                <a:gd name="connsiteY40" fmla="*/ 1397000 h 3340100"/>
                <a:gd name="connsiteX41" fmla="*/ 5689600 w 12077700"/>
                <a:gd name="connsiteY41" fmla="*/ 952500 h 3340100"/>
                <a:gd name="connsiteX42" fmla="*/ 5842000 w 12077700"/>
                <a:gd name="connsiteY42" fmla="*/ 2476500 h 3340100"/>
                <a:gd name="connsiteX43" fmla="*/ 5930900 w 12077700"/>
                <a:gd name="connsiteY43" fmla="*/ 2222500 h 3340100"/>
                <a:gd name="connsiteX44" fmla="*/ 6032500 w 12077700"/>
                <a:gd name="connsiteY44" fmla="*/ 2057400 h 3340100"/>
                <a:gd name="connsiteX45" fmla="*/ 6121400 w 12077700"/>
                <a:gd name="connsiteY45" fmla="*/ 2120900 h 3340100"/>
                <a:gd name="connsiteX46" fmla="*/ 6273800 w 12077700"/>
                <a:gd name="connsiteY46" fmla="*/ 1435100 h 3340100"/>
                <a:gd name="connsiteX47" fmla="*/ 6451600 w 12077700"/>
                <a:gd name="connsiteY47" fmla="*/ 2501900 h 3340100"/>
                <a:gd name="connsiteX48" fmla="*/ 6527800 w 12077700"/>
                <a:gd name="connsiteY48" fmla="*/ 2235200 h 3340100"/>
                <a:gd name="connsiteX49" fmla="*/ 6629400 w 12077700"/>
                <a:gd name="connsiteY49" fmla="*/ 2349500 h 3340100"/>
                <a:gd name="connsiteX50" fmla="*/ 6781800 w 12077700"/>
                <a:gd name="connsiteY50" fmla="*/ 1676400 h 3340100"/>
                <a:gd name="connsiteX51" fmla="*/ 6934200 w 12077700"/>
                <a:gd name="connsiteY51" fmla="*/ 2171700 h 3340100"/>
                <a:gd name="connsiteX52" fmla="*/ 6997700 w 12077700"/>
                <a:gd name="connsiteY52" fmla="*/ 1955800 h 3340100"/>
                <a:gd name="connsiteX53" fmla="*/ 7073900 w 12077700"/>
                <a:gd name="connsiteY53" fmla="*/ 1943100 h 3340100"/>
                <a:gd name="connsiteX54" fmla="*/ 7188200 w 12077700"/>
                <a:gd name="connsiteY54" fmla="*/ 2628900 h 3340100"/>
                <a:gd name="connsiteX55" fmla="*/ 7327900 w 12077700"/>
                <a:gd name="connsiteY55" fmla="*/ 2641600 h 3340100"/>
                <a:gd name="connsiteX56" fmla="*/ 7366000 w 12077700"/>
                <a:gd name="connsiteY56" fmla="*/ 2540000 h 3340100"/>
                <a:gd name="connsiteX57" fmla="*/ 7404100 w 12077700"/>
                <a:gd name="connsiteY57" fmla="*/ 2692400 h 3340100"/>
                <a:gd name="connsiteX58" fmla="*/ 7505700 w 12077700"/>
                <a:gd name="connsiteY58" fmla="*/ 2806700 h 3340100"/>
                <a:gd name="connsiteX59" fmla="*/ 7708900 w 12077700"/>
                <a:gd name="connsiteY59" fmla="*/ 279400 h 3340100"/>
                <a:gd name="connsiteX60" fmla="*/ 7810500 w 12077700"/>
                <a:gd name="connsiteY60" fmla="*/ 330200 h 3340100"/>
                <a:gd name="connsiteX61" fmla="*/ 7899400 w 12077700"/>
                <a:gd name="connsiteY61" fmla="*/ 952500 h 3340100"/>
                <a:gd name="connsiteX62" fmla="*/ 8140700 w 12077700"/>
                <a:gd name="connsiteY62" fmla="*/ 2692400 h 3340100"/>
                <a:gd name="connsiteX63" fmla="*/ 8293100 w 12077700"/>
                <a:gd name="connsiteY63" fmla="*/ 1612900 h 3340100"/>
                <a:gd name="connsiteX64" fmla="*/ 8382000 w 12077700"/>
                <a:gd name="connsiteY64" fmla="*/ 2082800 h 3340100"/>
                <a:gd name="connsiteX65" fmla="*/ 8483600 w 12077700"/>
                <a:gd name="connsiteY65" fmla="*/ 1689100 h 3340100"/>
                <a:gd name="connsiteX66" fmla="*/ 8534400 w 12077700"/>
                <a:gd name="connsiteY66" fmla="*/ 1257300 h 3340100"/>
                <a:gd name="connsiteX67" fmla="*/ 8597900 w 12077700"/>
                <a:gd name="connsiteY67" fmla="*/ 2197100 h 3340100"/>
                <a:gd name="connsiteX68" fmla="*/ 8712200 w 12077700"/>
                <a:gd name="connsiteY68" fmla="*/ 2527300 h 3340100"/>
                <a:gd name="connsiteX69" fmla="*/ 8801100 w 12077700"/>
                <a:gd name="connsiteY69" fmla="*/ 1968500 h 3340100"/>
                <a:gd name="connsiteX70" fmla="*/ 8928100 w 12077700"/>
                <a:gd name="connsiteY70" fmla="*/ 2146300 h 3340100"/>
                <a:gd name="connsiteX71" fmla="*/ 9080500 w 12077700"/>
                <a:gd name="connsiteY71" fmla="*/ 1257300 h 3340100"/>
                <a:gd name="connsiteX72" fmla="*/ 9220200 w 12077700"/>
                <a:gd name="connsiteY72" fmla="*/ 2171700 h 3340100"/>
                <a:gd name="connsiteX73" fmla="*/ 9271000 w 12077700"/>
                <a:gd name="connsiteY73" fmla="*/ 2044700 h 3340100"/>
                <a:gd name="connsiteX74" fmla="*/ 9309100 w 12077700"/>
                <a:gd name="connsiteY74" fmla="*/ 2171700 h 3340100"/>
                <a:gd name="connsiteX75" fmla="*/ 9347200 w 12077700"/>
                <a:gd name="connsiteY75" fmla="*/ 2032000 h 3340100"/>
                <a:gd name="connsiteX76" fmla="*/ 9499600 w 12077700"/>
                <a:gd name="connsiteY76" fmla="*/ 1317172 h 3340100"/>
                <a:gd name="connsiteX77" fmla="*/ 9635430 w 12077700"/>
                <a:gd name="connsiteY77" fmla="*/ 1210128 h 3340100"/>
                <a:gd name="connsiteX78" fmla="*/ 9664700 w 12077700"/>
                <a:gd name="connsiteY78" fmla="*/ 2159000 h 3340100"/>
                <a:gd name="connsiteX79" fmla="*/ 9715500 w 12077700"/>
                <a:gd name="connsiteY79" fmla="*/ 2362200 h 3340100"/>
                <a:gd name="connsiteX80" fmla="*/ 9804400 w 12077700"/>
                <a:gd name="connsiteY80" fmla="*/ 2184400 h 3340100"/>
                <a:gd name="connsiteX81" fmla="*/ 9906000 w 12077700"/>
                <a:gd name="connsiteY81" fmla="*/ 1917700 h 3340100"/>
                <a:gd name="connsiteX82" fmla="*/ 10071100 w 12077700"/>
                <a:gd name="connsiteY82" fmla="*/ 2184400 h 3340100"/>
                <a:gd name="connsiteX83" fmla="*/ 10223500 w 12077700"/>
                <a:gd name="connsiteY83" fmla="*/ 2336800 h 3340100"/>
                <a:gd name="connsiteX84" fmla="*/ 10452100 w 12077700"/>
                <a:gd name="connsiteY84" fmla="*/ 2603500 h 3340100"/>
                <a:gd name="connsiteX85" fmla="*/ 10668000 w 12077700"/>
                <a:gd name="connsiteY85" fmla="*/ 812800 h 3340100"/>
                <a:gd name="connsiteX86" fmla="*/ 10835857 w 12077700"/>
                <a:gd name="connsiteY86" fmla="*/ 190500 h 3340100"/>
                <a:gd name="connsiteX87" fmla="*/ 10922000 w 12077700"/>
                <a:gd name="connsiteY87" fmla="*/ 622300 h 3340100"/>
                <a:gd name="connsiteX88" fmla="*/ 11125200 w 12077700"/>
                <a:gd name="connsiteY88" fmla="*/ 2959100 h 3340100"/>
                <a:gd name="connsiteX89" fmla="*/ 11252200 w 12077700"/>
                <a:gd name="connsiteY89" fmla="*/ 2006600 h 3340100"/>
                <a:gd name="connsiteX90" fmla="*/ 11366500 w 12077700"/>
                <a:gd name="connsiteY90" fmla="*/ 1803400 h 3340100"/>
                <a:gd name="connsiteX91" fmla="*/ 11417300 w 12077700"/>
                <a:gd name="connsiteY91" fmla="*/ 1854200 h 3340100"/>
                <a:gd name="connsiteX92" fmla="*/ 11455400 w 12077700"/>
                <a:gd name="connsiteY92" fmla="*/ 1143000 h 3340100"/>
                <a:gd name="connsiteX93" fmla="*/ 11557000 w 12077700"/>
                <a:gd name="connsiteY93" fmla="*/ 1282700 h 3340100"/>
                <a:gd name="connsiteX94" fmla="*/ 11684000 w 12077700"/>
                <a:gd name="connsiteY94" fmla="*/ 2552700 h 3340100"/>
                <a:gd name="connsiteX95" fmla="*/ 11798300 w 12077700"/>
                <a:gd name="connsiteY95" fmla="*/ 2273300 h 3340100"/>
                <a:gd name="connsiteX96" fmla="*/ 11861800 w 12077700"/>
                <a:gd name="connsiteY96" fmla="*/ 2616200 h 3340100"/>
                <a:gd name="connsiteX97" fmla="*/ 12077700 w 12077700"/>
                <a:gd name="connsiteY97" fmla="*/ 1612900 h 3340100"/>
                <a:gd name="connsiteX0" fmla="*/ 0 w 11417300"/>
                <a:gd name="connsiteY0" fmla="*/ 787400 h 3340100"/>
                <a:gd name="connsiteX1" fmla="*/ 177800 w 11417300"/>
                <a:gd name="connsiteY1" fmla="*/ 2527300 h 3340100"/>
                <a:gd name="connsiteX2" fmla="*/ 304800 w 11417300"/>
                <a:gd name="connsiteY2" fmla="*/ 1270000 h 3340100"/>
                <a:gd name="connsiteX3" fmla="*/ 393700 w 11417300"/>
                <a:gd name="connsiteY3" fmla="*/ 1447800 h 3340100"/>
                <a:gd name="connsiteX4" fmla="*/ 457200 w 11417300"/>
                <a:gd name="connsiteY4" fmla="*/ 2120900 h 3340100"/>
                <a:gd name="connsiteX5" fmla="*/ 546100 w 11417300"/>
                <a:gd name="connsiteY5" fmla="*/ 1968500 h 3340100"/>
                <a:gd name="connsiteX6" fmla="*/ 571500 w 11417300"/>
                <a:gd name="connsiteY6" fmla="*/ 1803400 h 3340100"/>
                <a:gd name="connsiteX7" fmla="*/ 736600 w 11417300"/>
                <a:gd name="connsiteY7" fmla="*/ 2844800 h 3340100"/>
                <a:gd name="connsiteX8" fmla="*/ 838200 w 11417300"/>
                <a:gd name="connsiteY8" fmla="*/ 2235200 h 3340100"/>
                <a:gd name="connsiteX9" fmla="*/ 977900 w 11417300"/>
                <a:gd name="connsiteY9" fmla="*/ 2959100 h 3340100"/>
                <a:gd name="connsiteX10" fmla="*/ 1181100 w 11417300"/>
                <a:gd name="connsiteY10" fmla="*/ 1612900 h 3340100"/>
                <a:gd name="connsiteX11" fmla="*/ 1308100 w 11417300"/>
                <a:gd name="connsiteY11" fmla="*/ 2133600 h 3340100"/>
                <a:gd name="connsiteX12" fmla="*/ 1409700 w 11417300"/>
                <a:gd name="connsiteY12" fmla="*/ 2209800 h 3340100"/>
                <a:gd name="connsiteX13" fmla="*/ 1549400 w 11417300"/>
                <a:gd name="connsiteY13" fmla="*/ 1028700 h 3340100"/>
                <a:gd name="connsiteX14" fmla="*/ 1612900 w 11417300"/>
                <a:gd name="connsiteY14" fmla="*/ 558800 h 3340100"/>
                <a:gd name="connsiteX15" fmla="*/ 1778000 w 11417300"/>
                <a:gd name="connsiteY15" fmla="*/ 1244600 h 3340100"/>
                <a:gd name="connsiteX16" fmla="*/ 1841500 w 11417300"/>
                <a:gd name="connsiteY16" fmla="*/ 1790700 h 3340100"/>
                <a:gd name="connsiteX17" fmla="*/ 2019300 w 11417300"/>
                <a:gd name="connsiteY17" fmla="*/ 2857500 h 3340100"/>
                <a:gd name="connsiteX18" fmla="*/ 2146300 w 11417300"/>
                <a:gd name="connsiteY18" fmla="*/ 1612900 h 3340100"/>
                <a:gd name="connsiteX19" fmla="*/ 2387600 w 11417300"/>
                <a:gd name="connsiteY19" fmla="*/ 1231900 h 3340100"/>
                <a:gd name="connsiteX20" fmla="*/ 2451100 w 11417300"/>
                <a:gd name="connsiteY20" fmla="*/ 1701800 h 3340100"/>
                <a:gd name="connsiteX21" fmla="*/ 2590800 w 11417300"/>
                <a:gd name="connsiteY21" fmla="*/ 2527300 h 3340100"/>
                <a:gd name="connsiteX22" fmla="*/ 2705100 w 11417300"/>
                <a:gd name="connsiteY22" fmla="*/ 2108200 h 3340100"/>
                <a:gd name="connsiteX23" fmla="*/ 2971800 w 11417300"/>
                <a:gd name="connsiteY23" fmla="*/ 965200 h 3340100"/>
                <a:gd name="connsiteX24" fmla="*/ 3111500 w 11417300"/>
                <a:gd name="connsiteY24" fmla="*/ 2413000 h 3340100"/>
                <a:gd name="connsiteX25" fmla="*/ 3289300 w 11417300"/>
                <a:gd name="connsiteY25" fmla="*/ 2057400 h 3340100"/>
                <a:gd name="connsiteX26" fmla="*/ 3403600 w 11417300"/>
                <a:gd name="connsiteY26" fmla="*/ 2578100 h 3340100"/>
                <a:gd name="connsiteX27" fmla="*/ 3492500 w 11417300"/>
                <a:gd name="connsiteY27" fmla="*/ 2298700 h 3340100"/>
                <a:gd name="connsiteX28" fmla="*/ 3568700 w 11417300"/>
                <a:gd name="connsiteY28" fmla="*/ 2286000 h 3340100"/>
                <a:gd name="connsiteX29" fmla="*/ 3644900 w 11417300"/>
                <a:gd name="connsiteY29" fmla="*/ 2540000 h 3340100"/>
                <a:gd name="connsiteX30" fmla="*/ 3797300 w 11417300"/>
                <a:gd name="connsiteY30" fmla="*/ 1905000 h 3340100"/>
                <a:gd name="connsiteX31" fmla="*/ 3975100 w 11417300"/>
                <a:gd name="connsiteY31" fmla="*/ 2451100 h 3340100"/>
                <a:gd name="connsiteX32" fmla="*/ 4038600 w 11417300"/>
                <a:gd name="connsiteY32" fmla="*/ 2247900 h 3340100"/>
                <a:gd name="connsiteX33" fmla="*/ 4178300 w 11417300"/>
                <a:gd name="connsiteY33" fmla="*/ 190500 h 3340100"/>
                <a:gd name="connsiteX34" fmla="*/ 4241800 w 11417300"/>
                <a:gd name="connsiteY34" fmla="*/ 0 h 3340100"/>
                <a:gd name="connsiteX35" fmla="*/ 4368800 w 11417300"/>
                <a:gd name="connsiteY35" fmla="*/ 292100 h 3340100"/>
                <a:gd name="connsiteX36" fmla="*/ 4521200 w 11417300"/>
                <a:gd name="connsiteY36" fmla="*/ 1663700 h 3340100"/>
                <a:gd name="connsiteX37" fmla="*/ 4635500 w 11417300"/>
                <a:gd name="connsiteY37" fmla="*/ 3340100 h 3340100"/>
                <a:gd name="connsiteX38" fmla="*/ 4902200 w 11417300"/>
                <a:gd name="connsiteY38" fmla="*/ 1371600 h 3340100"/>
                <a:gd name="connsiteX39" fmla="*/ 4991100 w 11417300"/>
                <a:gd name="connsiteY39" fmla="*/ 1397000 h 3340100"/>
                <a:gd name="connsiteX40" fmla="*/ 5029200 w 11417300"/>
                <a:gd name="connsiteY40" fmla="*/ 952500 h 3340100"/>
                <a:gd name="connsiteX41" fmla="*/ 5181600 w 11417300"/>
                <a:gd name="connsiteY41" fmla="*/ 2476500 h 3340100"/>
                <a:gd name="connsiteX42" fmla="*/ 5270500 w 11417300"/>
                <a:gd name="connsiteY42" fmla="*/ 2222500 h 3340100"/>
                <a:gd name="connsiteX43" fmla="*/ 5372100 w 11417300"/>
                <a:gd name="connsiteY43" fmla="*/ 2057400 h 3340100"/>
                <a:gd name="connsiteX44" fmla="*/ 5461000 w 11417300"/>
                <a:gd name="connsiteY44" fmla="*/ 2120900 h 3340100"/>
                <a:gd name="connsiteX45" fmla="*/ 5613400 w 11417300"/>
                <a:gd name="connsiteY45" fmla="*/ 1435100 h 3340100"/>
                <a:gd name="connsiteX46" fmla="*/ 5791200 w 11417300"/>
                <a:gd name="connsiteY46" fmla="*/ 2501900 h 3340100"/>
                <a:gd name="connsiteX47" fmla="*/ 5867400 w 11417300"/>
                <a:gd name="connsiteY47" fmla="*/ 2235200 h 3340100"/>
                <a:gd name="connsiteX48" fmla="*/ 5969000 w 11417300"/>
                <a:gd name="connsiteY48" fmla="*/ 2349500 h 3340100"/>
                <a:gd name="connsiteX49" fmla="*/ 6121400 w 11417300"/>
                <a:gd name="connsiteY49" fmla="*/ 1676400 h 3340100"/>
                <a:gd name="connsiteX50" fmla="*/ 6273800 w 11417300"/>
                <a:gd name="connsiteY50" fmla="*/ 2171700 h 3340100"/>
                <a:gd name="connsiteX51" fmla="*/ 6337300 w 11417300"/>
                <a:gd name="connsiteY51" fmla="*/ 1955800 h 3340100"/>
                <a:gd name="connsiteX52" fmla="*/ 6413500 w 11417300"/>
                <a:gd name="connsiteY52" fmla="*/ 1943100 h 3340100"/>
                <a:gd name="connsiteX53" fmla="*/ 6527800 w 11417300"/>
                <a:gd name="connsiteY53" fmla="*/ 2628900 h 3340100"/>
                <a:gd name="connsiteX54" fmla="*/ 6667500 w 11417300"/>
                <a:gd name="connsiteY54" fmla="*/ 2641600 h 3340100"/>
                <a:gd name="connsiteX55" fmla="*/ 6705600 w 11417300"/>
                <a:gd name="connsiteY55" fmla="*/ 2540000 h 3340100"/>
                <a:gd name="connsiteX56" fmla="*/ 6743700 w 11417300"/>
                <a:gd name="connsiteY56" fmla="*/ 2692400 h 3340100"/>
                <a:gd name="connsiteX57" fmla="*/ 6845300 w 11417300"/>
                <a:gd name="connsiteY57" fmla="*/ 2806700 h 3340100"/>
                <a:gd name="connsiteX58" fmla="*/ 7048500 w 11417300"/>
                <a:gd name="connsiteY58" fmla="*/ 279400 h 3340100"/>
                <a:gd name="connsiteX59" fmla="*/ 7150100 w 11417300"/>
                <a:gd name="connsiteY59" fmla="*/ 330200 h 3340100"/>
                <a:gd name="connsiteX60" fmla="*/ 7239000 w 11417300"/>
                <a:gd name="connsiteY60" fmla="*/ 952500 h 3340100"/>
                <a:gd name="connsiteX61" fmla="*/ 7480300 w 11417300"/>
                <a:gd name="connsiteY61" fmla="*/ 2692400 h 3340100"/>
                <a:gd name="connsiteX62" fmla="*/ 7632700 w 11417300"/>
                <a:gd name="connsiteY62" fmla="*/ 1612900 h 3340100"/>
                <a:gd name="connsiteX63" fmla="*/ 7721600 w 11417300"/>
                <a:gd name="connsiteY63" fmla="*/ 2082800 h 3340100"/>
                <a:gd name="connsiteX64" fmla="*/ 7823200 w 11417300"/>
                <a:gd name="connsiteY64" fmla="*/ 1689100 h 3340100"/>
                <a:gd name="connsiteX65" fmla="*/ 7874000 w 11417300"/>
                <a:gd name="connsiteY65" fmla="*/ 1257300 h 3340100"/>
                <a:gd name="connsiteX66" fmla="*/ 7937500 w 11417300"/>
                <a:gd name="connsiteY66" fmla="*/ 2197100 h 3340100"/>
                <a:gd name="connsiteX67" fmla="*/ 8051800 w 11417300"/>
                <a:gd name="connsiteY67" fmla="*/ 2527300 h 3340100"/>
                <a:gd name="connsiteX68" fmla="*/ 8140700 w 11417300"/>
                <a:gd name="connsiteY68" fmla="*/ 1968500 h 3340100"/>
                <a:gd name="connsiteX69" fmla="*/ 8267700 w 11417300"/>
                <a:gd name="connsiteY69" fmla="*/ 2146300 h 3340100"/>
                <a:gd name="connsiteX70" fmla="*/ 8420100 w 11417300"/>
                <a:gd name="connsiteY70" fmla="*/ 1257300 h 3340100"/>
                <a:gd name="connsiteX71" fmla="*/ 8559800 w 11417300"/>
                <a:gd name="connsiteY71" fmla="*/ 2171700 h 3340100"/>
                <a:gd name="connsiteX72" fmla="*/ 8610600 w 11417300"/>
                <a:gd name="connsiteY72" fmla="*/ 2044700 h 3340100"/>
                <a:gd name="connsiteX73" fmla="*/ 8648700 w 11417300"/>
                <a:gd name="connsiteY73" fmla="*/ 2171700 h 3340100"/>
                <a:gd name="connsiteX74" fmla="*/ 8686800 w 11417300"/>
                <a:gd name="connsiteY74" fmla="*/ 2032000 h 3340100"/>
                <a:gd name="connsiteX75" fmla="*/ 8839200 w 11417300"/>
                <a:gd name="connsiteY75" fmla="*/ 1317172 h 3340100"/>
                <a:gd name="connsiteX76" fmla="*/ 8975030 w 11417300"/>
                <a:gd name="connsiteY76" fmla="*/ 1210128 h 3340100"/>
                <a:gd name="connsiteX77" fmla="*/ 9004300 w 11417300"/>
                <a:gd name="connsiteY77" fmla="*/ 2159000 h 3340100"/>
                <a:gd name="connsiteX78" fmla="*/ 9055100 w 11417300"/>
                <a:gd name="connsiteY78" fmla="*/ 2362200 h 3340100"/>
                <a:gd name="connsiteX79" fmla="*/ 9144000 w 11417300"/>
                <a:gd name="connsiteY79" fmla="*/ 2184400 h 3340100"/>
                <a:gd name="connsiteX80" fmla="*/ 9245600 w 11417300"/>
                <a:gd name="connsiteY80" fmla="*/ 1917700 h 3340100"/>
                <a:gd name="connsiteX81" fmla="*/ 9410700 w 11417300"/>
                <a:gd name="connsiteY81" fmla="*/ 2184400 h 3340100"/>
                <a:gd name="connsiteX82" fmla="*/ 9563100 w 11417300"/>
                <a:gd name="connsiteY82" fmla="*/ 2336800 h 3340100"/>
                <a:gd name="connsiteX83" fmla="*/ 9791700 w 11417300"/>
                <a:gd name="connsiteY83" fmla="*/ 2603500 h 3340100"/>
                <a:gd name="connsiteX84" fmla="*/ 10007600 w 11417300"/>
                <a:gd name="connsiteY84" fmla="*/ 812800 h 3340100"/>
                <a:gd name="connsiteX85" fmla="*/ 10175457 w 11417300"/>
                <a:gd name="connsiteY85" fmla="*/ 190500 h 3340100"/>
                <a:gd name="connsiteX86" fmla="*/ 10261600 w 11417300"/>
                <a:gd name="connsiteY86" fmla="*/ 622300 h 3340100"/>
                <a:gd name="connsiteX87" fmla="*/ 10464800 w 11417300"/>
                <a:gd name="connsiteY87" fmla="*/ 2959100 h 3340100"/>
                <a:gd name="connsiteX88" fmla="*/ 10591800 w 11417300"/>
                <a:gd name="connsiteY88" fmla="*/ 2006600 h 3340100"/>
                <a:gd name="connsiteX89" fmla="*/ 10706100 w 11417300"/>
                <a:gd name="connsiteY89" fmla="*/ 1803400 h 3340100"/>
                <a:gd name="connsiteX90" fmla="*/ 10756900 w 11417300"/>
                <a:gd name="connsiteY90" fmla="*/ 1854200 h 3340100"/>
                <a:gd name="connsiteX91" fmla="*/ 10795000 w 11417300"/>
                <a:gd name="connsiteY91" fmla="*/ 1143000 h 3340100"/>
                <a:gd name="connsiteX92" fmla="*/ 10896600 w 11417300"/>
                <a:gd name="connsiteY92" fmla="*/ 1282700 h 3340100"/>
                <a:gd name="connsiteX93" fmla="*/ 11023600 w 11417300"/>
                <a:gd name="connsiteY93" fmla="*/ 2552700 h 3340100"/>
                <a:gd name="connsiteX94" fmla="*/ 11137900 w 11417300"/>
                <a:gd name="connsiteY94" fmla="*/ 2273300 h 3340100"/>
                <a:gd name="connsiteX95" fmla="*/ 11201400 w 11417300"/>
                <a:gd name="connsiteY95" fmla="*/ 2616200 h 3340100"/>
                <a:gd name="connsiteX96" fmla="*/ 11417300 w 11417300"/>
                <a:gd name="connsiteY96" fmla="*/ 1612900 h 3340100"/>
                <a:gd name="connsiteX0" fmla="*/ 0 w 11239500"/>
                <a:gd name="connsiteY0" fmla="*/ 2527300 h 3340100"/>
                <a:gd name="connsiteX1" fmla="*/ 127000 w 11239500"/>
                <a:gd name="connsiteY1" fmla="*/ 1270000 h 3340100"/>
                <a:gd name="connsiteX2" fmla="*/ 215900 w 11239500"/>
                <a:gd name="connsiteY2" fmla="*/ 1447800 h 3340100"/>
                <a:gd name="connsiteX3" fmla="*/ 279400 w 11239500"/>
                <a:gd name="connsiteY3" fmla="*/ 2120900 h 3340100"/>
                <a:gd name="connsiteX4" fmla="*/ 368300 w 11239500"/>
                <a:gd name="connsiteY4" fmla="*/ 1968500 h 3340100"/>
                <a:gd name="connsiteX5" fmla="*/ 393700 w 11239500"/>
                <a:gd name="connsiteY5" fmla="*/ 1803400 h 3340100"/>
                <a:gd name="connsiteX6" fmla="*/ 558800 w 11239500"/>
                <a:gd name="connsiteY6" fmla="*/ 2844800 h 3340100"/>
                <a:gd name="connsiteX7" fmla="*/ 660400 w 11239500"/>
                <a:gd name="connsiteY7" fmla="*/ 2235200 h 3340100"/>
                <a:gd name="connsiteX8" fmla="*/ 800100 w 11239500"/>
                <a:gd name="connsiteY8" fmla="*/ 2959100 h 3340100"/>
                <a:gd name="connsiteX9" fmla="*/ 1003300 w 11239500"/>
                <a:gd name="connsiteY9" fmla="*/ 1612900 h 3340100"/>
                <a:gd name="connsiteX10" fmla="*/ 1130300 w 11239500"/>
                <a:gd name="connsiteY10" fmla="*/ 2133600 h 3340100"/>
                <a:gd name="connsiteX11" fmla="*/ 1231900 w 11239500"/>
                <a:gd name="connsiteY11" fmla="*/ 2209800 h 3340100"/>
                <a:gd name="connsiteX12" fmla="*/ 1371600 w 11239500"/>
                <a:gd name="connsiteY12" fmla="*/ 1028700 h 3340100"/>
                <a:gd name="connsiteX13" fmla="*/ 1435100 w 11239500"/>
                <a:gd name="connsiteY13" fmla="*/ 558800 h 3340100"/>
                <a:gd name="connsiteX14" fmla="*/ 1600200 w 11239500"/>
                <a:gd name="connsiteY14" fmla="*/ 1244600 h 3340100"/>
                <a:gd name="connsiteX15" fmla="*/ 1663700 w 11239500"/>
                <a:gd name="connsiteY15" fmla="*/ 1790700 h 3340100"/>
                <a:gd name="connsiteX16" fmla="*/ 1841500 w 11239500"/>
                <a:gd name="connsiteY16" fmla="*/ 2857500 h 3340100"/>
                <a:gd name="connsiteX17" fmla="*/ 1968500 w 11239500"/>
                <a:gd name="connsiteY17" fmla="*/ 1612900 h 3340100"/>
                <a:gd name="connsiteX18" fmla="*/ 2209800 w 11239500"/>
                <a:gd name="connsiteY18" fmla="*/ 1231900 h 3340100"/>
                <a:gd name="connsiteX19" fmla="*/ 2273300 w 11239500"/>
                <a:gd name="connsiteY19" fmla="*/ 1701800 h 3340100"/>
                <a:gd name="connsiteX20" fmla="*/ 2413000 w 11239500"/>
                <a:gd name="connsiteY20" fmla="*/ 2527300 h 3340100"/>
                <a:gd name="connsiteX21" fmla="*/ 2527300 w 11239500"/>
                <a:gd name="connsiteY21" fmla="*/ 2108200 h 3340100"/>
                <a:gd name="connsiteX22" fmla="*/ 2794000 w 11239500"/>
                <a:gd name="connsiteY22" fmla="*/ 965200 h 3340100"/>
                <a:gd name="connsiteX23" fmla="*/ 2933700 w 11239500"/>
                <a:gd name="connsiteY23" fmla="*/ 2413000 h 3340100"/>
                <a:gd name="connsiteX24" fmla="*/ 3111500 w 11239500"/>
                <a:gd name="connsiteY24" fmla="*/ 2057400 h 3340100"/>
                <a:gd name="connsiteX25" fmla="*/ 3225800 w 11239500"/>
                <a:gd name="connsiteY25" fmla="*/ 2578100 h 3340100"/>
                <a:gd name="connsiteX26" fmla="*/ 3314700 w 11239500"/>
                <a:gd name="connsiteY26" fmla="*/ 2298700 h 3340100"/>
                <a:gd name="connsiteX27" fmla="*/ 3390900 w 11239500"/>
                <a:gd name="connsiteY27" fmla="*/ 2286000 h 3340100"/>
                <a:gd name="connsiteX28" fmla="*/ 3467100 w 11239500"/>
                <a:gd name="connsiteY28" fmla="*/ 2540000 h 3340100"/>
                <a:gd name="connsiteX29" fmla="*/ 3619500 w 11239500"/>
                <a:gd name="connsiteY29" fmla="*/ 1905000 h 3340100"/>
                <a:gd name="connsiteX30" fmla="*/ 3797300 w 11239500"/>
                <a:gd name="connsiteY30" fmla="*/ 2451100 h 3340100"/>
                <a:gd name="connsiteX31" fmla="*/ 3860800 w 11239500"/>
                <a:gd name="connsiteY31" fmla="*/ 2247900 h 3340100"/>
                <a:gd name="connsiteX32" fmla="*/ 4000500 w 11239500"/>
                <a:gd name="connsiteY32" fmla="*/ 190500 h 3340100"/>
                <a:gd name="connsiteX33" fmla="*/ 4064000 w 11239500"/>
                <a:gd name="connsiteY33" fmla="*/ 0 h 3340100"/>
                <a:gd name="connsiteX34" fmla="*/ 4191000 w 11239500"/>
                <a:gd name="connsiteY34" fmla="*/ 292100 h 3340100"/>
                <a:gd name="connsiteX35" fmla="*/ 4343400 w 11239500"/>
                <a:gd name="connsiteY35" fmla="*/ 1663700 h 3340100"/>
                <a:gd name="connsiteX36" fmla="*/ 4457700 w 11239500"/>
                <a:gd name="connsiteY36" fmla="*/ 3340100 h 3340100"/>
                <a:gd name="connsiteX37" fmla="*/ 4724400 w 11239500"/>
                <a:gd name="connsiteY37" fmla="*/ 1371600 h 3340100"/>
                <a:gd name="connsiteX38" fmla="*/ 4813300 w 11239500"/>
                <a:gd name="connsiteY38" fmla="*/ 1397000 h 3340100"/>
                <a:gd name="connsiteX39" fmla="*/ 4851400 w 11239500"/>
                <a:gd name="connsiteY39" fmla="*/ 952500 h 3340100"/>
                <a:gd name="connsiteX40" fmla="*/ 5003800 w 11239500"/>
                <a:gd name="connsiteY40" fmla="*/ 2476500 h 3340100"/>
                <a:gd name="connsiteX41" fmla="*/ 5092700 w 11239500"/>
                <a:gd name="connsiteY41" fmla="*/ 2222500 h 3340100"/>
                <a:gd name="connsiteX42" fmla="*/ 5194300 w 11239500"/>
                <a:gd name="connsiteY42" fmla="*/ 2057400 h 3340100"/>
                <a:gd name="connsiteX43" fmla="*/ 5283200 w 11239500"/>
                <a:gd name="connsiteY43" fmla="*/ 2120900 h 3340100"/>
                <a:gd name="connsiteX44" fmla="*/ 5435600 w 11239500"/>
                <a:gd name="connsiteY44" fmla="*/ 1435100 h 3340100"/>
                <a:gd name="connsiteX45" fmla="*/ 5613400 w 11239500"/>
                <a:gd name="connsiteY45" fmla="*/ 2501900 h 3340100"/>
                <a:gd name="connsiteX46" fmla="*/ 5689600 w 11239500"/>
                <a:gd name="connsiteY46" fmla="*/ 2235200 h 3340100"/>
                <a:gd name="connsiteX47" fmla="*/ 5791200 w 11239500"/>
                <a:gd name="connsiteY47" fmla="*/ 2349500 h 3340100"/>
                <a:gd name="connsiteX48" fmla="*/ 5943600 w 11239500"/>
                <a:gd name="connsiteY48" fmla="*/ 1676400 h 3340100"/>
                <a:gd name="connsiteX49" fmla="*/ 6096000 w 11239500"/>
                <a:gd name="connsiteY49" fmla="*/ 2171700 h 3340100"/>
                <a:gd name="connsiteX50" fmla="*/ 6159500 w 11239500"/>
                <a:gd name="connsiteY50" fmla="*/ 1955800 h 3340100"/>
                <a:gd name="connsiteX51" fmla="*/ 6235700 w 11239500"/>
                <a:gd name="connsiteY51" fmla="*/ 1943100 h 3340100"/>
                <a:gd name="connsiteX52" fmla="*/ 6350000 w 11239500"/>
                <a:gd name="connsiteY52" fmla="*/ 2628900 h 3340100"/>
                <a:gd name="connsiteX53" fmla="*/ 6489700 w 11239500"/>
                <a:gd name="connsiteY53" fmla="*/ 2641600 h 3340100"/>
                <a:gd name="connsiteX54" fmla="*/ 6527800 w 11239500"/>
                <a:gd name="connsiteY54" fmla="*/ 2540000 h 3340100"/>
                <a:gd name="connsiteX55" fmla="*/ 6565900 w 11239500"/>
                <a:gd name="connsiteY55" fmla="*/ 2692400 h 3340100"/>
                <a:gd name="connsiteX56" fmla="*/ 6667500 w 11239500"/>
                <a:gd name="connsiteY56" fmla="*/ 2806700 h 3340100"/>
                <a:gd name="connsiteX57" fmla="*/ 6870700 w 11239500"/>
                <a:gd name="connsiteY57" fmla="*/ 279400 h 3340100"/>
                <a:gd name="connsiteX58" fmla="*/ 6972300 w 11239500"/>
                <a:gd name="connsiteY58" fmla="*/ 330200 h 3340100"/>
                <a:gd name="connsiteX59" fmla="*/ 7061200 w 11239500"/>
                <a:gd name="connsiteY59" fmla="*/ 952500 h 3340100"/>
                <a:gd name="connsiteX60" fmla="*/ 7302500 w 11239500"/>
                <a:gd name="connsiteY60" fmla="*/ 2692400 h 3340100"/>
                <a:gd name="connsiteX61" fmla="*/ 7454900 w 11239500"/>
                <a:gd name="connsiteY61" fmla="*/ 1612900 h 3340100"/>
                <a:gd name="connsiteX62" fmla="*/ 7543800 w 11239500"/>
                <a:gd name="connsiteY62" fmla="*/ 2082800 h 3340100"/>
                <a:gd name="connsiteX63" fmla="*/ 7645400 w 11239500"/>
                <a:gd name="connsiteY63" fmla="*/ 1689100 h 3340100"/>
                <a:gd name="connsiteX64" fmla="*/ 7696200 w 11239500"/>
                <a:gd name="connsiteY64" fmla="*/ 1257300 h 3340100"/>
                <a:gd name="connsiteX65" fmla="*/ 7759700 w 11239500"/>
                <a:gd name="connsiteY65" fmla="*/ 2197100 h 3340100"/>
                <a:gd name="connsiteX66" fmla="*/ 7874000 w 11239500"/>
                <a:gd name="connsiteY66" fmla="*/ 2527300 h 3340100"/>
                <a:gd name="connsiteX67" fmla="*/ 7962900 w 11239500"/>
                <a:gd name="connsiteY67" fmla="*/ 1968500 h 3340100"/>
                <a:gd name="connsiteX68" fmla="*/ 8089900 w 11239500"/>
                <a:gd name="connsiteY68" fmla="*/ 2146300 h 3340100"/>
                <a:gd name="connsiteX69" fmla="*/ 8242300 w 11239500"/>
                <a:gd name="connsiteY69" fmla="*/ 1257300 h 3340100"/>
                <a:gd name="connsiteX70" fmla="*/ 8382000 w 11239500"/>
                <a:gd name="connsiteY70" fmla="*/ 2171700 h 3340100"/>
                <a:gd name="connsiteX71" fmla="*/ 8432800 w 11239500"/>
                <a:gd name="connsiteY71" fmla="*/ 2044700 h 3340100"/>
                <a:gd name="connsiteX72" fmla="*/ 8470900 w 11239500"/>
                <a:gd name="connsiteY72" fmla="*/ 2171700 h 3340100"/>
                <a:gd name="connsiteX73" fmla="*/ 8509000 w 11239500"/>
                <a:gd name="connsiteY73" fmla="*/ 2032000 h 3340100"/>
                <a:gd name="connsiteX74" fmla="*/ 8661400 w 11239500"/>
                <a:gd name="connsiteY74" fmla="*/ 1317172 h 3340100"/>
                <a:gd name="connsiteX75" fmla="*/ 8797230 w 11239500"/>
                <a:gd name="connsiteY75" fmla="*/ 1210128 h 3340100"/>
                <a:gd name="connsiteX76" fmla="*/ 8826500 w 11239500"/>
                <a:gd name="connsiteY76" fmla="*/ 2159000 h 3340100"/>
                <a:gd name="connsiteX77" fmla="*/ 8877300 w 11239500"/>
                <a:gd name="connsiteY77" fmla="*/ 2362200 h 3340100"/>
                <a:gd name="connsiteX78" fmla="*/ 8966200 w 11239500"/>
                <a:gd name="connsiteY78" fmla="*/ 2184400 h 3340100"/>
                <a:gd name="connsiteX79" fmla="*/ 9067800 w 11239500"/>
                <a:gd name="connsiteY79" fmla="*/ 1917700 h 3340100"/>
                <a:gd name="connsiteX80" fmla="*/ 9232900 w 11239500"/>
                <a:gd name="connsiteY80" fmla="*/ 2184400 h 3340100"/>
                <a:gd name="connsiteX81" fmla="*/ 9385300 w 11239500"/>
                <a:gd name="connsiteY81" fmla="*/ 2336800 h 3340100"/>
                <a:gd name="connsiteX82" fmla="*/ 9613900 w 11239500"/>
                <a:gd name="connsiteY82" fmla="*/ 2603500 h 3340100"/>
                <a:gd name="connsiteX83" fmla="*/ 9829800 w 11239500"/>
                <a:gd name="connsiteY83" fmla="*/ 812800 h 3340100"/>
                <a:gd name="connsiteX84" fmla="*/ 9997657 w 11239500"/>
                <a:gd name="connsiteY84" fmla="*/ 190500 h 3340100"/>
                <a:gd name="connsiteX85" fmla="*/ 10083800 w 11239500"/>
                <a:gd name="connsiteY85" fmla="*/ 622300 h 3340100"/>
                <a:gd name="connsiteX86" fmla="*/ 10287000 w 11239500"/>
                <a:gd name="connsiteY86" fmla="*/ 2959100 h 3340100"/>
                <a:gd name="connsiteX87" fmla="*/ 10414000 w 11239500"/>
                <a:gd name="connsiteY87" fmla="*/ 2006600 h 3340100"/>
                <a:gd name="connsiteX88" fmla="*/ 10528300 w 11239500"/>
                <a:gd name="connsiteY88" fmla="*/ 1803400 h 3340100"/>
                <a:gd name="connsiteX89" fmla="*/ 10579100 w 11239500"/>
                <a:gd name="connsiteY89" fmla="*/ 1854200 h 3340100"/>
                <a:gd name="connsiteX90" fmla="*/ 10617200 w 11239500"/>
                <a:gd name="connsiteY90" fmla="*/ 1143000 h 3340100"/>
                <a:gd name="connsiteX91" fmla="*/ 10718800 w 11239500"/>
                <a:gd name="connsiteY91" fmla="*/ 1282700 h 3340100"/>
                <a:gd name="connsiteX92" fmla="*/ 10845800 w 11239500"/>
                <a:gd name="connsiteY92" fmla="*/ 2552700 h 3340100"/>
                <a:gd name="connsiteX93" fmla="*/ 10960100 w 11239500"/>
                <a:gd name="connsiteY93" fmla="*/ 2273300 h 3340100"/>
                <a:gd name="connsiteX94" fmla="*/ 11023600 w 11239500"/>
                <a:gd name="connsiteY94" fmla="*/ 2616200 h 3340100"/>
                <a:gd name="connsiteX95" fmla="*/ 11239500 w 11239500"/>
                <a:gd name="connsiteY9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8839200 w 11112500"/>
                <a:gd name="connsiteY77" fmla="*/ 2184400 h 3340100"/>
                <a:gd name="connsiteX78" fmla="*/ 8940800 w 11112500"/>
                <a:gd name="connsiteY78" fmla="*/ 1917700 h 3340100"/>
                <a:gd name="connsiteX79" fmla="*/ 9105900 w 11112500"/>
                <a:gd name="connsiteY79" fmla="*/ 2184400 h 3340100"/>
                <a:gd name="connsiteX80" fmla="*/ 9258300 w 11112500"/>
                <a:gd name="connsiteY80" fmla="*/ 2336800 h 3340100"/>
                <a:gd name="connsiteX81" fmla="*/ 9486900 w 11112500"/>
                <a:gd name="connsiteY81" fmla="*/ 2603500 h 3340100"/>
                <a:gd name="connsiteX82" fmla="*/ 9702800 w 11112500"/>
                <a:gd name="connsiteY82" fmla="*/ 812800 h 3340100"/>
                <a:gd name="connsiteX83" fmla="*/ 9870657 w 11112500"/>
                <a:gd name="connsiteY83" fmla="*/ 190500 h 3340100"/>
                <a:gd name="connsiteX84" fmla="*/ 9956800 w 11112500"/>
                <a:gd name="connsiteY84" fmla="*/ 622300 h 3340100"/>
                <a:gd name="connsiteX85" fmla="*/ 10160000 w 11112500"/>
                <a:gd name="connsiteY85" fmla="*/ 2959100 h 3340100"/>
                <a:gd name="connsiteX86" fmla="*/ 10287000 w 11112500"/>
                <a:gd name="connsiteY86" fmla="*/ 2006600 h 3340100"/>
                <a:gd name="connsiteX87" fmla="*/ 10401300 w 11112500"/>
                <a:gd name="connsiteY87" fmla="*/ 1803400 h 3340100"/>
                <a:gd name="connsiteX88" fmla="*/ 10452100 w 11112500"/>
                <a:gd name="connsiteY88" fmla="*/ 1854200 h 3340100"/>
                <a:gd name="connsiteX89" fmla="*/ 10490200 w 11112500"/>
                <a:gd name="connsiteY89" fmla="*/ 1143000 h 3340100"/>
                <a:gd name="connsiteX90" fmla="*/ 10591800 w 11112500"/>
                <a:gd name="connsiteY90" fmla="*/ 1282700 h 3340100"/>
                <a:gd name="connsiteX91" fmla="*/ 10718800 w 11112500"/>
                <a:gd name="connsiteY91" fmla="*/ 2552700 h 3340100"/>
                <a:gd name="connsiteX92" fmla="*/ 10833100 w 11112500"/>
                <a:gd name="connsiteY92" fmla="*/ 2273300 h 3340100"/>
                <a:gd name="connsiteX93" fmla="*/ 10896600 w 11112500"/>
                <a:gd name="connsiteY93" fmla="*/ 2616200 h 3340100"/>
                <a:gd name="connsiteX94" fmla="*/ 11112500 w 11112500"/>
                <a:gd name="connsiteY94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8839200 w 11112500"/>
                <a:gd name="connsiteY77" fmla="*/ 2184400 h 3340100"/>
                <a:gd name="connsiteX78" fmla="*/ 9105900 w 11112500"/>
                <a:gd name="connsiteY78" fmla="*/ 2184400 h 3340100"/>
                <a:gd name="connsiteX79" fmla="*/ 9258300 w 11112500"/>
                <a:gd name="connsiteY79" fmla="*/ 2336800 h 3340100"/>
                <a:gd name="connsiteX80" fmla="*/ 9486900 w 11112500"/>
                <a:gd name="connsiteY80" fmla="*/ 2603500 h 3340100"/>
                <a:gd name="connsiteX81" fmla="*/ 9702800 w 11112500"/>
                <a:gd name="connsiteY81" fmla="*/ 812800 h 3340100"/>
                <a:gd name="connsiteX82" fmla="*/ 9870657 w 11112500"/>
                <a:gd name="connsiteY82" fmla="*/ 190500 h 3340100"/>
                <a:gd name="connsiteX83" fmla="*/ 9956800 w 11112500"/>
                <a:gd name="connsiteY83" fmla="*/ 622300 h 3340100"/>
                <a:gd name="connsiteX84" fmla="*/ 10160000 w 11112500"/>
                <a:gd name="connsiteY84" fmla="*/ 2959100 h 3340100"/>
                <a:gd name="connsiteX85" fmla="*/ 10287000 w 11112500"/>
                <a:gd name="connsiteY85" fmla="*/ 2006600 h 3340100"/>
                <a:gd name="connsiteX86" fmla="*/ 10401300 w 11112500"/>
                <a:gd name="connsiteY86" fmla="*/ 1803400 h 3340100"/>
                <a:gd name="connsiteX87" fmla="*/ 10452100 w 11112500"/>
                <a:gd name="connsiteY87" fmla="*/ 1854200 h 3340100"/>
                <a:gd name="connsiteX88" fmla="*/ 10490200 w 11112500"/>
                <a:gd name="connsiteY88" fmla="*/ 1143000 h 3340100"/>
                <a:gd name="connsiteX89" fmla="*/ 10591800 w 11112500"/>
                <a:gd name="connsiteY89" fmla="*/ 1282700 h 3340100"/>
                <a:gd name="connsiteX90" fmla="*/ 10718800 w 11112500"/>
                <a:gd name="connsiteY90" fmla="*/ 2552700 h 3340100"/>
                <a:gd name="connsiteX91" fmla="*/ 10833100 w 11112500"/>
                <a:gd name="connsiteY91" fmla="*/ 2273300 h 3340100"/>
                <a:gd name="connsiteX92" fmla="*/ 10896600 w 11112500"/>
                <a:gd name="connsiteY92" fmla="*/ 2616200 h 3340100"/>
                <a:gd name="connsiteX93" fmla="*/ 11112500 w 11112500"/>
                <a:gd name="connsiteY93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9105900 w 11112500"/>
                <a:gd name="connsiteY77" fmla="*/ 2184400 h 3340100"/>
                <a:gd name="connsiteX78" fmla="*/ 9258300 w 11112500"/>
                <a:gd name="connsiteY78" fmla="*/ 2336800 h 3340100"/>
                <a:gd name="connsiteX79" fmla="*/ 9486900 w 11112500"/>
                <a:gd name="connsiteY79" fmla="*/ 2603500 h 3340100"/>
                <a:gd name="connsiteX80" fmla="*/ 9702800 w 11112500"/>
                <a:gd name="connsiteY80" fmla="*/ 812800 h 3340100"/>
                <a:gd name="connsiteX81" fmla="*/ 9870657 w 11112500"/>
                <a:gd name="connsiteY81" fmla="*/ 190500 h 3340100"/>
                <a:gd name="connsiteX82" fmla="*/ 9956800 w 11112500"/>
                <a:gd name="connsiteY82" fmla="*/ 622300 h 3340100"/>
                <a:gd name="connsiteX83" fmla="*/ 10160000 w 11112500"/>
                <a:gd name="connsiteY83" fmla="*/ 2959100 h 3340100"/>
                <a:gd name="connsiteX84" fmla="*/ 10287000 w 11112500"/>
                <a:gd name="connsiteY84" fmla="*/ 2006600 h 3340100"/>
                <a:gd name="connsiteX85" fmla="*/ 10401300 w 11112500"/>
                <a:gd name="connsiteY85" fmla="*/ 1803400 h 3340100"/>
                <a:gd name="connsiteX86" fmla="*/ 10452100 w 11112500"/>
                <a:gd name="connsiteY86" fmla="*/ 1854200 h 3340100"/>
                <a:gd name="connsiteX87" fmla="*/ 10490200 w 11112500"/>
                <a:gd name="connsiteY87" fmla="*/ 1143000 h 3340100"/>
                <a:gd name="connsiteX88" fmla="*/ 10591800 w 11112500"/>
                <a:gd name="connsiteY88" fmla="*/ 1282700 h 3340100"/>
                <a:gd name="connsiteX89" fmla="*/ 10718800 w 11112500"/>
                <a:gd name="connsiteY89" fmla="*/ 2552700 h 3340100"/>
                <a:gd name="connsiteX90" fmla="*/ 10833100 w 11112500"/>
                <a:gd name="connsiteY90" fmla="*/ 2273300 h 3340100"/>
                <a:gd name="connsiteX91" fmla="*/ 10896600 w 11112500"/>
                <a:gd name="connsiteY91" fmla="*/ 2616200 h 3340100"/>
                <a:gd name="connsiteX92" fmla="*/ 11112500 w 11112500"/>
                <a:gd name="connsiteY92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750300 w 11112500"/>
                <a:gd name="connsiteY75" fmla="*/ 2362200 h 3340100"/>
                <a:gd name="connsiteX76" fmla="*/ 9105900 w 11112500"/>
                <a:gd name="connsiteY76" fmla="*/ 2184400 h 3340100"/>
                <a:gd name="connsiteX77" fmla="*/ 9258300 w 11112500"/>
                <a:gd name="connsiteY77" fmla="*/ 2336800 h 3340100"/>
                <a:gd name="connsiteX78" fmla="*/ 9486900 w 11112500"/>
                <a:gd name="connsiteY78" fmla="*/ 2603500 h 3340100"/>
                <a:gd name="connsiteX79" fmla="*/ 9702800 w 11112500"/>
                <a:gd name="connsiteY79" fmla="*/ 812800 h 3340100"/>
                <a:gd name="connsiteX80" fmla="*/ 9870657 w 11112500"/>
                <a:gd name="connsiteY80" fmla="*/ 190500 h 3340100"/>
                <a:gd name="connsiteX81" fmla="*/ 9956800 w 11112500"/>
                <a:gd name="connsiteY81" fmla="*/ 622300 h 3340100"/>
                <a:gd name="connsiteX82" fmla="*/ 10160000 w 11112500"/>
                <a:gd name="connsiteY82" fmla="*/ 2959100 h 3340100"/>
                <a:gd name="connsiteX83" fmla="*/ 10287000 w 11112500"/>
                <a:gd name="connsiteY83" fmla="*/ 2006600 h 3340100"/>
                <a:gd name="connsiteX84" fmla="*/ 10401300 w 11112500"/>
                <a:gd name="connsiteY84" fmla="*/ 1803400 h 3340100"/>
                <a:gd name="connsiteX85" fmla="*/ 10452100 w 11112500"/>
                <a:gd name="connsiteY85" fmla="*/ 1854200 h 3340100"/>
                <a:gd name="connsiteX86" fmla="*/ 10490200 w 11112500"/>
                <a:gd name="connsiteY86" fmla="*/ 1143000 h 3340100"/>
                <a:gd name="connsiteX87" fmla="*/ 10591800 w 11112500"/>
                <a:gd name="connsiteY87" fmla="*/ 1282700 h 3340100"/>
                <a:gd name="connsiteX88" fmla="*/ 10718800 w 11112500"/>
                <a:gd name="connsiteY88" fmla="*/ 2552700 h 3340100"/>
                <a:gd name="connsiteX89" fmla="*/ 10833100 w 11112500"/>
                <a:gd name="connsiteY89" fmla="*/ 2273300 h 3340100"/>
                <a:gd name="connsiteX90" fmla="*/ 10896600 w 11112500"/>
                <a:gd name="connsiteY90" fmla="*/ 2616200 h 3340100"/>
                <a:gd name="connsiteX91" fmla="*/ 11112500 w 11112500"/>
                <a:gd name="connsiteY91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750300 w 11112500"/>
                <a:gd name="connsiteY74" fmla="*/ 2362200 h 3340100"/>
                <a:gd name="connsiteX75" fmla="*/ 9105900 w 11112500"/>
                <a:gd name="connsiteY75" fmla="*/ 2184400 h 3340100"/>
                <a:gd name="connsiteX76" fmla="*/ 9258300 w 11112500"/>
                <a:gd name="connsiteY76" fmla="*/ 2336800 h 3340100"/>
                <a:gd name="connsiteX77" fmla="*/ 9486900 w 11112500"/>
                <a:gd name="connsiteY77" fmla="*/ 2603500 h 3340100"/>
                <a:gd name="connsiteX78" fmla="*/ 9702800 w 11112500"/>
                <a:gd name="connsiteY78" fmla="*/ 812800 h 3340100"/>
                <a:gd name="connsiteX79" fmla="*/ 9870657 w 11112500"/>
                <a:gd name="connsiteY79" fmla="*/ 190500 h 3340100"/>
                <a:gd name="connsiteX80" fmla="*/ 9956800 w 11112500"/>
                <a:gd name="connsiteY80" fmla="*/ 622300 h 3340100"/>
                <a:gd name="connsiteX81" fmla="*/ 10160000 w 11112500"/>
                <a:gd name="connsiteY81" fmla="*/ 2959100 h 3340100"/>
                <a:gd name="connsiteX82" fmla="*/ 10287000 w 11112500"/>
                <a:gd name="connsiteY82" fmla="*/ 2006600 h 3340100"/>
                <a:gd name="connsiteX83" fmla="*/ 10401300 w 11112500"/>
                <a:gd name="connsiteY83" fmla="*/ 1803400 h 3340100"/>
                <a:gd name="connsiteX84" fmla="*/ 10452100 w 11112500"/>
                <a:gd name="connsiteY84" fmla="*/ 1854200 h 3340100"/>
                <a:gd name="connsiteX85" fmla="*/ 10490200 w 11112500"/>
                <a:gd name="connsiteY85" fmla="*/ 1143000 h 3340100"/>
                <a:gd name="connsiteX86" fmla="*/ 10591800 w 11112500"/>
                <a:gd name="connsiteY86" fmla="*/ 1282700 h 3340100"/>
                <a:gd name="connsiteX87" fmla="*/ 10718800 w 11112500"/>
                <a:gd name="connsiteY87" fmla="*/ 2552700 h 3340100"/>
                <a:gd name="connsiteX88" fmla="*/ 10833100 w 11112500"/>
                <a:gd name="connsiteY88" fmla="*/ 2273300 h 3340100"/>
                <a:gd name="connsiteX89" fmla="*/ 10896600 w 11112500"/>
                <a:gd name="connsiteY89" fmla="*/ 2616200 h 3340100"/>
                <a:gd name="connsiteX90" fmla="*/ 11112500 w 11112500"/>
                <a:gd name="connsiteY90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105900 w 11112500"/>
                <a:gd name="connsiteY74" fmla="*/ 2184400 h 3340100"/>
                <a:gd name="connsiteX75" fmla="*/ 9258300 w 11112500"/>
                <a:gd name="connsiteY75" fmla="*/ 2336800 h 3340100"/>
                <a:gd name="connsiteX76" fmla="*/ 9486900 w 11112500"/>
                <a:gd name="connsiteY76" fmla="*/ 2603500 h 3340100"/>
                <a:gd name="connsiteX77" fmla="*/ 9702800 w 11112500"/>
                <a:gd name="connsiteY77" fmla="*/ 812800 h 3340100"/>
                <a:gd name="connsiteX78" fmla="*/ 9870657 w 11112500"/>
                <a:gd name="connsiteY78" fmla="*/ 190500 h 3340100"/>
                <a:gd name="connsiteX79" fmla="*/ 9956800 w 11112500"/>
                <a:gd name="connsiteY79" fmla="*/ 622300 h 3340100"/>
                <a:gd name="connsiteX80" fmla="*/ 10160000 w 11112500"/>
                <a:gd name="connsiteY80" fmla="*/ 2959100 h 3340100"/>
                <a:gd name="connsiteX81" fmla="*/ 10287000 w 11112500"/>
                <a:gd name="connsiteY81" fmla="*/ 2006600 h 3340100"/>
                <a:gd name="connsiteX82" fmla="*/ 10401300 w 11112500"/>
                <a:gd name="connsiteY82" fmla="*/ 1803400 h 3340100"/>
                <a:gd name="connsiteX83" fmla="*/ 10452100 w 11112500"/>
                <a:gd name="connsiteY83" fmla="*/ 1854200 h 3340100"/>
                <a:gd name="connsiteX84" fmla="*/ 10490200 w 11112500"/>
                <a:gd name="connsiteY84" fmla="*/ 1143000 h 3340100"/>
                <a:gd name="connsiteX85" fmla="*/ 10591800 w 11112500"/>
                <a:gd name="connsiteY85" fmla="*/ 1282700 h 3340100"/>
                <a:gd name="connsiteX86" fmla="*/ 10718800 w 11112500"/>
                <a:gd name="connsiteY86" fmla="*/ 2552700 h 3340100"/>
                <a:gd name="connsiteX87" fmla="*/ 10833100 w 11112500"/>
                <a:gd name="connsiteY87" fmla="*/ 2273300 h 3340100"/>
                <a:gd name="connsiteX88" fmla="*/ 10896600 w 11112500"/>
                <a:gd name="connsiteY88" fmla="*/ 2616200 h 3340100"/>
                <a:gd name="connsiteX89" fmla="*/ 11112500 w 11112500"/>
                <a:gd name="connsiteY89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258300 w 11112500"/>
                <a:gd name="connsiteY74" fmla="*/ 2336800 h 3340100"/>
                <a:gd name="connsiteX75" fmla="*/ 9486900 w 11112500"/>
                <a:gd name="connsiteY75" fmla="*/ 2603500 h 3340100"/>
                <a:gd name="connsiteX76" fmla="*/ 9702800 w 11112500"/>
                <a:gd name="connsiteY76" fmla="*/ 812800 h 3340100"/>
                <a:gd name="connsiteX77" fmla="*/ 9870657 w 11112500"/>
                <a:gd name="connsiteY77" fmla="*/ 190500 h 3340100"/>
                <a:gd name="connsiteX78" fmla="*/ 9956800 w 11112500"/>
                <a:gd name="connsiteY78" fmla="*/ 622300 h 3340100"/>
                <a:gd name="connsiteX79" fmla="*/ 10160000 w 11112500"/>
                <a:gd name="connsiteY79" fmla="*/ 2959100 h 3340100"/>
                <a:gd name="connsiteX80" fmla="*/ 10287000 w 11112500"/>
                <a:gd name="connsiteY80" fmla="*/ 2006600 h 3340100"/>
                <a:gd name="connsiteX81" fmla="*/ 10401300 w 11112500"/>
                <a:gd name="connsiteY81" fmla="*/ 1803400 h 3340100"/>
                <a:gd name="connsiteX82" fmla="*/ 10452100 w 11112500"/>
                <a:gd name="connsiteY82" fmla="*/ 1854200 h 3340100"/>
                <a:gd name="connsiteX83" fmla="*/ 10490200 w 11112500"/>
                <a:gd name="connsiteY83" fmla="*/ 1143000 h 3340100"/>
                <a:gd name="connsiteX84" fmla="*/ 10591800 w 11112500"/>
                <a:gd name="connsiteY84" fmla="*/ 1282700 h 3340100"/>
                <a:gd name="connsiteX85" fmla="*/ 10718800 w 11112500"/>
                <a:gd name="connsiteY85" fmla="*/ 2552700 h 3340100"/>
                <a:gd name="connsiteX86" fmla="*/ 10833100 w 11112500"/>
                <a:gd name="connsiteY86" fmla="*/ 2273300 h 3340100"/>
                <a:gd name="connsiteX87" fmla="*/ 10896600 w 11112500"/>
                <a:gd name="connsiteY87" fmla="*/ 2616200 h 3340100"/>
                <a:gd name="connsiteX88" fmla="*/ 11112500 w 11112500"/>
                <a:gd name="connsiteY88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486900 w 11112500"/>
                <a:gd name="connsiteY74" fmla="*/ 2603500 h 3340100"/>
                <a:gd name="connsiteX75" fmla="*/ 9702800 w 11112500"/>
                <a:gd name="connsiteY75" fmla="*/ 812800 h 3340100"/>
                <a:gd name="connsiteX76" fmla="*/ 9870657 w 11112500"/>
                <a:gd name="connsiteY76" fmla="*/ 190500 h 3340100"/>
                <a:gd name="connsiteX77" fmla="*/ 9956800 w 11112500"/>
                <a:gd name="connsiteY77" fmla="*/ 622300 h 3340100"/>
                <a:gd name="connsiteX78" fmla="*/ 10160000 w 11112500"/>
                <a:gd name="connsiteY78" fmla="*/ 2959100 h 3340100"/>
                <a:gd name="connsiteX79" fmla="*/ 10287000 w 11112500"/>
                <a:gd name="connsiteY79" fmla="*/ 2006600 h 3340100"/>
                <a:gd name="connsiteX80" fmla="*/ 10401300 w 11112500"/>
                <a:gd name="connsiteY80" fmla="*/ 1803400 h 3340100"/>
                <a:gd name="connsiteX81" fmla="*/ 10452100 w 11112500"/>
                <a:gd name="connsiteY81" fmla="*/ 1854200 h 3340100"/>
                <a:gd name="connsiteX82" fmla="*/ 10490200 w 11112500"/>
                <a:gd name="connsiteY82" fmla="*/ 1143000 h 3340100"/>
                <a:gd name="connsiteX83" fmla="*/ 10591800 w 11112500"/>
                <a:gd name="connsiteY83" fmla="*/ 1282700 h 3340100"/>
                <a:gd name="connsiteX84" fmla="*/ 10718800 w 11112500"/>
                <a:gd name="connsiteY84" fmla="*/ 2552700 h 3340100"/>
                <a:gd name="connsiteX85" fmla="*/ 10833100 w 11112500"/>
                <a:gd name="connsiteY85" fmla="*/ 2273300 h 3340100"/>
                <a:gd name="connsiteX86" fmla="*/ 10896600 w 11112500"/>
                <a:gd name="connsiteY86" fmla="*/ 2616200 h 3340100"/>
                <a:gd name="connsiteX87" fmla="*/ 11112500 w 11112500"/>
                <a:gd name="connsiteY87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702800 w 11112500"/>
                <a:gd name="connsiteY74" fmla="*/ 812800 h 3340100"/>
                <a:gd name="connsiteX75" fmla="*/ 9870657 w 11112500"/>
                <a:gd name="connsiteY75" fmla="*/ 190500 h 3340100"/>
                <a:gd name="connsiteX76" fmla="*/ 9956800 w 11112500"/>
                <a:gd name="connsiteY76" fmla="*/ 622300 h 3340100"/>
                <a:gd name="connsiteX77" fmla="*/ 10160000 w 11112500"/>
                <a:gd name="connsiteY77" fmla="*/ 2959100 h 3340100"/>
                <a:gd name="connsiteX78" fmla="*/ 10287000 w 11112500"/>
                <a:gd name="connsiteY78" fmla="*/ 2006600 h 3340100"/>
                <a:gd name="connsiteX79" fmla="*/ 10401300 w 11112500"/>
                <a:gd name="connsiteY79" fmla="*/ 1803400 h 3340100"/>
                <a:gd name="connsiteX80" fmla="*/ 10452100 w 11112500"/>
                <a:gd name="connsiteY80" fmla="*/ 1854200 h 3340100"/>
                <a:gd name="connsiteX81" fmla="*/ 10490200 w 11112500"/>
                <a:gd name="connsiteY81" fmla="*/ 1143000 h 3340100"/>
                <a:gd name="connsiteX82" fmla="*/ 10591800 w 11112500"/>
                <a:gd name="connsiteY82" fmla="*/ 1282700 h 3340100"/>
                <a:gd name="connsiteX83" fmla="*/ 10718800 w 11112500"/>
                <a:gd name="connsiteY83" fmla="*/ 2552700 h 3340100"/>
                <a:gd name="connsiteX84" fmla="*/ 10833100 w 11112500"/>
                <a:gd name="connsiteY84" fmla="*/ 2273300 h 3340100"/>
                <a:gd name="connsiteX85" fmla="*/ 10896600 w 11112500"/>
                <a:gd name="connsiteY85" fmla="*/ 2616200 h 3340100"/>
                <a:gd name="connsiteX86" fmla="*/ 11112500 w 11112500"/>
                <a:gd name="connsiteY86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870657 w 11112500"/>
                <a:gd name="connsiteY74" fmla="*/ 190500 h 3340100"/>
                <a:gd name="connsiteX75" fmla="*/ 9956800 w 11112500"/>
                <a:gd name="connsiteY75" fmla="*/ 622300 h 3340100"/>
                <a:gd name="connsiteX76" fmla="*/ 10160000 w 11112500"/>
                <a:gd name="connsiteY76" fmla="*/ 2959100 h 3340100"/>
                <a:gd name="connsiteX77" fmla="*/ 10287000 w 11112500"/>
                <a:gd name="connsiteY77" fmla="*/ 2006600 h 3340100"/>
                <a:gd name="connsiteX78" fmla="*/ 10401300 w 11112500"/>
                <a:gd name="connsiteY78" fmla="*/ 1803400 h 3340100"/>
                <a:gd name="connsiteX79" fmla="*/ 10452100 w 11112500"/>
                <a:gd name="connsiteY79" fmla="*/ 1854200 h 3340100"/>
                <a:gd name="connsiteX80" fmla="*/ 10490200 w 11112500"/>
                <a:gd name="connsiteY80" fmla="*/ 1143000 h 3340100"/>
                <a:gd name="connsiteX81" fmla="*/ 10591800 w 11112500"/>
                <a:gd name="connsiteY81" fmla="*/ 1282700 h 3340100"/>
                <a:gd name="connsiteX82" fmla="*/ 10718800 w 11112500"/>
                <a:gd name="connsiteY82" fmla="*/ 2552700 h 3340100"/>
                <a:gd name="connsiteX83" fmla="*/ 10833100 w 11112500"/>
                <a:gd name="connsiteY83" fmla="*/ 2273300 h 3340100"/>
                <a:gd name="connsiteX84" fmla="*/ 10896600 w 11112500"/>
                <a:gd name="connsiteY84" fmla="*/ 2616200 h 3340100"/>
                <a:gd name="connsiteX85" fmla="*/ 11112500 w 11112500"/>
                <a:gd name="connsiteY8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956800 w 11112500"/>
                <a:gd name="connsiteY74" fmla="*/ 622300 h 3340100"/>
                <a:gd name="connsiteX75" fmla="*/ 10160000 w 11112500"/>
                <a:gd name="connsiteY75" fmla="*/ 2959100 h 3340100"/>
                <a:gd name="connsiteX76" fmla="*/ 10287000 w 11112500"/>
                <a:gd name="connsiteY76" fmla="*/ 2006600 h 3340100"/>
                <a:gd name="connsiteX77" fmla="*/ 10401300 w 11112500"/>
                <a:gd name="connsiteY77" fmla="*/ 1803400 h 3340100"/>
                <a:gd name="connsiteX78" fmla="*/ 10452100 w 11112500"/>
                <a:gd name="connsiteY78" fmla="*/ 1854200 h 3340100"/>
                <a:gd name="connsiteX79" fmla="*/ 10490200 w 11112500"/>
                <a:gd name="connsiteY79" fmla="*/ 1143000 h 3340100"/>
                <a:gd name="connsiteX80" fmla="*/ 10591800 w 11112500"/>
                <a:gd name="connsiteY80" fmla="*/ 1282700 h 3340100"/>
                <a:gd name="connsiteX81" fmla="*/ 10718800 w 11112500"/>
                <a:gd name="connsiteY81" fmla="*/ 2552700 h 3340100"/>
                <a:gd name="connsiteX82" fmla="*/ 10833100 w 11112500"/>
                <a:gd name="connsiteY82" fmla="*/ 2273300 h 3340100"/>
                <a:gd name="connsiteX83" fmla="*/ 10896600 w 11112500"/>
                <a:gd name="connsiteY83" fmla="*/ 2616200 h 3340100"/>
                <a:gd name="connsiteX84" fmla="*/ 11112500 w 11112500"/>
                <a:gd name="connsiteY84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160000 w 11112500"/>
                <a:gd name="connsiteY74" fmla="*/ 2959100 h 3340100"/>
                <a:gd name="connsiteX75" fmla="*/ 10287000 w 11112500"/>
                <a:gd name="connsiteY75" fmla="*/ 2006600 h 3340100"/>
                <a:gd name="connsiteX76" fmla="*/ 10401300 w 11112500"/>
                <a:gd name="connsiteY76" fmla="*/ 1803400 h 3340100"/>
                <a:gd name="connsiteX77" fmla="*/ 10452100 w 11112500"/>
                <a:gd name="connsiteY77" fmla="*/ 1854200 h 3340100"/>
                <a:gd name="connsiteX78" fmla="*/ 10490200 w 11112500"/>
                <a:gd name="connsiteY78" fmla="*/ 1143000 h 3340100"/>
                <a:gd name="connsiteX79" fmla="*/ 10591800 w 11112500"/>
                <a:gd name="connsiteY79" fmla="*/ 1282700 h 3340100"/>
                <a:gd name="connsiteX80" fmla="*/ 10718800 w 11112500"/>
                <a:gd name="connsiteY80" fmla="*/ 2552700 h 3340100"/>
                <a:gd name="connsiteX81" fmla="*/ 10833100 w 11112500"/>
                <a:gd name="connsiteY81" fmla="*/ 2273300 h 3340100"/>
                <a:gd name="connsiteX82" fmla="*/ 10896600 w 11112500"/>
                <a:gd name="connsiteY82" fmla="*/ 2616200 h 3340100"/>
                <a:gd name="connsiteX83" fmla="*/ 11112500 w 11112500"/>
                <a:gd name="connsiteY83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287000 w 11112500"/>
                <a:gd name="connsiteY74" fmla="*/ 2006600 h 3340100"/>
                <a:gd name="connsiteX75" fmla="*/ 10401300 w 11112500"/>
                <a:gd name="connsiteY75" fmla="*/ 1803400 h 3340100"/>
                <a:gd name="connsiteX76" fmla="*/ 10452100 w 11112500"/>
                <a:gd name="connsiteY76" fmla="*/ 1854200 h 3340100"/>
                <a:gd name="connsiteX77" fmla="*/ 10490200 w 11112500"/>
                <a:gd name="connsiteY77" fmla="*/ 1143000 h 3340100"/>
                <a:gd name="connsiteX78" fmla="*/ 10591800 w 11112500"/>
                <a:gd name="connsiteY78" fmla="*/ 1282700 h 3340100"/>
                <a:gd name="connsiteX79" fmla="*/ 10718800 w 11112500"/>
                <a:gd name="connsiteY79" fmla="*/ 2552700 h 3340100"/>
                <a:gd name="connsiteX80" fmla="*/ 10833100 w 11112500"/>
                <a:gd name="connsiteY80" fmla="*/ 2273300 h 3340100"/>
                <a:gd name="connsiteX81" fmla="*/ 10896600 w 11112500"/>
                <a:gd name="connsiteY81" fmla="*/ 2616200 h 3340100"/>
                <a:gd name="connsiteX82" fmla="*/ 11112500 w 11112500"/>
                <a:gd name="connsiteY82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01300 w 11112500"/>
                <a:gd name="connsiteY74" fmla="*/ 1803400 h 3340100"/>
                <a:gd name="connsiteX75" fmla="*/ 10452100 w 11112500"/>
                <a:gd name="connsiteY75" fmla="*/ 1854200 h 3340100"/>
                <a:gd name="connsiteX76" fmla="*/ 10490200 w 11112500"/>
                <a:gd name="connsiteY76" fmla="*/ 1143000 h 3340100"/>
                <a:gd name="connsiteX77" fmla="*/ 10591800 w 11112500"/>
                <a:gd name="connsiteY77" fmla="*/ 1282700 h 3340100"/>
                <a:gd name="connsiteX78" fmla="*/ 10718800 w 11112500"/>
                <a:gd name="connsiteY78" fmla="*/ 2552700 h 3340100"/>
                <a:gd name="connsiteX79" fmla="*/ 10833100 w 11112500"/>
                <a:gd name="connsiteY79" fmla="*/ 2273300 h 3340100"/>
                <a:gd name="connsiteX80" fmla="*/ 10896600 w 11112500"/>
                <a:gd name="connsiteY80" fmla="*/ 2616200 h 3340100"/>
                <a:gd name="connsiteX81" fmla="*/ 11112500 w 11112500"/>
                <a:gd name="connsiteY81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01300 w 11112500"/>
                <a:gd name="connsiteY74" fmla="*/ 1803400 h 3340100"/>
                <a:gd name="connsiteX75" fmla="*/ 10490200 w 11112500"/>
                <a:gd name="connsiteY75" fmla="*/ 1143000 h 3340100"/>
                <a:gd name="connsiteX76" fmla="*/ 10591800 w 11112500"/>
                <a:gd name="connsiteY76" fmla="*/ 1282700 h 3340100"/>
                <a:gd name="connsiteX77" fmla="*/ 10718800 w 11112500"/>
                <a:gd name="connsiteY77" fmla="*/ 2552700 h 3340100"/>
                <a:gd name="connsiteX78" fmla="*/ 10833100 w 11112500"/>
                <a:gd name="connsiteY78" fmla="*/ 2273300 h 3340100"/>
                <a:gd name="connsiteX79" fmla="*/ 10896600 w 11112500"/>
                <a:gd name="connsiteY79" fmla="*/ 2616200 h 3340100"/>
                <a:gd name="connsiteX80" fmla="*/ 11112500 w 11112500"/>
                <a:gd name="connsiteY80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90200 w 11112500"/>
                <a:gd name="connsiteY74" fmla="*/ 1143000 h 3340100"/>
                <a:gd name="connsiteX75" fmla="*/ 10591800 w 11112500"/>
                <a:gd name="connsiteY75" fmla="*/ 1282700 h 3340100"/>
                <a:gd name="connsiteX76" fmla="*/ 10718800 w 11112500"/>
                <a:gd name="connsiteY76" fmla="*/ 2552700 h 3340100"/>
                <a:gd name="connsiteX77" fmla="*/ 10833100 w 11112500"/>
                <a:gd name="connsiteY77" fmla="*/ 2273300 h 3340100"/>
                <a:gd name="connsiteX78" fmla="*/ 10896600 w 11112500"/>
                <a:gd name="connsiteY78" fmla="*/ 2616200 h 3340100"/>
                <a:gd name="connsiteX79" fmla="*/ 11112500 w 11112500"/>
                <a:gd name="connsiteY79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591800 w 11112500"/>
                <a:gd name="connsiteY74" fmla="*/ 1282700 h 3340100"/>
                <a:gd name="connsiteX75" fmla="*/ 10718800 w 11112500"/>
                <a:gd name="connsiteY75" fmla="*/ 2552700 h 3340100"/>
                <a:gd name="connsiteX76" fmla="*/ 10833100 w 11112500"/>
                <a:gd name="connsiteY76" fmla="*/ 2273300 h 3340100"/>
                <a:gd name="connsiteX77" fmla="*/ 10896600 w 11112500"/>
                <a:gd name="connsiteY77" fmla="*/ 2616200 h 3340100"/>
                <a:gd name="connsiteX78" fmla="*/ 11112500 w 11112500"/>
                <a:gd name="connsiteY78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718800 w 11112500"/>
                <a:gd name="connsiteY74" fmla="*/ 2552700 h 3340100"/>
                <a:gd name="connsiteX75" fmla="*/ 10833100 w 11112500"/>
                <a:gd name="connsiteY75" fmla="*/ 2273300 h 3340100"/>
                <a:gd name="connsiteX76" fmla="*/ 10896600 w 11112500"/>
                <a:gd name="connsiteY76" fmla="*/ 2616200 h 3340100"/>
                <a:gd name="connsiteX77" fmla="*/ 11112500 w 11112500"/>
                <a:gd name="connsiteY77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833100 w 11112500"/>
                <a:gd name="connsiteY74" fmla="*/ 2273300 h 3340100"/>
                <a:gd name="connsiteX75" fmla="*/ 10896600 w 11112500"/>
                <a:gd name="connsiteY75" fmla="*/ 2616200 h 3340100"/>
                <a:gd name="connsiteX76" fmla="*/ 11112500 w 11112500"/>
                <a:gd name="connsiteY76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896600 w 11112500"/>
                <a:gd name="connsiteY74" fmla="*/ 2616200 h 3340100"/>
                <a:gd name="connsiteX75" fmla="*/ 11112500 w 11112500"/>
                <a:gd name="connsiteY7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1112500 w 11112500"/>
                <a:gd name="connsiteY74" fmla="*/ 1612900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873500 w 8534400"/>
                <a:gd name="connsiteY31" fmla="*/ 190500 h 3340100"/>
                <a:gd name="connsiteX32" fmla="*/ 3937000 w 8534400"/>
                <a:gd name="connsiteY32" fmla="*/ 0 h 3340100"/>
                <a:gd name="connsiteX33" fmla="*/ 4064000 w 8534400"/>
                <a:gd name="connsiteY33" fmla="*/ 292100 h 3340100"/>
                <a:gd name="connsiteX34" fmla="*/ 4216400 w 8534400"/>
                <a:gd name="connsiteY34" fmla="*/ 1663700 h 3340100"/>
                <a:gd name="connsiteX35" fmla="*/ 4330700 w 8534400"/>
                <a:gd name="connsiteY35" fmla="*/ 3340100 h 3340100"/>
                <a:gd name="connsiteX36" fmla="*/ 4597400 w 8534400"/>
                <a:gd name="connsiteY36" fmla="*/ 1371600 h 3340100"/>
                <a:gd name="connsiteX37" fmla="*/ 4686300 w 8534400"/>
                <a:gd name="connsiteY37" fmla="*/ 1397000 h 3340100"/>
                <a:gd name="connsiteX38" fmla="*/ 4724400 w 8534400"/>
                <a:gd name="connsiteY38" fmla="*/ 952500 h 3340100"/>
                <a:gd name="connsiteX39" fmla="*/ 4876800 w 8534400"/>
                <a:gd name="connsiteY39" fmla="*/ 2476500 h 3340100"/>
                <a:gd name="connsiteX40" fmla="*/ 4965700 w 8534400"/>
                <a:gd name="connsiteY40" fmla="*/ 2222500 h 3340100"/>
                <a:gd name="connsiteX41" fmla="*/ 5067300 w 8534400"/>
                <a:gd name="connsiteY41" fmla="*/ 2057400 h 3340100"/>
                <a:gd name="connsiteX42" fmla="*/ 5156200 w 8534400"/>
                <a:gd name="connsiteY42" fmla="*/ 2120900 h 3340100"/>
                <a:gd name="connsiteX43" fmla="*/ 5308600 w 8534400"/>
                <a:gd name="connsiteY43" fmla="*/ 1435100 h 3340100"/>
                <a:gd name="connsiteX44" fmla="*/ 5486400 w 8534400"/>
                <a:gd name="connsiteY44" fmla="*/ 2501900 h 3340100"/>
                <a:gd name="connsiteX45" fmla="*/ 5562600 w 8534400"/>
                <a:gd name="connsiteY45" fmla="*/ 2235200 h 3340100"/>
                <a:gd name="connsiteX46" fmla="*/ 5664200 w 8534400"/>
                <a:gd name="connsiteY46" fmla="*/ 2349500 h 3340100"/>
                <a:gd name="connsiteX47" fmla="*/ 5816600 w 8534400"/>
                <a:gd name="connsiteY47" fmla="*/ 1676400 h 3340100"/>
                <a:gd name="connsiteX48" fmla="*/ 5969000 w 8534400"/>
                <a:gd name="connsiteY48" fmla="*/ 2171700 h 3340100"/>
                <a:gd name="connsiteX49" fmla="*/ 6032500 w 8534400"/>
                <a:gd name="connsiteY49" fmla="*/ 1955800 h 3340100"/>
                <a:gd name="connsiteX50" fmla="*/ 6108700 w 8534400"/>
                <a:gd name="connsiteY50" fmla="*/ 1943100 h 3340100"/>
                <a:gd name="connsiteX51" fmla="*/ 6223000 w 8534400"/>
                <a:gd name="connsiteY51" fmla="*/ 2628900 h 3340100"/>
                <a:gd name="connsiteX52" fmla="*/ 6362700 w 8534400"/>
                <a:gd name="connsiteY52" fmla="*/ 2641600 h 3340100"/>
                <a:gd name="connsiteX53" fmla="*/ 6400800 w 8534400"/>
                <a:gd name="connsiteY53" fmla="*/ 2540000 h 3340100"/>
                <a:gd name="connsiteX54" fmla="*/ 6438900 w 8534400"/>
                <a:gd name="connsiteY54" fmla="*/ 2692400 h 3340100"/>
                <a:gd name="connsiteX55" fmla="*/ 6540500 w 8534400"/>
                <a:gd name="connsiteY55" fmla="*/ 2806700 h 3340100"/>
                <a:gd name="connsiteX56" fmla="*/ 6743700 w 8534400"/>
                <a:gd name="connsiteY56" fmla="*/ 279400 h 3340100"/>
                <a:gd name="connsiteX57" fmla="*/ 6845300 w 8534400"/>
                <a:gd name="connsiteY57" fmla="*/ 330200 h 3340100"/>
                <a:gd name="connsiteX58" fmla="*/ 6934200 w 8534400"/>
                <a:gd name="connsiteY58" fmla="*/ 952500 h 3340100"/>
                <a:gd name="connsiteX59" fmla="*/ 7175500 w 8534400"/>
                <a:gd name="connsiteY59" fmla="*/ 2692400 h 3340100"/>
                <a:gd name="connsiteX60" fmla="*/ 7327900 w 8534400"/>
                <a:gd name="connsiteY60" fmla="*/ 1612900 h 3340100"/>
                <a:gd name="connsiteX61" fmla="*/ 7416800 w 8534400"/>
                <a:gd name="connsiteY61" fmla="*/ 2082800 h 3340100"/>
                <a:gd name="connsiteX62" fmla="*/ 7518400 w 8534400"/>
                <a:gd name="connsiteY62" fmla="*/ 1689100 h 3340100"/>
                <a:gd name="connsiteX63" fmla="*/ 7569200 w 8534400"/>
                <a:gd name="connsiteY63" fmla="*/ 1257300 h 3340100"/>
                <a:gd name="connsiteX64" fmla="*/ 7632700 w 8534400"/>
                <a:gd name="connsiteY64" fmla="*/ 2197100 h 3340100"/>
                <a:gd name="connsiteX65" fmla="*/ 7747000 w 8534400"/>
                <a:gd name="connsiteY65" fmla="*/ 2527300 h 3340100"/>
                <a:gd name="connsiteX66" fmla="*/ 7835900 w 8534400"/>
                <a:gd name="connsiteY66" fmla="*/ 1968500 h 3340100"/>
                <a:gd name="connsiteX67" fmla="*/ 7962900 w 8534400"/>
                <a:gd name="connsiteY67" fmla="*/ 2146300 h 3340100"/>
                <a:gd name="connsiteX68" fmla="*/ 8115300 w 8534400"/>
                <a:gd name="connsiteY68" fmla="*/ 1257300 h 3340100"/>
                <a:gd name="connsiteX69" fmla="*/ 8255000 w 8534400"/>
                <a:gd name="connsiteY69" fmla="*/ 2171700 h 3340100"/>
                <a:gd name="connsiteX70" fmla="*/ 8305800 w 8534400"/>
                <a:gd name="connsiteY70" fmla="*/ 2044700 h 3340100"/>
                <a:gd name="connsiteX71" fmla="*/ 8343900 w 8534400"/>
                <a:gd name="connsiteY71" fmla="*/ 2171700 h 3340100"/>
                <a:gd name="connsiteX72" fmla="*/ 8382000 w 8534400"/>
                <a:gd name="connsiteY72" fmla="*/ 2032000 h 3340100"/>
                <a:gd name="connsiteX73" fmla="*/ 8534400 w 8534400"/>
                <a:gd name="connsiteY73" fmla="*/ 1317172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937000 w 8534400"/>
                <a:gd name="connsiteY31" fmla="*/ 0 h 3340100"/>
                <a:gd name="connsiteX32" fmla="*/ 4064000 w 8534400"/>
                <a:gd name="connsiteY32" fmla="*/ 292100 h 3340100"/>
                <a:gd name="connsiteX33" fmla="*/ 4216400 w 8534400"/>
                <a:gd name="connsiteY33" fmla="*/ 1663700 h 3340100"/>
                <a:gd name="connsiteX34" fmla="*/ 4330700 w 8534400"/>
                <a:gd name="connsiteY34" fmla="*/ 3340100 h 3340100"/>
                <a:gd name="connsiteX35" fmla="*/ 4597400 w 8534400"/>
                <a:gd name="connsiteY35" fmla="*/ 1371600 h 3340100"/>
                <a:gd name="connsiteX36" fmla="*/ 4686300 w 8534400"/>
                <a:gd name="connsiteY36" fmla="*/ 1397000 h 3340100"/>
                <a:gd name="connsiteX37" fmla="*/ 4724400 w 8534400"/>
                <a:gd name="connsiteY37" fmla="*/ 952500 h 3340100"/>
                <a:gd name="connsiteX38" fmla="*/ 4876800 w 8534400"/>
                <a:gd name="connsiteY38" fmla="*/ 2476500 h 3340100"/>
                <a:gd name="connsiteX39" fmla="*/ 4965700 w 8534400"/>
                <a:gd name="connsiteY39" fmla="*/ 2222500 h 3340100"/>
                <a:gd name="connsiteX40" fmla="*/ 5067300 w 8534400"/>
                <a:gd name="connsiteY40" fmla="*/ 2057400 h 3340100"/>
                <a:gd name="connsiteX41" fmla="*/ 5156200 w 8534400"/>
                <a:gd name="connsiteY41" fmla="*/ 2120900 h 3340100"/>
                <a:gd name="connsiteX42" fmla="*/ 5308600 w 8534400"/>
                <a:gd name="connsiteY42" fmla="*/ 1435100 h 3340100"/>
                <a:gd name="connsiteX43" fmla="*/ 5486400 w 8534400"/>
                <a:gd name="connsiteY43" fmla="*/ 2501900 h 3340100"/>
                <a:gd name="connsiteX44" fmla="*/ 5562600 w 8534400"/>
                <a:gd name="connsiteY44" fmla="*/ 2235200 h 3340100"/>
                <a:gd name="connsiteX45" fmla="*/ 5664200 w 8534400"/>
                <a:gd name="connsiteY45" fmla="*/ 2349500 h 3340100"/>
                <a:gd name="connsiteX46" fmla="*/ 5816600 w 8534400"/>
                <a:gd name="connsiteY46" fmla="*/ 1676400 h 3340100"/>
                <a:gd name="connsiteX47" fmla="*/ 5969000 w 8534400"/>
                <a:gd name="connsiteY47" fmla="*/ 2171700 h 3340100"/>
                <a:gd name="connsiteX48" fmla="*/ 6032500 w 8534400"/>
                <a:gd name="connsiteY48" fmla="*/ 1955800 h 3340100"/>
                <a:gd name="connsiteX49" fmla="*/ 6108700 w 8534400"/>
                <a:gd name="connsiteY49" fmla="*/ 1943100 h 3340100"/>
                <a:gd name="connsiteX50" fmla="*/ 6223000 w 8534400"/>
                <a:gd name="connsiteY50" fmla="*/ 2628900 h 3340100"/>
                <a:gd name="connsiteX51" fmla="*/ 6362700 w 8534400"/>
                <a:gd name="connsiteY51" fmla="*/ 2641600 h 3340100"/>
                <a:gd name="connsiteX52" fmla="*/ 6400800 w 8534400"/>
                <a:gd name="connsiteY52" fmla="*/ 2540000 h 3340100"/>
                <a:gd name="connsiteX53" fmla="*/ 6438900 w 8534400"/>
                <a:gd name="connsiteY53" fmla="*/ 2692400 h 3340100"/>
                <a:gd name="connsiteX54" fmla="*/ 6540500 w 8534400"/>
                <a:gd name="connsiteY54" fmla="*/ 2806700 h 3340100"/>
                <a:gd name="connsiteX55" fmla="*/ 6743700 w 8534400"/>
                <a:gd name="connsiteY55" fmla="*/ 279400 h 3340100"/>
                <a:gd name="connsiteX56" fmla="*/ 6845300 w 8534400"/>
                <a:gd name="connsiteY56" fmla="*/ 330200 h 3340100"/>
                <a:gd name="connsiteX57" fmla="*/ 6934200 w 8534400"/>
                <a:gd name="connsiteY57" fmla="*/ 952500 h 3340100"/>
                <a:gd name="connsiteX58" fmla="*/ 7175500 w 8534400"/>
                <a:gd name="connsiteY58" fmla="*/ 2692400 h 3340100"/>
                <a:gd name="connsiteX59" fmla="*/ 7327900 w 8534400"/>
                <a:gd name="connsiteY59" fmla="*/ 1612900 h 3340100"/>
                <a:gd name="connsiteX60" fmla="*/ 7416800 w 8534400"/>
                <a:gd name="connsiteY60" fmla="*/ 2082800 h 3340100"/>
                <a:gd name="connsiteX61" fmla="*/ 7518400 w 8534400"/>
                <a:gd name="connsiteY61" fmla="*/ 1689100 h 3340100"/>
                <a:gd name="connsiteX62" fmla="*/ 7569200 w 8534400"/>
                <a:gd name="connsiteY62" fmla="*/ 1257300 h 3340100"/>
                <a:gd name="connsiteX63" fmla="*/ 7632700 w 8534400"/>
                <a:gd name="connsiteY63" fmla="*/ 2197100 h 3340100"/>
                <a:gd name="connsiteX64" fmla="*/ 7747000 w 8534400"/>
                <a:gd name="connsiteY64" fmla="*/ 2527300 h 3340100"/>
                <a:gd name="connsiteX65" fmla="*/ 7835900 w 8534400"/>
                <a:gd name="connsiteY65" fmla="*/ 1968500 h 3340100"/>
                <a:gd name="connsiteX66" fmla="*/ 7962900 w 8534400"/>
                <a:gd name="connsiteY66" fmla="*/ 2146300 h 3340100"/>
                <a:gd name="connsiteX67" fmla="*/ 8115300 w 8534400"/>
                <a:gd name="connsiteY67" fmla="*/ 1257300 h 3340100"/>
                <a:gd name="connsiteX68" fmla="*/ 8255000 w 8534400"/>
                <a:gd name="connsiteY68" fmla="*/ 2171700 h 3340100"/>
                <a:gd name="connsiteX69" fmla="*/ 8305800 w 8534400"/>
                <a:gd name="connsiteY69" fmla="*/ 2044700 h 3340100"/>
                <a:gd name="connsiteX70" fmla="*/ 8343900 w 8534400"/>
                <a:gd name="connsiteY70" fmla="*/ 2171700 h 3340100"/>
                <a:gd name="connsiteX71" fmla="*/ 8382000 w 8534400"/>
                <a:gd name="connsiteY71" fmla="*/ 2032000 h 3340100"/>
                <a:gd name="connsiteX72" fmla="*/ 8534400 w 8534400"/>
                <a:gd name="connsiteY72" fmla="*/ 1317172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937000 w 8534400"/>
                <a:gd name="connsiteY31" fmla="*/ 0 h 3340100"/>
                <a:gd name="connsiteX32" fmla="*/ 4216400 w 8534400"/>
                <a:gd name="connsiteY32" fmla="*/ 1663700 h 3340100"/>
                <a:gd name="connsiteX33" fmla="*/ 4330700 w 8534400"/>
                <a:gd name="connsiteY33" fmla="*/ 3340100 h 3340100"/>
                <a:gd name="connsiteX34" fmla="*/ 4597400 w 8534400"/>
                <a:gd name="connsiteY34" fmla="*/ 1371600 h 3340100"/>
                <a:gd name="connsiteX35" fmla="*/ 4686300 w 8534400"/>
                <a:gd name="connsiteY35" fmla="*/ 1397000 h 3340100"/>
                <a:gd name="connsiteX36" fmla="*/ 4724400 w 8534400"/>
                <a:gd name="connsiteY36" fmla="*/ 952500 h 3340100"/>
                <a:gd name="connsiteX37" fmla="*/ 4876800 w 8534400"/>
                <a:gd name="connsiteY37" fmla="*/ 2476500 h 3340100"/>
                <a:gd name="connsiteX38" fmla="*/ 4965700 w 8534400"/>
                <a:gd name="connsiteY38" fmla="*/ 2222500 h 3340100"/>
                <a:gd name="connsiteX39" fmla="*/ 5067300 w 8534400"/>
                <a:gd name="connsiteY39" fmla="*/ 2057400 h 3340100"/>
                <a:gd name="connsiteX40" fmla="*/ 5156200 w 8534400"/>
                <a:gd name="connsiteY40" fmla="*/ 2120900 h 3340100"/>
                <a:gd name="connsiteX41" fmla="*/ 5308600 w 8534400"/>
                <a:gd name="connsiteY41" fmla="*/ 1435100 h 3340100"/>
                <a:gd name="connsiteX42" fmla="*/ 5486400 w 8534400"/>
                <a:gd name="connsiteY42" fmla="*/ 2501900 h 3340100"/>
                <a:gd name="connsiteX43" fmla="*/ 5562600 w 8534400"/>
                <a:gd name="connsiteY43" fmla="*/ 2235200 h 3340100"/>
                <a:gd name="connsiteX44" fmla="*/ 5664200 w 8534400"/>
                <a:gd name="connsiteY44" fmla="*/ 2349500 h 3340100"/>
                <a:gd name="connsiteX45" fmla="*/ 5816600 w 8534400"/>
                <a:gd name="connsiteY45" fmla="*/ 1676400 h 3340100"/>
                <a:gd name="connsiteX46" fmla="*/ 5969000 w 8534400"/>
                <a:gd name="connsiteY46" fmla="*/ 2171700 h 3340100"/>
                <a:gd name="connsiteX47" fmla="*/ 6032500 w 8534400"/>
                <a:gd name="connsiteY47" fmla="*/ 1955800 h 3340100"/>
                <a:gd name="connsiteX48" fmla="*/ 6108700 w 8534400"/>
                <a:gd name="connsiteY48" fmla="*/ 1943100 h 3340100"/>
                <a:gd name="connsiteX49" fmla="*/ 6223000 w 8534400"/>
                <a:gd name="connsiteY49" fmla="*/ 2628900 h 3340100"/>
                <a:gd name="connsiteX50" fmla="*/ 6362700 w 8534400"/>
                <a:gd name="connsiteY50" fmla="*/ 2641600 h 3340100"/>
                <a:gd name="connsiteX51" fmla="*/ 6400800 w 8534400"/>
                <a:gd name="connsiteY51" fmla="*/ 2540000 h 3340100"/>
                <a:gd name="connsiteX52" fmla="*/ 6438900 w 8534400"/>
                <a:gd name="connsiteY52" fmla="*/ 2692400 h 3340100"/>
                <a:gd name="connsiteX53" fmla="*/ 6540500 w 8534400"/>
                <a:gd name="connsiteY53" fmla="*/ 2806700 h 3340100"/>
                <a:gd name="connsiteX54" fmla="*/ 6743700 w 8534400"/>
                <a:gd name="connsiteY54" fmla="*/ 279400 h 3340100"/>
                <a:gd name="connsiteX55" fmla="*/ 6845300 w 8534400"/>
                <a:gd name="connsiteY55" fmla="*/ 330200 h 3340100"/>
                <a:gd name="connsiteX56" fmla="*/ 6934200 w 8534400"/>
                <a:gd name="connsiteY56" fmla="*/ 952500 h 3340100"/>
                <a:gd name="connsiteX57" fmla="*/ 7175500 w 8534400"/>
                <a:gd name="connsiteY57" fmla="*/ 2692400 h 3340100"/>
                <a:gd name="connsiteX58" fmla="*/ 7327900 w 8534400"/>
                <a:gd name="connsiteY58" fmla="*/ 1612900 h 3340100"/>
                <a:gd name="connsiteX59" fmla="*/ 7416800 w 8534400"/>
                <a:gd name="connsiteY59" fmla="*/ 2082800 h 3340100"/>
                <a:gd name="connsiteX60" fmla="*/ 7518400 w 8534400"/>
                <a:gd name="connsiteY60" fmla="*/ 1689100 h 3340100"/>
                <a:gd name="connsiteX61" fmla="*/ 7569200 w 8534400"/>
                <a:gd name="connsiteY61" fmla="*/ 1257300 h 3340100"/>
                <a:gd name="connsiteX62" fmla="*/ 7632700 w 8534400"/>
                <a:gd name="connsiteY62" fmla="*/ 2197100 h 3340100"/>
                <a:gd name="connsiteX63" fmla="*/ 7747000 w 8534400"/>
                <a:gd name="connsiteY63" fmla="*/ 2527300 h 3340100"/>
                <a:gd name="connsiteX64" fmla="*/ 7835900 w 8534400"/>
                <a:gd name="connsiteY64" fmla="*/ 1968500 h 3340100"/>
                <a:gd name="connsiteX65" fmla="*/ 7962900 w 8534400"/>
                <a:gd name="connsiteY65" fmla="*/ 2146300 h 3340100"/>
                <a:gd name="connsiteX66" fmla="*/ 8115300 w 8534400"/>
                <a:gd name="connsiteY66" fmla="*/ 1257300 h 3340100"/>
                <a:gd name="connsiteX67" fmla="*/ 8255000 w 8534400"/>
                <a:gd name="connsiteY67" fmla="*/ 2171700 h 3340100"/>
                <a:gd name="connsiteX68" fmla="*/ 8305800 w 8534400"/>
                <a:gd name="connsiteY68" fmla="*/ 2044700 h 3340100"/>
                <a:gd name="connsiteX69" fmla="*/ 8343900 w 8534400"/>
                <a:gd name="connsiteY69" fmla="*/ 2171700 h 3340100"/>
                <a:gd name="connsiteX70" fmla="*/ 8382000 w 8534400"/>
                <a:gd name="connsiteY70" fmla="*/ 2032000 h 3340100"/>
                <a:gd name="connsiteX71" fmla="*/ 8534400 w 8534400"/>
                <a:gd name="connsiteY71" fmla="*/ 1317172 h 33401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263900 w 8534400"/>
                <a:gd name="connsiteY26" fmla="*/ 2184400 h 3238500"/>
                <a:gd name="connsiteX27" fmla="*/ 3340100 w 8534400"/>
                <a:gd name="connsiteY27" fmla="*/ 2438400 h 3238500"/>
                <a:gd name="connsiteX28" fmla="*/ 3492500 w 8534400"/>
                <a:gd name="connsiteY28" fmla="*/ 1803400 h 3238500"/>
                <a:gd name="connsiteX29" fmla="*/ 3670300 w 8534400"/>
                <a:gd name="connsiteY29" fmla="*/ 2349500 h 3238500"/>
                <a:gd name="connsiteX30" fmla="*/ 3733800 w 8534400"/>
                <a:gd name="connsiteY30" fmla="*/ 2146300 h 3238500"/>
                <a:gd name="connsiteX31" fmla="*/ 3915743 w 8534400"/>
                <a:gd name="connsiteY31" fmla="*/ 0 h 3238500"/>
                <a:gd name="connsiteX32" fmla="*/ 4216400 w 8534400"/>
                <a:gd name="connsiteY32" fmla="*/ 1562100 h 3238500"/>
                <a:gd name="connsiteX33" fmla="*/ 4330700 w 8534400"/>
                <a:gd name="connsiteY33" fmla="*/ 3238500 h 3238500"/>
                <a:gd name="connsiteX34" fmla="*/ 4597400 w 8534400"/>
                <a:gd name="connsiteY34" fmla="*/ 1270000 h 3238500"/>
                <a:gd name="connsiteX35" fmla="*/ 4686300 w 8534400"/>
                <a:gd name="connsiteY35" fmla="*/ 1295400 h 3238500"/>
                <a:gd name="connsiteX36" fmla="*/ 4724400 w 8534400"/>
                <a:gd name="connsiteY36" fmla="*/ 850900 h 3238500"/>
                <a:gd name="connsiteX37" fmla="*/ 4876800 w 8534400"/>
                <a:gd name="connsiteY37" fmla="*/ 2374900 h 3238500"/>
                <a:gd name="connsiteX38" fmla="*/ 4965700 w 8534400"/>
                <a:gd name="connsiteY38" fmla="*/ 2120900 h 3238500"/>
                <a:gd name="connsiteX39" fmla="*/ 5067300 w 8534400"/>
                <a:gd name="connsiteY39" fmla="*/ 1955800 h 3238500"/>
                <a:gd name="connsiteX40" fmla="*/ 5156200 w 8534400"/>
                <a:gd name="connsiteY40" fmla="*/ 2019300 h 3238500"/>
                <a:gd name="connsiteX41" fmla="*/ 5308600 w 8534400"/>
                <a:gd name="connsiteY41" fmla="*/ 1333500 h 3238500"/>
                <a:gd name="connsiteX42" fmla="*/ 5486400 w 8534400"/>
                <a:gd name="connsiteY42" fmla="*/ 2400300 h 3238500"/>
                <a:gd name="connsiteX43" fmla="*/ 5562600 w 8534400"/>
                <a:gd name="connsiteY43" fmla="*/ 2133600 h 3238500"/>
                <a:gd name="connsiteX44" fmla="*/ 5664200 w 8534400"/>
                <a:gd name="connsiteY44" fmla="*/ 2247900 h 3238500"/>
                <a:gd name="connsiteX45" fmla="*/ 5816600 w 8534400"/>
                <a:gd name="connsiteY45" fmla="*/ 1574800 h 3238500"/>
                <a:gd name="connsiteX46" fmla="*/ 5969000 w 8534400"/>
                <a:gd name="connsiteY46" fmla="*/ 2070100 h 3238500"/>
                <a:gd name="connsiteX47" fmla="*/ 6032500 w 8534400"/>
                <a:gd name="connsiteY47" fmla="*/ 1854200 h 3238500"/>
                <a:gd name="connsiteX48" fmla="*/ 6108700 w 8534400"/>
                <a:gd name="connsiteY48" fmla="*/ 1841500 h 3238500"/>
                <a:gd name="connsiteX49" fmla="*/ 6223000 w 8534400"/>
                <a:gd name="connsiteY49" fmla="*/ 2527300 h 3238500"/>
                <a:gd name="connsiteX50" fmla="*/ 6362700 w 8534400"/>
                <a:gd name="connsiteY50" fmla="*/ 2540000 h 3238500"/>
                <a:gd name="connsiteX51" fmla="*/ 6400800 w 8534400"/>
                <a:gd name="connsiteY51" fmla="*/ 2438400 h 3238500"/>
                <a:gd name="connsiteX52" fmla="*/ 6438900 w 8534400"/>
                <a:gd name="connsiteY52" fmla="*/ 2590800 h 3238500"/>
                <a:gd name="connsiteX53" fmla="*/ 6540500 w 8534400"/>
                <a:gd name="connsiteY53" fmla="*/ 2705100 h 3238500"/>
                <a:gd name="connsiteX54" fmla="*/ 6743700 w 8534400"/>
                <a:gd name="connsiteY54" fmla="*/ 177800 h 3238500"/>
                <a:gd name="connsiteX55" fmla="*/ 6845300 w 8534400"/>
                <a:gd name="connsiteY55" fmla="*/ 228600 h 3238500"/>
                <a:gd name="connsiteX56" fmla="*/ 6934200 w 8534400"/>
                <a:gd name="connsiteY56" fmla="*/ 850900 h 3238500"/>
                <a:gd name="connsiteX57" fmla="*/ 7175500 w 8534400"/>
                <a:gd name="connsiteY57" fmla="*/ 2590800 h 3238500"/>
                <a:gd name="connsiteX58" fmla="*/ 7327900 w 8534400"/>
                <a:gd name="connsiteY58" fmla="*/ 1511300 h 3238500"/>
                <a:gd name="connsiteX59" fmla="*/ 7416800 w 8534400"/>
                <a:gd name="connsiteY59" fmla="*/ 1981200 h 3238500"/>
                <a:gd name="connsiteX60" fmla="*/ 7518400 w 8534400"/>
                <a:gd name="connsiteY60" fmla="*/ 1587500 h 3238500"/>
                <a:gd name="connsiteX61" fmla="*/ 7569200 w 8534400"/>
                <a:gd name="connsiteY61" fmla="*/ 1155700 h 3238500"/>
                <a:gd name="connsiteX62" fmla="*/ 7632700 w 8534400"/>
                <a:gd name="connsiteY62" fmla="*/ 2095500 h 3238500"/>
                <a:gd name="connsiteX63" fmla="*/ 7747000 w 8534400"/>
                <a:gd name="connsiteY63" fmla="*/ 2425700 h 3238500"/>
                <a:gd name="connsiteX64" fmla="*/ 7835900 w 8534400"/>
                <a:gd name="connsiteY64" fmla="*/ 1866900 h 3238500"/>
                <a:gd name="connsiteX65" fmla="*/ 7962900 w 8534400"/>
                <a:gd name="connsiteY65" fmla="*/ 2044700 h 3238500"/>
                <a:gd name="connsiteX66" fmla="*/ 8115300 w 8534400"/>
                <a:gd name="connsiteY66" fmla="*/ 1155700 h 3238500"/>
                <a:gd name="connsiteX67" fmla="*/ 8255000 w 8534400"/>
                <a:gd name="connsiteY67" fmla="*/ 2070100 h 3238500"/>
                <a:gd name="connsiteX68" fmla="*/ 8305800 w 8534400"/>
                <a:gd name="connsiteY68" fmla="*/ 1943100 h 3238500"/>
                <a:gd name="connsiteX69" fmla="*/ 8343900 w 8534400"/>
                <a:gd name="connsiteY69" fmla="*/ 2070100 h 3238500"/>
                <a:gd name="connsiteX70" fmla="*/ 8382000 w 8534400"/>
                <a:gd name="connsiteY70" fmla="*/ 1930400 h 3238500"/>
                <a:gd name="connsiteX71" fmla="*/ 8534400 w 8534400"/>
                <a:gd name="connsiteY71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401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6400 w 8534400"/>
                <a:gd name="connsiteY31" fmla="*/ 15621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6400 w 8534400"/>
                <a:gd name="connsiteY31" fmla="*/ 15621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1750 w 8534400"/>
                <a:gd name="connsiteY31" fmla="*/ 10795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160600 w 8534400"/>
                <a:gd name="connsiteY31" fmla="*/ 108585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686300 w 8534400"/>
                <a:gd name="connsiteY34" fmla="*/ 1295400 h 3187700"/>
                <a:gd name="connsiteX35" fmla="*/ 4724400 w 8534400"/>
                <a:gd name="connsiteY35" fmla="*/ 850900 h 3187700"/>
                <a:gd name="connsiteX36" fmla="*/ 4876800 w 8534400"/>
                <a:gd name="connsiteY36" fmla="*/ 2374900 h 3187700"/>
                <a:gd name="connsiteX37" fmla="*/ 4965700 w 8534400"/>
                <a:gd name="connsiteY37" fmla="*/ 2120900 h 3187700"/>
                <a:gd name="connsiteX38" fmla="*/ 5067300 w 8534400"/>
                <a:gd name="connsiteY38" fmla="*/ 1955800 h 3187700"/>
                <a:gd name="connsiteX39" fmla="*/ 5156200 w 8534400"/>
                <a:gd name="connsiteY39" fmla="*/ 2019300 h 3187700"/>
                <a:gd name="connsiteX40" fmla="*/ 5308600 w 8534400"/>
                <a:gd name="connsiteY40" fmla="*/ 1333500 h 3187700"/>
                <a:gd name="connsiteX41" fmla="*/ 5486400 w 8534400"/>
                <a:gd name="connsiteY41" fmla="*/ 2400300 h 3187700"/>
                <a:gd name="connsiteX42" fmla="*/ 5562600 w 8534400"/>
                <a:gd name="connsiteY42" fmla="*/ 2133600 h 3187700"/>
                <a:gd name="connsiteX43" fmla="*/ 5664200 w 8534400"/>
                <a:gd name="connsiteY43" fmla="*/ 2247900 h 3187700"/>
                <a:gd name="connsiteX44" fmla="*/ 5816600 w 8534400"/>
                <a:gd name="connsiteY44" fmla="*/ 1574800 h 3187700"/>
                <a:gd name="connsiteX45" fmla="*/ 5969000 w 8534400"/>
                <a:gd name="connsiteY45" fmla="*/ 2070100 h 3187700"/>
                <a:gd name="connsiteX46" fmla="*/ 6032500 w 8534400"/>
                <a:gd name="connsiteY46" fmla="*/ 1854200 h 3187700"/>
                <a:gd name="connsiteX47" fmla="*/ 6108700 w 8534400"/>
                <a:gd name="connsiteY47" fmla="*/ 1841500 h 3187700"/>
                <a:gd name="connsiteX48" fmla="*/ 6223000 w 8534400"/>
                <a:gd name="connsiteY48" fmla="*/ 2527300 h 3187700"/>
                <a:gd name="connsiteX49" fmla="*/ 6362700 w 8534400"/>
                <a:gd name="connsiteY49" fmla="*/ 2540000 h 3187700"/>
                <a:gd name="connsiteX50" fmla="*/ 6400800 w 8534400"/>
                <a:gd name="connsiteY50" fmla="*/ 2438400 h 3187700"/>
                <a:gd name="connsiteX51" fmla="*/ 6438900 w 8534400"/>
                <a:gd name="connsiteY51" fmla="*/ 2590800 h 3187700"/>
                <a:gd name="connsiteX52" fmla="*/ 6540500 w 8534400"/>
                <a:gd name="connsiteY52" fmla="*/ 2705100 h 3187700"/>
                <a:gd name="connsiteX53" fmla="*/ 6743700 w 8534400"/>
                <a:gd name="connsiteY53" fmla="*/ 177800 h 3187700"/>
                <a:gd name="connsiteX54" fmla="*/ 6845300 w 8534400"/>
                <a:gd name="connsiteY54" fmla="*/ 228600 h 3187700"/>
                <a:gd name="connsiteX55" fmla="*/ 6934200 w 8534400"/>
                <a:gd name="connsiteY55" fmla="*/ 850900 h 3187700"/>
                <a:gd name="connsiteX56" fmla="*/ 7175500 w 8534400"/>
                <a:gd name="connsiteY56" fmla="*/ 2590800 h 3187700"/>
                <a:gd name="connsiteX57" fmla="*/ 7327900 w 8534400"/>
                <a:gd name="connsiteY57" fmla="*/ 1511300 h 3187700"/>
                <a:gd name="connsiteX58" fmla="*/ 7416800 w 8534400"/>
                <a:gd name="connsiteY58" fmla="*/ 1981200 h 3187700"/>
                <a:gd name="connsiteX59" fmla="*/ 7518400 w 8534400"/>
                <a:gd name="connsiteY59" fmla="*/ 1587500 h 3187700"/>
                <a:gd name="connsiteX60" fmla="*/ 7569200 w 8534400"/>
                <a:gd name="connsiteY60" fmla="*/ 1155700 h 3187700"/>
                <a:gd name="connsiteX61" fmla="*/ 7632700 w 8534400"/>
                <a:gd name="connsiteY61" fmla="*/ 2095500 h 3187700"/>
                <a:gd name="connsiteX62" fmla="*/ 7747000 w 8534400"/>
                <a:gd name="connsiteY62" fmla="*/ 2425700 h 3187700"/>
                <a:gd name="connsiteX63" fmla="*/ 7835900 w 8534400"/>
                <a:gd name="connsiteY63" fmla="*/ 1866900 h 3187700"/>
                <a:gd name="connsiteX64" fmla="*/ 7962900 w 8534400"/>
                <a:gd name="connsiteY64" fmla="*/ 2044700 h 3187700"/>
                <a:gd name="connsiteX65" fmla="*/ 8115300 w 8534400"/>
                <a:gd name="connsiteY65" fmla="*/ 1155700 h 3187700"/>
                <a:gd name="connsiteX66" fmla="*/ 8255000 w 8534400"/>
                <a:gd name="connsiteY66" fmla="*/ 2070100 h 3187700"/>
                <a:gd name="connsiteX67" fmla="*/ 8305800 w 8534400"/>
                <a:gd name="connsiteY67" fmla="*/ 1943100 h 3187700"/>
                <a:gd name="connsiteX68" fmla="*/ 8343900 w 8534400"/>
                <a:gd name="connsiteY68" fmla="*/ 2070100 h 3187700"/>
                <a:gd name="connsiteX69" fmla="*/ 8382000 w 8534400"/>
                <a:gd name="connsiteY69" fmla="*/ 1930400 h 3187700"/>
                <a:gd name="connsiteX70" fmla="*/ 8534400 w 8534400"/>
                <a:gd name="connsiteY70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724400 w 8534400"/>
                <a:gd name="connsiteY34" fmla="*/ 8509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816600 w 8534400"/>
                <a:gd name="connsiteY42" fmla="*/ 1574800 h 3187700"/>
                <a:gd name="connsiteX43" fmla="*/ 5969000 w 8534400"/>
                <a:gd name="connsiteY43" fmla="*/ 2070100 h 3187700"/>
                <a:gd name="connsiteX44" fmla="*/ 6032500 w 8534400"/>
                <a:gd name="connsiteY44" fmla="*/ 1854200 h 3187700"/>
                <a:gd name="connsiteX45" fmla="*/ 6108700 w 8534400"/>
                <a:gd name="connsiteY45" fmla="*/ 1841500 h 3187700"/>
                <a:gd name="connsiteX46" fmla="*/ 6223000 w 8534400"/>
                <a:gd name="connsiteY46" fmla="*/ 2527300 h 3187700"/>
                <a:gd name="connsiteX47" fmla="*/ 6362700 w 8534400"/>
                <a:gd name="connsiteY47" fmla="*/ 2540000 h 3187700"/>
                <a:gd name="connsiteX48" fmla="*/ 6400800 w 8534400"/>
                <a:gd name="connsiteY48" fmla="*/ 2438400 h 3187700"/>
                <a:gd name="connsiteX49" fmla="*/ 6438900 w 8534400"/>
                <a:gd name="connsiteY49" fmla="*/ 2590800 h 3187700"/>
                <a:gd name="connsiteX50" fmla="*/ 6540500 w 8534400"/>
                <a:gd name="connsiteY50" fmla="*/ 2705100 h 3187700"/>
                <a:gd name="connsiteX51" fmla="*/ 6743700 w 8534400"/>
                <a:gd name="connsiteY51" fmla="*/ 177800 h 3187700"/>
                <a:gd name="connsiteX52" fmla="*/ 6845300 w 8534400"/>
                <a:gd name="connsiteY52" fmla="*/ 228600 h 3187700"/>
                <a:gd name="connsiteX53" fmla="*/ 6934200 w 8534400"/>
                <a:gd name="connsiteY53" fmla="*/ 850900 h 3187700"/>
                <a:gd name="connsiteX54" fmla="*/ 7175500 w 8534400"/>
                <a:gd name="connsiteY54" fmla="*/ 2590800 h 3187700"/>
                <a:gd name="connsiteX55" fmla="*/ 7327900 w 8534400"/>
                <a:gd name="connsiteY55" fmla="*/ 1511300 h 3187700"/>
                <a:gd name="connsiteX56" fmla="*/ 7416800 w 8534400"/>
                <a:gd name="connsiteY56" fmla="*/ 1981200 h 3187700"/>
                <a:gd name="connsiteX57" fmla="*/ 7518400 w 8534400"/>
                <a:gd name="connsiteY57" fmla="*/ 1587500 h 3187700"/>
                <a:gd name="connsiteX58" fmla="*/ 7569200 w 8534400"/>
                <a:gd name="connsiteY58" fmla="*/ 1155700 h 3187700"/>
                <a:gd name="connsiteX59" fmla="*/ 7632700 w 8534400"/>
                <a:gd name="connsiteY59" fmla="*/ 2095500 h 3187700"/>
                <a:gd name="connsiteX60" fmla="*/ 7747000 w 8534400"/>
                <a:gd name="connsiteY60" fmla="*/ 2425700 h 3187700"/>
                <a:gd name="connsiteX61" fmla="*/ 7835900 w 8534400"/>
                <a:gd name="connsiteY61" fmla="*/ 1866900 h 3187700"/>
                <a:gd name="connsiteX62" fmla="*/ 7962900 w 8534400"/>
                <a:gd name="connsiteY62" fmla="*/ 2044700 h 3187700"/>
                <a:gd name="connsiteX63" fmla="*/ 8115300 w 8534400"/>
                <a:gd name="connsiteY63" fmla="*/ 1155700 h 3187700"/>
                <a:gd name="connsiteX64" fmla="*/ 8255000 w 8534400"/>
                <a:gd name="connsiteY64" fmla="*/ 2070100 h 3187700"/>
                <a:gd name="connsiteX65" fmla="*/ 8305800 w 8534400"/>
                <a:gd name="connsiteY65" fmla="*/ 1943100 h 3187700"/>
                <a:gd name="connsiteX66" fmla="*/ 8343900 w 8534400"/>
                <a:gd name="connsiteY66" fmla="*/ 2070100 h 3187700"/>
                <a:gd name="connsiteX67" fmla="*/ 8382000 w 8534400"/>
                <a:gd name="connsiteY67" fmla="*/ 1930400 h 3187700"/>
                <a:gd name="connsiteX68" fmla="*/ 8534400 w 8534400"/>
                <a:gd name="connsiteY68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308600 w 8534400"/>
                <a:gd name="connsiteY38" fmla="*/ 1333500 h 3187700"/>
                <a:gd name="connsiteX39" fmla="*/ 5486400 w 8534400"/>
                <a:gd name="connsiteY39" fmla="*/ 2400300 h 3187700"/>
                <a:gd name="connsiteX40" fmla="*/ 5562600 w 8534400"/>
                <a:gd name="connsiteY40" fmla="*/ 2133600 h 3187700"/>
                <a:gd name="connsiteX41" fmla="*/ 5816600 w 8534400"/>
                <a:gd name="connsiteY41" fmla="*/ 1574800 h 3187700"/>
                <a:gd name="connsiteX42" fmla="*/ 5969000 w 8534400"/>
                <a:gd name="connsiteY42" fmla="*/ 2070100 h 3187700"/>
                <a:gd name="connsiteX43" fmla="*/ 6032500 w 8534400"/>
                <a:gd name="connsiteY43" fmla="*/ 1854200 h 3187700"/>
                <a:gd name="connsiteX44" fmla="*/ 6108700 w 8534400"/>
                <a:gd name="connsiteY44" fmla="*/ 1841500 h 3187700"/>
                <a:gd name="connsiteX45" fmla="*/ 6223000 w 8534400"/>
                <a:gd name="connsiteY45" fmla="*/ 2527300 h 3187700"/>
                <a:gd name="connsiteX46" fmla="*/ 6362700 w 8534400"/>
                <a:gd name="connsiteY46" fmla="*/ 2540000 h 3187700"/>
                <a:gd name="connsiteX47" fmla="*/ 6400800 w 8534400"/>
                <a:gd name="connsiteY47" fmla="*/ 2438400 h 3187700"/>
                <a:gd name="connsiteX48" fmla="*/ 6438900 w 8534400"/>
                <a:gd name="connsiteY48" fmla="*/ 2590800 h 3187700"/>
                <a:gd name="connsiteX49" fmla="*/ 6540500 w 8534400"/>
                <a:gd name="connsiteY49" fmla="*/ 2705100 h 3187700"/>
                <a:gd name="connsiteX50" fmla="*/ 6743700 w 8534400"/>
                <a:gd name="connsiteY50" fmla="*/ 177800 h 3187700"/>
                <a:gd name="connsiteX51" fmla="*/ 6845300 w 8534400"/>
                <a:gd name="connsiteY51" fmla="*/ 228600 h 3187700"/>
                <a:gd name="connsiteX52" fmla="*/ 6934200 w 8534400"/>
                <a:gd name="connsiteY52" fmla="*/ 850900 h 3187700"/>
                <a:gd name="connsiteX53" fmla="*/ 7175500 w 8534400"/>
                <a:gd name="connsiteY53" fmla="*/ 2590800 h 3187700"/>
                <a:gd name="connsiteX54" fmla="*/ 7327900 w 8534400"/>
                <a:gd name="connsiteY54" fmla="*/ 1511300 h 3187700"/>
                <a:gd name="connsiteX55" fmla="*/ 7416800 w 8534400"/>
                <a:gd name="connsiteY55" fmla="*/ 1981200 h 3187700"/>
                <a:gd name="connsiteX56" fmla="*/ 7518400 w 8534400"/>
                <a:gd name="connsiteY56" fmla="*/ 1587500 h 3187700"/>
                <a:gd name="connsiteX57" fmla="*/ 7569200 w 8534400"/>
                <a:gd name="connsiteY57" fmla="*/ 1155700 h 3187700"/>
                <a:gd name="connsiteX58" fmla="*/ 7632700 w 8534400"/>
                <a:gd name="connsiteY58" fmla="*/ 2095500 h 3187700"/>
                <a:gd name="connsiteX59" fmla="*/ 7747000 w 8534400"/>
                <a:gd name="connsiteY59" fmla="*/ 2425700 h 3187700"/>
                <a:gd name="connsiteX60" fmla="*/ 7835900 w 8534400"/>
                <a:gd name="connsiteY60" fmla="*/ 1866900 h 3187700"/>
                <a:gd name="connsiteX61" fmla="*/ 7962900 w 8534400"/>
                <a:gd name="connsiteY61" fmla="*/ 2044700 h 3187700"/>
                <a:gd name="connsiteX62" fmla="*/ 8115300 w 8534400"/>
                <a:gd name="connsiteY62" fmla="*/ 1155700 h 3187700"/>
                <a:gd name="connsiteX63" fmla="*/ 8255000 w 8534400"/>
                <a:gd name="connsiteY63" fmla="*/ 2070100 h 3187700"/>
                <a:gd name="connsiteX64" fmla="*/ 8305800 w 8534400"/>
                <a:gd name="connsiteY64" fmla="*/ 1943100 h 3187700"/>
                <a:gd name="connsiteX65" fmla="*/ 8343900 w 8534400"/>
                <a:gd name="connsiteY65" fmla="*/ 2070100 h 3187700"/>
                <a:gd name="connsiteX66" fmla="*/ 8382000 w 8534400"/>
                <a:gd name="connsiteY66" fmla="*/ 1930400 h 3187700"/>
                <a:gd name="connsiteX67" fmla="*/ 8534400 w 8534400"/>
                <a:gd name="connsiteY67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364401 w 8534400"/>
                <a:gd name="connsiteY38" fmla="*/ 1149350 h 3187700"/>
                <a:gd name="connsiteX39" fmla="*/ 5486400 w 8534400"/>
                <a:gd name="connsiteY39" fmla="*/ 2400300 h 3187700"/>
                <a:gd name="connsiteX40" fmla="*/ 5562600 w 8534400"/>
                <a:gd name="connsiteY40" fmla="*/ 2133600 h 3187700"/>
                <a:gd name="connsiteX41" fmla="*/ 5816600 w 8534400"/>
                <a:gd name="connsiteY41" fmla="*/ 1574800 h 3187700"/>
                <a:gd name="connsiteX42" fmla="*/ 5969000 w 8534400"/>
                <a:gd name="connsiteY42" fmla="*/ 2070100 h 3187700"/>
                <a:gd name="connsiteX43" fmla="*/ 6032500 w 8534400"/>
                <a:gd name="connsiteY43" fmla="*/ 1854200 h 3187700"/>
                <a:gd name="connsiteX44" fmla="*/ 6108700 w 8534400"/>
                <a:gd name="connsiteY44" fmla="*/ 1841500 h 3187700"/>
                <a:gd name="connsiteX45" fmla="*/ 6223000 w 8534400"/>
                <a:gd name="connsiteY45" fmla="*/ 2527300 h 3187700"/>
                <a:gd name="connsiteX46" fmla="*/ 6362700 w 8534400"/>
                <a:gd name="connsiteY46" fmla="*/ 2540000 h 3187700"/>
                <a:gd name="connsiteX47" fmla="*/ 6400800 w 8534400"/>
                <a:gd name="connsiteY47" fmla="*/ 2438400 h 3187700"/>
                <a:gd name="connsiteX48" fmla="*/ 6438900 w 8534400"/>
                <a:gd name="connsiteY48" fmla="*/ 2590800 h 3187700"/>
                <a:gd name="connsiteX49" fmla="*/ 6540500 w 8534400"/>
                <a:gd name="connsiteY49" fmla="*/ 2705100 h 3187700"/>
                <a:gd name="connsiteX50" fmla="*/ 6743700 w 8534400"/>
                <a:gd name="connsiteY50" fmla="*/ 177800 h 3187700"/>
                <a:gd name="connsiteX51" fmla="*/ 6845300 w 8534400"/>
                <a:gd name="connsiteY51" fmla="*/ 228600 h 3187700"/>
                <a:gd name="connsiteX52" fmla="*/ 6934200 w 8534400"/>
                <a:gd name="connsiteY52" fmla="*/ 850900 h 3187700"/>
                <a:gd name="connsiteX53" fmla="*/ 7175500 w 8534400"/>
                <a:gd name="connsiteY53" fmla="*/ 2590800 h 3187700"/>
                <a:gd name="connsiteX54" fmla="*/ 7327900 w 8534400"/>
                <a:gd name="connsiteY54" fmla="*/ 1511300 h 3187700"/>
                <a:gd name="connsiteX55" fmla="*/ 7416800 w 8534400"/>
                <a:gd name="connsiteY55" fmla="*/ 1981200 h 3187700"/>
                <a:gd name="connsiteX56" fmla="*/ 7518400 w 8534400"/>
                <a:gd name="connsiteY56" fmla="*/ 1587500 h 3187700"/>
                <a:gd name="connsiteX57" fmla="*/ 7569200 w 8534400"/>
                <a:gd name="connsiteY57" fmla="*/ 1155700 h 3187700"/>
                <a:gd name="connsiteX58" fmla="*/ 7632700 w 8534400"/>
                <a:gd name="connsiteY58" fmla="*/ 2095500 h 3187700"/>
                <a:gd name="connsiteX59" fmla="*/ 7747000 w 8534400"/>
                <a:gd name="connsiteY59" fmla="*/ 2425700 h 3187700"/>
                <a:gd name="connsiteX60" fmla="*/ 7835900 w 8534400"/>
                <a:gd name="connsiteY60" fmla="*/ 1866900 h 3187700"/>
                <a:gd name="connsiteX61" fmla="*/ 7962900 w 8534400"/>
                <a:gd name="connsiteY61" fmla="*/ 2044700 h 3187700"/>
                <a:gd name="connsiteX62" fmla="*/ 8115300 w 8534400"/>
                <a:gd name="connsiteY62" fmla="*/ 1155700 h 3187700"/>
                <a:gd name="connsiteX63" fmla="*/ 8255000 w 8534400"/>
                <a:gd name="connsiteY63" fmla="*/ 2070100 h 3187700"/>
                <a:gd name="connsiteX64" fmla="*/ 8305800 w 8534400"/>
                <a:gd name="connsiteY64" fmla="*/ 1943100 h 3187700"/>
                <a:gd name="connsiteX65" fmla="*/ 8343900 w 8534400"/>
                <a:gd name="connsiteY65" fmla="*/ 2070100 h 3187700"/>
                <a:gd name="connsiteX66" fmla="*/ 8382000 w 8534400"/>
                <a:gd name="connsiteY66" fmla="*/ 1930400 h 3187700"/>
                <a:gd name="connsiteX67" fmla="*/ 8534400 w 8534400"/>
                <a:gd name="connsiteY67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00800 w 8534400"/>
                <a:gd name="connsiteY46" fmla="*/ 2438400 h 3187700"/>
                <a:gd name="connsiteX47" fmla="*/ 6438900 w 8534400"/>
                <a:gd name="connsiteY47" fmla="*/ 2590800 h 3187700"/>
                <a:gd name="connsiteX48" fmla="*/ 6540500 w 8534400"/>
                <a:gd name="connsiteY48" fmla="*/ 2705100 h 3187700"/>
                <a:gd name="connsiteX49" fmla="*/ 6743700 w 8534400"/>
                <a:gd name="connsiteY49" fmla="*/ 177800 h 3187700"/>
                <a:gd name="connsiteX50" fmla="*/ 6845300 w 8534400"/>
                <a:gd name="connsiteY50" fmla="*/ 228600 h 3187700"/>
                <a:gd name="connsiteX51" fmla="*/ 6934200 w 8534400"/>
                <a:gd name="connsiteY51" fmla="*/ 850900 h 3187700"/>
                <a:gd name="connsiteX52" fmla="*/ 7175500 w 8534400"/>
                <a:gd name="connsiteY52" fmla="*/ 2590800 h 3187700"/>
                <a:gd name="connsiteX53" fmla="*/ 7327900 w 8534400"/>
                <a:gd name="connsiteY53" fmla="*/ 1511300 h 3187700"/>
                <a:gd name="connsiteX54" fmla="*/ 7416800 w 8534400"/>
                <a:gd name="connsiteY54" fmla="*/ 1981200 h 3187700"/>
                <a:gd name="connsiteX55" fmla="*/ 7518400 w 8534400"/>
                <a:gd name="connsiteY55" fmla="*/ 1587500 h 3187700"/>
                <a:gd name="connsiteX56" fmla="*/ 7569200 w 8534400"/>
                <a:gd name="connsiteY56" fmla="*/ 1155700 h 3187700"/>
                <a:gd name="connsiteX57" fmla="*/ 7632700 w 8534400"/>
                <a:gd name="connsiteY57" fmla="*/ 2095500 h 3187700"/>
                <a:gd name="connsiteX58" fmla="*/ 7747000 w 8534400"/>
                <a:gd name="connsiteY58" fmla="*/ 2425700 h 3187700"/>
                <a:gd name="connsiteX59" fmla="*/ 7835900 w 8534400"/>
                <a:gd name="connsiteY59" fmla="*/ 1866900 h 3187700"/>
                <a:gd name="connsiteX60" fmla="*/ 7962900 w 8534400"/>
                <a:gd name="connsiteY60" fmla="*/ 2044700 h 3187700"/>
                <a:gd name="connsiteX61" fmla="*/ 8115300 w 8534400"/>
                <a:gd name="connsiteY61" fmla="*/ 1155700 h 3187700"/>
                <a:gd name="connsiteX62" fmla="*/ 8255000 w 8534400"/>
                <a:gd name="connsiteY62" fmla="*/ 2070100 h 3187700"/>
                <a:gd name="connsiteX63" fmla="*/ 8305800 w 8534400"/>
                <a:gd name="connsiteY63" fmla="*/ 1943100 h 3187700"/>
                <a:gd name="connsiteX64" fmla="*/ 8343900 w 8534400"/>
                <a:gd name="connsiteY64" fmla="*/ 2070100 h 3187700"/>
                <a:gd name="connsiteX65" fmla="*/ 8382000 w 8534400"/>
                <a:gd name="connsiteY65" fmla="*/ 1930400 h 3187700"/>
                <a:gd name="connsiteX66" fmla="*/ 8534400 w 8534400"/>
                <a:gd name="connsiteY66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00800 w 8534400"/>
                <a:gd name="connsiteY46" fmla="*/ 2438400 h 3187700"/>
                <a:gd name="connsiteX47" fmla="*/ 6438900 w 8534400"/>
                <a:gd name="connsiteY47" fmla="*/ 2590800 h 3187700"/>
                <a:gd name="connsiteX48" fmla="*/ 6540500 w 8534400"/>
                <a:gd name="connsiteY48" fmla="*/ 2705100 h 3187700"/>
                <a:gd name="connsiteX49" fmla="*/ 6743700 w 8534400"/>
                <a:gd name="connsiteY49" fmla="*/ 177800 h 3187700"/>
                <a:gd name="connsiteX50" fmla="*/ 6845300 w 8534400"/>
                <a:gd name="connsiteY50" fmla="*/ 228600 h 3187700"/>
                <a:gd name="connsiteX51" fmla="*/ 6934200 w 8534400"/>
                <a:gd name="connsiteY51" fmla="*/ 850900 h 3187700"/>
                <a:gd name="connsiteX52" fmla="*/ 7175500 w 8534400"/>
                <a:gd name="connsiteY52" fmla="*/ 2590800 h 3187700"/>
                <a:gd name="connsiteX53" fmla="*/ 7327900 w 8534400"/>
                <a:gd name="connsiteY53" fmla="*/ 1511300 h 3187700"/>
                <a:gd name="connsiteX54" fmla="*/ 7416800 w 8534400"/>
                <a:gd name="connsiteY54" fmla="*/ 1981200 h 3187700"/>
                <a:gd name="connsiteX55" fmla="*/ 7518400 w 8534400"/>
                <a:gd name="connsiteY55" fmla="*/ 1587500 h 3187700"/>
                <a:gd name="connsiteX56" fmla="*/ 7569200 w 8534400"/>
                <a:gd name="connsiteY56" fmla="*/ 1155700 h 3187700"/>
                <a:gd name="connsiteX57" fmla="*/ 7632700 w 8534400"/>
                <a:gd name="connsiteY57" fmla="*/ 2095500 h 3187700"/>
                <a:gd name="connsiteX58" fmla="*/ 7747000 w 8534400"/>
                <a:gd name="connsiteY58" fmla="*/ 2425700 h 3187700"/>
                <a:gd name="connsiteX59" fmla="*/ 7835900 w 8534400"/>
                <a:gd name="connsiteY59" fmla="*/ 1866900 h 3187700"/>
                <a:gd name="connsiteX60" fmla="*/ 7962900 w 8534400"/>
                <a:gd name="connsiteY60" fmla="*/ 2044700 h 3187700"/>
                <a:gd name="connsiteX61" fmla="*/ 8115300 w 8534400"/>
                <a:gd name="connsiteY61" fmla="*/ 1155700 h 3187700"/>
                <a:gd name="connsiteX62" fmla="*/ 8255000 w 8534400"/>
                <a:gd name="connsiteY62" fmla="*/ 2070100 h 3187700"/>
                <a:gd name="connsiteX63" fmla="*/ 8305800 w 8534400"/>
                <a:gd name="connsiteY63" fmla="*/ 1943100 h 3187700"/>
                <a:gd name="connsiteX64" fmla="*/ 8343900 w 8534400"/>
                <a:gd name="connsiteY64" fmla="*/ 2070100 h 3187700"/>
                <a:gd name="connsiteX65" fmla="*/ 8382000 w 8534400"/>
                <a:gd name="connsiteY65" fmla="*/ 1930400 h 3187700"/>
                <a:gd name="connsiteX66" fmla="*/ 8534400 w 8534400"/>
                <a:gd name="connsiteY66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38900 w 8534400"/>
                <a:gd name="connsiteY46" fmla="*/ 2590800 h 3187700"/>
                <a:gd name="connsiteX47" fmla="*/ 6540500 w 8534400"/>
                <a:gd name="connsiteY47" fmla="*/ 2705100 h 3187700"/>
                <a:gd name="connsiteX48" fmla="*/ 6743700 w 8534400"/>
                <a:gd name="connsiteY48" fmla="*/ 177800 h 3187700"/>
                <a:gd name="connsiteX49" fmla="*/ 6845300 w 8534400"/>
                <a:gd name="connsiteY49" fmla="*/ 228600 h 3187700"/>
                <a:gd name="connsiteX50" fmla="*/ 6934200 w 8534400"/>
                <a:gd name="connsiteY50" fmla="*/ 850900 h 3187700"/>
                <a:gd name="connsiteX51" fmla="*/ 7175500 w 8534400"/>
                <a:gd name="connsiteY51" fmla="*/ 2590800 h 3187700"/>
                <a:gd name="connsiteX52" fmla="*/ 7327900 w 8534400"/>
                <a:gd name="connsiteY52" fmla="*/ 1511300 h 3187700"/>
                <a:gd name="connsiteX53" fmla="*/ 7416800 w 8534400"/>
                <a:gd name="connsiteY53" fmla="*/ 1981200 h 3187700"/>
                <a:gd name="connsiteX54" fmla="*/ 7518400 w 8534400"/>
                <a:gd name="connsiteY54" fmla="*/ 1587500 h 3187700"/>
                <a:gd name="connsiteX55" fmla="*/ 7569200 w 8534400"/>
                <a:gd name="connsiteY55" fmla="*/ 1155700 h 3187700"/>
                <a:gd name="connsiteX56" fmla="*/ 7632700 w 8534400"/>
                <a:gd name="connsiteY56" fmla="*/ 2095500 h 3187700"/>
                <a:gd name="connsiteX57" fmla="*/ 7747000 w 8534400"/>
                <a:gd name="connsiteY57" fmla="*/ 2425700 h 3187700"/>
                <a:gd name="connsiteX58" fmla="*/ 7835900 w 8534400"/>
                <a:gd name="connsiteY58" fmla="*/ 1866900 h 3187700"/>
                <a:gd name="connsiteX59" fmla="*/ 7962900 w 8534400"/>
                <a:gd name="connsiteY59" fmla="*/ 2044700 h 3187700"/>
                <a:gd name="connsiteX60" fmla="*/ 8115300 w 8534400"/>
                <a:gd name="connsiteY60" fmla="*/ 1155700 h 3187700"/>
                <a:gd name="connsiteX61" fmla="*/ 8255000 w 8534400"/>
                <a:gd name="connsiteY61" fmla="*/ 2070100 h 3187700"/>
                <a:gd name="connsiteX62" fmla="*/ 8305800 w 8534400"/>
                <a:gd name="connsiteY62" fmla="*/ 1943100 h 3187700"/>
                <a:gd name="connsiteX63" fmla="*/ 8343900 w 8534400"/>
                <a:gd name="connsiteY63" fmla="*/ 2070100 h 3187700"/>
                <a:gd name="connsiteX64" fmla="*/ 8382000 w 8534400"/>
                <a:gd name="connsiteY64" fmla="*/ 1930400 h 3187700"/>
                <a:gd name="connsiteX65" fmla="*/ 8534400 w 8534400"/>
                <a:gd name="connsiteY65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540500 w 8534400"/>
                <a:gd name="connsiteY46" fmla="*/ 2705100 h 3187700"/>
                <a:gd name="connsiteX47" fmla="*/ 6743700 w 8534400"/>
                <a:gd name="connsiteY47" fmla="*/ 177800 h 3187700"/>
                <a:gd name="connsiteX48" fmla="*/ 6845300 w 8534400"/>
                <a:gd name="connsiteY48" fmla="*/ 228600 h 3187700"/>
                <a:gd name="connsiteX49" fmla="*/ 6934200 w 8534400"/>
                <a:gd name="connsiteY49" fmla="*/ 850900 h 3187700"/>
                <a:gd name="connsiteX50" fmla="*/ 7175500 w 8534400"/>
                <a:gd name="connsiteY50" fmla="*/ 2590800 h 3187700"/>
                <a:gd name="connsiteX51" fmla="*/ 7327900 w 8534400"/>
                <a:gd name="connsiteY51" fmla="*/ 1511300 h 3187700"/>
                <a:gd name="connsiteX52" fmla="*/ 7416800 w 8534400"/>
                <a:gd name="connsiteY52" fmla="*/ 1981200 h 3187700"/>
                <a:gd name="connsiteX53" fmla="*/ 7518400 w 8534400"/>
                <a:gd name="connsiteY53" fmla="*/ 1587500 h 3187700"/>
                <a:gd name="connsiteX54" fmla="*/ 7569200 w 8534400"/>
                <a:gd name="connsiteY54" fmla="*/ 1155700 h 3187700"/>
                <a:gd name="connsiteX55" fmla="*/ 7632700 w 8534400"/>
                <a:gd name="connsiteY55" fmla="*/ 2095500 h 3187700"/>
                <a:gd name="connsiteX56" fmla="*/ 7747000 w 8534400"/>
                <a:gd name="connsiteY56" fmla="*/ 2425700 h 3187700"/>
                <a:gd name="connsiteX57" fmla="*/ 7835900 w 8534400"/>
                <a:gd name="connsiteY57" fmla="*/ 1866900 h 3187700"/>
                <a:gd name="connsiteX58" fmla="*/ 7962900 w 8534400"/>
                <a:gd name="connsiteY58" fmla="*/ 2044700 h 3187700"/>
                <a:gd name="connsiteX59" fmla="*/ 8115300 w 8534400"/>
                <a:gd name="connsiteY59" fmla="*/ 1155700 h 3187700"/>
                <a:gd name="connsiteX60" fmla="*/ 8255000 w 8534400"/>
                <a:gd name="connsiteY60" fmla="*/ 2070100 h 3187700"/>
                <a:gd name="connsiteX61" fmla="*/ 8305800 w 8534400"/>
                <a:gd name="connsiteY61" fmla="*/ 1943100 h 3187700"/>
                <a:gd name="connsiteX62" fmla="*/ 8343900 w 8534400"/>
                <a:gd name="connsiteY62" fmla="*/ 2070100 h 3187700"/>
                <a:gd name="connsiteX63" fmla="*/ 8382000 w 8534400"/>
                <a:gd name="connsiteY63" fmla="*/ 1930400 h 3187700"/>
                <a:gd name="connsiteX64" fmla="*/ 8534400 w 8534400"/>
                <a:gd name="connsiteY64" fmla="*/ 1215572 h 318770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798801 w 8534400"/>
                <a:gd name="connsiteY34" fmla="*/ 800100 h 3172460"/>
                <a:gd name="connsiteX35" fmla="*/ 4876800 w 8534400"/>
                <a:gd name="connsiteY35" fmla="*/ 2374900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876800 w 8534400"/>
                <a:gd name="connsiteY35" fmla="*/ 2374900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915163 w 8534400"/>
                <a:gd name="connsiteY35" fmla="*/ 2379663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42180 w 8534400"/>
                <a:gd name="connsiteY43" fmla="*/ 128524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42180 w 8534400"/>
                <a:gd name="connsiteY43" fmla="*/ 128524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97981 w 8534400"/>
                <a:gd name="connsiteY43" fmla="*/ 122428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97981 w 8534400"/>
                <a:gd name="connsiteY43" fmla="*/ 1224280 h 3172460"/>
                <a:gd name="connsiteX44" fmla="*/ 6362700 w 8534400"/>
                <a:gd name="connsiteY44" fmla="*/ 2540000 h 3172460"/>
                <a:gd name="connsiteX45" fmla="*/ 6540500 w 8534400"/>
                <a:gd name="connsiteY45" fmla="*/ 2705100 h 3172460"/>
                <a:gd name="connsiteX46" fmla="*/ 6743700 w 8534400"/>
                <a:gd name="connsiteY46" fmla="*/ 177800 h 3172460"/>
                <a:gd name="connsiteX47" fmla="*/ 6845300 w 8534400"/>
                <a:gd name="connsiteY47" fmla="*/ 228600 h 3172460"/>
                <a:gd name="connsiteX48" fmla="*/ 6934200 w 8534400"/>
                <a:gd name="connsiteY48" fmla="*/ 850900 h 3172460"/>
                <a:gd name="connsiteX49" fmla="*/ 7175500 w 8534400"/>
                <a:gd name="connsiteY49" fmla="*/ 2590800 h 3172460"/>
                <a:gd name="connsiteX50" fmla="*/ 7327900 w 8534400"/>
                <a:gd name="connsiteY50" fmla="*/ 1511300 h 3172460"/>
                <a:gd name="connsiteX51" fmla="*/ 7416800 w 8534400"/>
                <a:gd name="connsiteY51" fmla="*/ 1981200 h 3172460"/>
                <a:gd name="connsiteX52" fmla="*/ 7518400 w 8534400"/>
                <a:gd name="connsiteY52" fmla="*/ 1587500 h 3172460"/>
                <a:gd name="connsiteX53" fmla="*/ 7569200 w 8534400"/>
                <a:gd name="connsiteY53" fmla="*/ 1155700 h 3172460"/>
                <a:gd name="connsiteX54" fmla="*/ 7632700 w 8534400"/>
                <a:gd name="connsiteY54" fmla="*/ 2095500 h 3172460"/>
                <a:gd name="connsiteX55" fmla="*/ 7747000 w 8534400"/>
                <a:gd name="connsiteY55" fmla="*/ 2425700 h 3172460"/>
                <a:gd name="connsiteX56" fmla="*/ 7835900 w 8534400"/>
                <a:gd name="connsiteY56" fmla="*/ 1866900 h 3172460"/>
                <a:gd name="connsiteX57" fmla="*/ 7962900 w 8534400"/>
                <a:gd name="connsiteY57" fmla="*/ 2044700 h 3172460"/>
                <a:gd name="connsiteX58" fmla="*/ 8115300 w 8534400"/>
                <a:gd name="connsiteY58" fmla="*/ 1155700 h 3172460"/>
                <a:gd name="connsiteX59" fmla="*/ 8255000 w 8534400"/>
                <a:gd name="connsiteY59" fmla="*/ 2070100 h 3172460"/>
                <a:gd name="connsiteX60" fmla="*/ 8305800 w 8534400"/>
                <a:gd name="connsiteY60" fmla="*/ 1943100 h 3172460"/>
                <a:gd name="connsiteX61" fmla="*/ 8343900 w 8534400"/>
                <a:gd name="connsiteY61" fmla="*/ 2070100 h 3172460"/>
                <a:gd name="connsiteX62" fmla="*/ 8382000 w 8534400"/>
                <a:gd name="connsiteY62" fmla="*/ 1930400 h 3172460"/>
                <a:gd name="connsiteX63" fmla="*/ 8534400 w 8534400"/>
                <a:gd name="connsiteY63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33484 w 8534400"/>
                <a:gd name="connsiteY22" fmla="*/ 2360168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3029141 w 8534400"/>
                <a:gd name="connsiteY23" fmla="*/ 1858264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88845 w 8534400"/>
                <a:gd name="connsiteY22" fmla="*/ 2384552 h 3172460"/>
                <a:gd name="connsiteX23" fmla="*/ 3029141 w 8534400"/>
                <a:gd name="connsiteY23" fmla="*/ 1858264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43900 w 8534400"/>
                <a:gd name="connsiteY58" fmla="*/ 2070100 h 3172460"/>
                <a:gd name="connsiteX59" fmla="*/ 8382000 w 8534400"/>
                <a:gd name="connsiteY59" fmla="*/ 1930400 h 3172460"/>
                <a:gd name="connsiteX60" fmla="*/ 8534400 w 8534400"/>
                <a:gd name="connsiteY60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82000 w 8534400"/>
                <a:gd name="connsiteY58" fmla="*/ 1930400 h 3172460"/>
                <a:gd name="connsiteX59" fmla="*/ 8534400 w 8534400"/>
                <a:gd name="connsiteY59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87580 w 8534400"/>
                <a:gd name="connsiteY58" fmla="*/ 1595120 h 3172460"/>
                <a:gd name="connsiteX59" fmla="*/ 8534400 w 8534400"/>
                <a:gd name="connsiteY59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87580 w 8534400"/>
                <a:gd name="connsiteY57" fmla="*/ 1595120 h 3172460"/>
                <a:gd name="connsiteX58" fmla="*/ 8534400 w 8534400"/>
                <a:gd name="connsiteY58" fmla="*/ 121557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387580 w 8562300"/>
                <a:gd name="connsiteY57" fmla="*/ 159512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370840 w 8562300"/>
                <a:gd name="connsiteY57" fmla="*/ 159512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409901 w 8562300"/>
                <a:gd name="connsiteY57" fmla="*/ 142748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7175500 w 8562300"/>
                <a:gd name="connsiteY44" fmla="*/ 2590800 h 3172460"/>
                <a:gd name="connsiteX45" fmla="*/ 7327900 w 8562300"/>
                <a:gd name="connsiteY45" fmla="*/ 1511300 h 3172460"/>
                <a:gd name="connsiteX46" fmla="*/ 7416800 w 8562300"/>
                <a:gd name="connsiteY46" fmla="*/ 1981200 h 3172460"/>
                <a:gd name="connsiteX47" fmla="*/ 7518400 w 8562300"/>
                <a:gd name="connsiteY47" fmla="*/ 1587500 h 3172460"/>
                <a:gd name="connsiteX48" fmla="*/ 7569200 w 8562300"/>
                <a:gd name="connsiteY48" fmla="*/ 1155700 h 3172460"/>
                <a:gd name="connsiteX49" fmla="*/ 7632700 w 8562300"/>
                <a:gd name="connsiteY49" fmla="*/ 2095500 h 3172460"/>
                <a:gd name="connsiteX50" fmla="*/ 7747000 w 8562300"/>
                <a:gd name="connsiteY50" fmla="*/ 2425700 h 3172460"/>
                <a:gd name="connsiteX51" fmla="*/ 7835900 w 8562300"/>
                <a:gd name="connsiteY51" fmla="*/ 1866900 h 3172460"/>
                <a:gd name="connsiteX52" fmla="*/ 7962900 w 8562300"/>
                <a:gd name="connsiteY52" fmla="*/ 2044700 h 3172460"/>
                <a:gd name="connsiteX53" fmla="*/ 8115300 w 8562300"/>
                <a:gd name="connsiteY53" fmla="*/ 1155700 h 3172460"/>
                <a:gd name="connsiteX54" fmla="*/ 8255000 w 8562300"/>
                <a:gd name="connsiteY54" fmla="*/ 2070100 h 3172460"/>
                <a:gd name="connsiteX55" fmla="*/ 8409901 w 8562300"/>
                <a:gd name="connsiteY55" fmla="*/ 1427480 h 3172460"/>
                <a:gd name="connsiteX56" fmla="*/ 8562300 w 8562300"/>
                <a:gd name="connsiteY56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38491 w 8562300"/>
                <a:gd name="connsiteY44" fmla="*/ 687578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900988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00988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8115300 w 8562300"/>
                <a:gd name="connsiteY53" fmla="*/ 1155700 h 3172460"/>
                <a:gd name="connsiteX54" fmla="*/ 8255000 w 8562300"/>
                <a:gd name="connsiteY54" fmla="*/ 2070100 h 3172460"/>
                <a:gd name="connsiteX55" fmla="*/ 8409901 w 8562300"/>
                <a:gd name="connsiteY55" fmla="*/ 1427480 h 3172460"/>
                <a:gd name="connsiteX56" fmla="*/ 8562300 w 8562300"/>
                <a:gd name="connsiteY56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69200 w 8562300"/>
                <a:gd name="connsiteY48" fmla="*/ 1155700 h 3172460"/>
                <a:gd name="connsiteX49" fmla="*/ 7632700 w 8562300"/>
                <a:gd name="connsiteY49" fmla="*/ 2095500 h 3172460"/>
                <a:gd name="connsiteX50" fmla="*/ 7747000 w 8562300"/>
                <a:gd name="connsiteY50" fmla="*/ 2425700 h 3172460"/>
                <a:gd name="connsiteX51" fmla="*/ 7835900 w 8562300"/>
                <a:gd name="connsiteY51" fmla="*/ 1866900 h 3172460"/>
                <a:gd name="connsiteX52" fmla="*/ 8115300 w 8562300"/>
                <a:gd name="connsiteY52" fmla="*/ 1155700 h 3172460"/>
                <a:gd name="connsiteX53" fmla="*/ 8255000 w 8562300"/>
                <a:gd name="connsiteY53" fmla="*/ 2070100 h 3172460"/>
                <a:gd name="connsiteX54" fmla="*/ 8409901 w 8562300"/>
                <a:gd name="connsiteY54" fmla="*/ 1427480 h 3172460"/>
                <a:gd name="connsiteX55" fmla="*/ 8562300 w 8562300"/>
                <a:gd name="connsiteY55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569200 w 8562300"/>
                <a:gd name="connsiteY47" fmla="*/ 1155700 h 3172460"/>
                <a:gd name="connsiteX48" fmla="*/ 7632700 w 8562300"/>
                <a:gd name="connsiteY48" fmla="*/ 2095500 h 3172460"/>
                <a:gd name="connsiteX49" fmla="*/ 7747000 w 8562300"/>
                <a:gd name="connsiteY49" fmla="*/ 2425700 h 3172460"/>
                <a:gd name="connsiteX50" fmla="*/ 7835900 w 8562300"/>
                <a:gd name="connsiteY50" fmla="*/ 1866900 h 3172460"/>
                <a:gd name="connsiteX51" fmla="*/ 8115300 w 8562300"/>
                <a:gd name="connsiteY51" fmla="*/ 1155700 h 3172460"/>
                <a:gd name="connsiteX52" fmla="*/ 8255000 w 8562300"/>
                <a:gd name="connsiteY52" fmla="*/ 2070100 h 3172460"/>
                <a:gd name="connsiteX53" fmla="*/ 8409901 w 8562300"/>
                <a:gd name="connsiteY53" fmla="*/ 1427480 h 3172460"/>
                <a:gd name="connsiteX54" fmla="*/ 8562300 w 8562300"/>
                <a:gd name="connsiteY54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569200 w 8562300"/>
                <a:gd name="connsiteY47" fmla="*/ 1155700 h 3172460"/>
                <a:gd name="connsiteX48" fmla="*/ 7632700 w 8562300"/>
                <a:gd name="connsiteY48" fmla="*/ 2095500 h 3172460"/>
                <a:gd name="connsiteX49" fmla="*/ 7747000 w 8562300"/>
                <a:gd name="connsiteY49" fmla="*/ 2425700 h 3172460"/>
                <a:gd name="connsiteX50" fmla="*/ 7835900 w 8562300"/>
                <a:gd name="connsiteY50" fmla="*/ 1866900 h 3172460"/>
                <a:gd name="connsiteX51" fmla="*/ 8115300 w 8562300"/>
                <a:gd name="connsiteY51" fmla="*/ 1155700 h 3172460"/>
                <a:gd name="connsiteX52" fmla="*/ 8255000 w 8562300"/>
                <a:gd name="connsiteY52" fmla="*/ 2070100 h 3172460"/>
                <a:gd name="connsiteX53" fmla="*/ 8409901 w 8562300"/>
                <a:gd name="connsiteY53" fmla="*/ 1427480 h 3172460"/>
                <a:gd name="connsiteX54" fmla="*/ 8562300 w 8562300"/>
                <a:gd name="connsiteY54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1003300 w 8562300"/>
                <a:gd name="connsiteY7" fmla="*/ 2032000 h 3172460"/>
                <a:gd name="connsiteX8" fmla="*/ 1104900 w 8562300"/>
                <a:gd name="connsiteY8" fmla="*/ 2108200 h 3172460"/>
                <a:gd name="connsiteX9" fmla="*/ 1244600 w 8562300"/>
                <a:gd name="connsiteY9" fmla="*/ 927100 h 3172460"/>
                <a:gd name="connsiteX10" fmla="*/ 1308100 w 8562300"/>
                <a:gd name="connsiteY10" fmla="*/ 457200 h 3172460"/>
                <a:gd name="connsiteX11" fmla="*/ 1473200 w 8562300"/>
                <a:gd name="connsiteY11" fmla="*/ 1143000 h 3172460"/>
                <a:gd name="connsiteX12" fmla="*/ 1536700 w 8562300"/>
                <a:gd name="connsiteY12" fmla="*/ 1689100 h 3172460"/>
                <a:gd name="connsiteX13" fmla="*/ 1714500 w 8562300"/>
                <a:gd name="connsiteY13" fmla="*/ 2755900 h 3172460"/>
                <a:gd name="connsiteX14" fmla="*/ 1841500 w 8562300"/>
                <a:gd name="connsiteY14" fmla="*/ 1511300 h 3172460"/>
                <a:gd name="connsiteX15" fmla="*/ 2082800 w 8562300"/>
                <a:gd name="connsiteY15" fmla="*/ 1130300 h 3172460"/>
                <a:gd name="connsiteX16" fmla="*/ 2146300 w 8562300"/>
                <a:gd name="connsiteY16" fmla="*/ 1600200 h 3172460"/>
                <a:gd name="connsiteX17" fmla="*/ 2286000 w 8562300"/>
                <a:gd name="connsiteY17" fmla="*/ 2425700 h 3172460"/>
                <a:gd name="connsiteX18" fmla="*/ 2400300 w 8562300"/>
                <a:gd name="connsiteY18" fmla="*/ 2006600 h 3172460"/>
                <a:gd name="connsiteX19" fmla="*/ 2667000 w 8562300"/>
                <a:gd name="connsiteY19" fmla="*/ 863600 h 3172460"/>
                <a:gd name="connsiteX20" fmla="*/ 2788845 w 8562300"/>
                <a:gd name="connsiteY20" fmla="*/ 2384552 h 3172460"/>
                <a:gd name="connsiteX21" fmla="*/ 3029141 w 8562300"/>
                <a:gd name="connsiteY21" fmla="*/ 1858264 h 3172460"/>
                <a:gd name="connsiteX22" fmla="*/ 3161297 w 8562300"/>
                <a:gd name="connsiteY22" fmla="*/ 2488692 h 3172460"/>
                <a:gd name="connsiteX23" fmla="*/ 3492500 w 8562300"/>
                <a:gd name="connsiteY23" fmla="*/ 1803400 h 3172460"/>
                <a:gd name="connsiteX24" fmla="*/ 3670300 w 8562300"/>
                <a:gd name="connsiteY24" fmla="*/ 2349500 h 3172460"/>
                <a:gd name="connsiteX25" fmla="*/ 3733800 w 8562300"/>
                <a:gd name="connsiteY25" fmla="*/ 2146300 h 3172460"/>
                <a:gd name="connsiteX26" fmla="*/ 3915743 w 8562300"/>
                <a:gd name="connsiteY26" fmla="*/ 0 h 3172460"/>
                <a:gd name="connsiteX27" fmla="*/ 4160600 w 8562300"/>
                <a:gd name="connsiteY27" fmla="*/ 1085850 h 3172460"/>
                <a:gd name="connsiteX28" fmla="*/ 4340000 w 8562300"/>
                <a:gd name="connsiteY28" fmla="*/ 3172460 h 3172460"/>
                <a:gd name="connsiteX29" fmla="*/ 4583450 w 8562300"/>
                <a:gd name="connsiteY29" fmla="*/ 1206500 h 3172460"/>
                <a:gd name="connsiteX30" fmla="*/ 4819727 w 8562300"/>
                <a:gd name="connsiteY30" fmla="*/ 823913 h 3172460"/>
                <a:gd name="connsiteX31" fmla="*/ 4915163 w 8562300"/>
                <a:gd name="connsiteY31" fmla="*/ 2379663 h 3172460"/>
                <a:gd name="connsiteX32" fmla="*/ 5095902 w 8562300"/>
                <a:gd name="connsiteY32" fmla="*/ 1730375 h 3172460"/>
                <a:gd name="connsiteX33" fmla="*/ 5364401 w 8562300"/>
                <a:gd name="connsiteY33" fmla="*/ 1149350 h 3172460"/>
                <a:gd name="connsiteX34" fmla="*/ 5486400 w 8562300"/>
                <a:gd name="connsiteY34" fmla="*/ 2400300 h 3172460"/>
                <a:gd name="connsiteX35" fmla="*/ 5562600 w 8562300"/>
                <a:gd name="connsiteY35" fmla="*/ 2133600 h 3172460"/>
                <a:gd name="connsiteX36" fmla="*/ 5816600 w 8562300"/>
                <a:gd name="connsiteY36" fmla="*/ 1574800 h 3172460"/>
                <a:gd name="connsiteX37" fmla="*/ 5969000 w 8562300"/>
                <a:gd name="connsiteY37" fmla="*/ 2070100 h 3172460"/>
                <a:gd name="connsiteX38" fmla="*/ 6054820 w 8562300"/>
                <a:gd name="connsiteY38" fmla="*/ 1518920 h 3172460"/>
                <a:gd name="connsiteX39" fmla="*/ 6197981 w 8562300"/>
                <a:gd name="connsiteY39" fmla="*/ 1224280 h 3172460"/>
                <a:gd name="connsiteX40" fmla="*/ 6362700 w 8562300"/>
                <a:gd name="connsiteY40" fmla="*/ 2540000 h 3172460"/>
                <a:gd name="connsiteX41" fmla="*/ 6540500 w 8562300"/>
                <a:gd name="connsiteY41" fmla="*/ 2705100 h 3172460"/>
                <a:gd name="connsiteX42" fmla="*/ 6761556 w 8562300"/>
                <a:gd name="connsiteY42" fmla="*/ 177800 h 3172460"/>
                <a:gd name="connsiteX43" fmla="*/ 6918845 w 8562300"/>
                <a:gd name="connsiteY43" fmla="*/ 675386 h 3172460"/>
                <a:gd name="connsiteX44" fmla="*/ 7175500 w 8562300"/>
                <a:gd name="connsiteY44" fmla="*/ 2590800 h 3172460"/>
                <a:gd name="connsiteX45" fmla="*/ 7327900 w 8562300"/>
                <a:gd name="connsiteY45" fmla="*/ 1511300 h 3172460"/>
                <a:gd name="connsiteX46" fmla="*/ 7569200 w 8562300"/>
                <a:gd name="connsiteY46" fmla="*/ 1155700 h 3172460"/>
                <a:gd name="connsiteX47" fmla="*/ 7632700 w 8562300"/>
                <a:gd name="connsiteY47" fmla="*/ 2095500 h 3172460"/>
                <a:gd name="connsiteX48" fmla="*/ 7747000 w 8562300"/>
                <a:gd name="connsiteY48" fmla="*/ 2425700 h 3172460"/>
                <a:gd name="connsiteX49" fmla="*/ 7835900 w 8562300"/>
                <a:gd name="connsiteY49" fmla="*/ 1866900 h 3172460"/>
                <a:gd name="connsiteX50" fmla="*/ 8115300 w 8562300"/>
                <a:gd name="connsiteY50" fmla="*/ 1155700 h 3172460"/>
                <a:gd name="connsiteX51" fmla="*/ 8255000 w 8562300"/>
                <a:gd name="connsiteY51" fmla="*/ 2070100 h 3172460"/>
                <a:gd name="connsiteX52" fmla="*/ 8409901 w 8562300"/>
                <a:gd name="connsiteY52" fmla="*/ 1427480 h 3172460"/>
                <a:gd name="connsiteX53" fmla="*/ 8562300 w 8562300"/>
                <a:gd name="connsiteY53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1003300 w 8562300"/>
                <a:gd name="connsiteY7" fmla="*/ 2032000 h 3172460"/>
                <a:gd name="connsiteX8" fmla="*/ 1244600 w 8562300"/>
                <a:gd name="connsiteY8" fmla="*/ 927100 h 3172460"/>
                <a:gd name="connsiteX9" fmla="*/ 1308100 w 8562300"/>
                <a:gd name="connsiteY9" fmla="*/ 457200 h 3172460"/>
                <a:gd name="connsiteX10" fmla="*/ 1473200 w 8562300"/>
                <a:gd name="connsiteY10" fmla="*/ 1143000 h 3172460"/>
                <a:gd name="connsiteX11" fmla="*/ 1536700 w 8562300"/>
                <a:gd name="connsiteY11" fmla="*/ 1689100 h 3172460"/>
                <a:gd name="connsiteX12" fmla="*/ 1714500 w 8562300"/>
                <a:gd name="connsiteY12" fmla="*/ 2755900 h 3172460"/>
                <a:gd name="connsiteX13" fmla="*/ 1841500 w 8562300"/>
                <a:gd name="connsiteY13" fmla="*/ 1511300 h 3172460"/>
                <a:gd name="connsiteX14" fmla="*/ 2082800 w 8562300"/>
                <a:gd name="connsiteY14" fmla="*/ 1130300 h 3172460"/>
                <a:gd name="connsiteX15" fmla="*/ 2146300 w 8562300"/>
                <a:gd name="connsiteY15" fmla="*/ 1600200 h 3172460"/>
                <a:gd name="connsiteX16" fmla="*/ 2286000 w 8562300"/>
                <a:gd name="connsiteY16" fmla="*/ 2425700 h 3172460"/>
                <a:gd name="connsiteX17" fmla="*/ 2400300 w 8562300"/>
                <a:gd name="connsiteY17" fmla="*/ 2006600 h 3172460"/>
                <a:gd name="connsiteX18" fmla="*/ 2667000 w 8562300"/>
                <a:gd name="connsiteY18" fmla="*/ 863600 h 3172460"/>
                <a:gd name="connsiteX19" fmla="*/ 2788845 w 8562300"/>
                <a:gd name="connsiteY19" fmla="*/ 2384552 h 3172460"/>
                <a:gd name="connsiteX20" fmla="*/ 3029141 w 8562300"/>
                <a:gd name="connsiteY20" fmla="*/ 1858264 h 3172460"/>
                <a:gd name="connsiteX21" fmla="*/ 3161297 w 8562300"/>
                <a:gd name="connsiteY21" fmla="*/ 2488692 h 3172460"/>
                <a:gd name="connsiteX22" fmla="*/ 3492500 w 8562300"/>
                <a:gd name="connsiteY22" fmla="*/ 1803400 h 3172460"/>
                <a:gd name="connsiteX23" fmla="*/ 3670300 w 8562300"/>
                <a:gd name="connsiteY23" fmla="*/ 2349500 h 3172460"/>
                <a:gd name="connsiteX24" fmla="*/ 3733800 w 8562300"/>
                <a:gd name="connsiteY24" fmla="*/ 2146300 h 3172460"/>
                <a:gd name="connsiteX25" fmla="*/ 3915743 w 8562300"/>
                <a:gd name="connsiteY25" fmla="*/ 0 h 3172460"/>
                <a:gd name="connsiteX26" fmla="*/ 4160600 w 8562300"/>
                <a:gd name="connsiteY26" fmla="*/ 1085850 h 3172460"/>
                <a:gd name="connsiteX27" fmla="*/ 4340000 w 8562300"/>
                <a:gd name="connsiteY27" fmla="*/ 3172460 h 3172460"/>
                <a:gd name="connsiteX28" fmla="*/ 4583450 w 8562300"/>
                <a:gd name="connsiteY28" fmla="*/ 1206500 h 3172460"/>
                <a:gd name="connsiteX29" fmla="*/ 4819727 w 8562300"/>
                <a:gd name="connsiteY29" fmla="*/ 823913 h 3172460"/>
                <a:gd name="connsiteX30" fmla="*/ 4915163 w 8562300"/>
                <a:gd name="connsiteY30" fmla="*/ 2379663 h 3172460"/>
                <a:gd name="connsiteX31" fmla="*/ 5095902 w 8562300"/>
                <a:gd name="connsiteY31" fmla="*/ 1730375 h 3172460"/>
                <a:gd name="connsiteX32" fmla="*/ 5364401 w 8562300"/>
                <a:gd name="connsiteY32" fmla="*/ 1149350 h 3172460"/>
                <a:gd name="connsiteX33" fmla="*/ 5486400 w 8562300"/>
                <a:gd name="connsiteY33" fmla="*/ 2400300 h 3172460"/>
                <a:gd name="connsiteX34" fmla="*/ 5562600 w 8562300"/>
                <a:gd name="connsiteY34" fmla="*/ 2133600 h 3172460"/>
                <a:gd name="connsiteX35" fmla="*/ 5816600 w 8562300"/>
                <a:gd name="connsiteY35" fmla="*/ 1574800 h 3172460"/>
                <a:gd name="connsiteX36" fmla="*/ 5969000 w 8562300"/>
                <a:gd name="connsiteY36" fmla="*/ 2070100 h 3172460"/>
                <a:gd name="connsiteX37" fmla="*/ 6054820 w 8562300"/>
                <a:gd name="connsiteY37" fmla="*/ 1518920 h 3172460"/>
                <a:gd name="connsiteX38" fmla="*/ 6197981 w 8562300"/>
                <a:gd name="connsiteY38" fmla="*/ 1224280 h 3172460"/>
                <a:gd name="connsiteX39" fmla="*/ 6362700 w 8562300"/>
                <a:gd name="connsiteY39" fmla="*/ 2540000 h 3172460"/>
                <a:gd name="connsiteX40" fmla="*/ 6540500 w 8562300"/>
                <a:gd name="connsiteY40" fmla="*/ 2705100 h 3172460"/>
                <a:gd name="connsiteX41" fmla="*/ 6761556 w 8562300"/>
                <a:gd name="connsiteY41" fmla="*/ 177800 h 3172460"/>
                <a:gd name="connsiteX42" fmla="*/ 6918845 w 8562300"/>
                <a:gd name="connsiteY42" fmla="*/ 675386 h 3172460"/>
                <a:gd name="connsiteX43" fmla="*/ 7175500 w 8562300"/>
                <a:gd name="connsiteY43" fmla="*/ 2590800 h 3172460"/>
                <a:gd name="connsiteX44" fmla="*/ 7327900 w 8562300"/>
                <a:gd name="connsiteY44" fmla="*/ 1511300 h 3172460"/>
                <a:gd name="connsiteX45" fmla="*/ 7569200 w 8562300"/>
                <a:gd name="connsiteY45" fmla="*/ 1155700 h 3172460"/>
                <a:gd name="connsiteX46" fmla="*/ 7632700 w 8562300"/>
                <a:gd name="connsiteY46" fmla="*/ 2095500 h 3172460"/>
                <a:gd name="connsiteX47" fmla="*/ 7747000 w 8562300"/>
                <a:gd name="connsiteY47" fmla="*/ 2425700 h 3172460"/>
                <a:gd name="connsiteX48" fmla="*/ 7835900 w 8562300"/>
                <a:gd name="connsiteY48" fmla="*/ 1866900 h 3172460"/>
                <a:gd name="connsiteX49" fmla="*/ 8115300 w 8562300"/>
                <a:gd name="connsiteY49" fmla="*/ 1155700 h 3172460"/>
                <a:gd name="connsiteX50" fmla="*/ 8255000 w 8562300"/>
                <a:gd name="connsiteY50" fmla="*/ 2070100 h 3172460"/>
                <a:gd name="connsiteX51" fmla="*/ 8409901 w 8562300"/>
                <a:gd name="connsiteY51" fmla="*/ 1427480 h 3172460"/>
                <a:gd name="connsiteX52" fmla="*/ 8562300 w 8562300"/>
                <a:gd name="connsiteY52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992140 w 8562300"/>
                <a:gd name="connsiteY7" fmla="*/ 2458720 h 3172460"/>
                <a:gd name="connsiteX8" fmla="*/ 1244600 w 8562300"/>
                <a:gd name="connsiteY8" fmla="*/ 927100 h 3172460"/>
                <a:gd name="connsiteX9" fmla="*/ 1308100 w 8562300"/>
                <a:gd name="connsiteY9" fmla="*/ 457200 h 3172460"/>
                <a:gd name="connsiteX10" fmla="*/ 1473200 w 8562300"/>
                <a:gd name="connsiteY10" fmla="*/ 1143000 h 3172460"/>
                <a:gd name="connsiteX11" fmla="*/ 1536700 w 8562300"/>
                <a:gd name="connsiteY11" fmla="*/ 1689100 h 3172460"/>
                <a:gd name="connsiteX12" fmla="*/ 1714500 w 8562300"/>
                <a:gd name="connsiteY12" fmla="*/ 2755900 h 3172460"/>
                <a:gd name="connsiteX13" fmla="*/ 1841500 w 8562300"/>
                <a:gd name="connsiteY13" fmla="*/ 1511300 h 3172460"/>
                <a:gd name="connsiteX14" fmla="*/ 2082800 w 8562300"/>
                <a:gd name="connsiteY14" fmla="*/ 1130300 h 3172460"/>
                <a:gd name="connsiteX15" fmla="*/ 2146300 w 8562300"/>
                <a:gd name="connsiteY15" fmla="*/ 1600200 h 3172460"/>
                <a:gd name="connsiteX16" fmla="*/ 2286000 w 8562300"/>
                <a:gd name="connsiteY16" fmla="*/ 2425700 h 3172460"/>
                <a:gd name="connsiteX17" fmla="*/ 2400300 w 8562300"/>
                <a:gd name="connsiteY17" fmla="*/ 2006600 h 3172460"/>
                <a:gd name="connsiteX18" fmla="*/ 2667000 w 8562300"/>
                <a:gd name="connsiteY18" fmla="*/ 863600 h 3172460"/>
                <a:gd name="connsiteX19" fmla="*/ 2788845 w 8562300"/>
                <a:gd name="connsiteY19" fmla="*/ 2384552 h 3172460"/>
                <a:gd name="connsiteX20" fmla="*/ 3029141 w 8562300"/>
                <a:gd name="connsiteY20" fmla="*/ 1858264 h 3172460"/>
                <a:gd name="connsiteX21" fmla="*/ 3161297 w 8562300"/>
                <a:gd name="connsiteY21" fmla="*/ 2488692 h 3172460"/>
                <a:gd name="connsiteX22" fmla="*/ 3492500 w 8562300"/>
                <a:gd name="connsiteY22" fmla="*/ 1803400 h 3172460"/>
                <a:gd name="connsiteX23" fmla="*/ 3670300 w 8562300"/>
                <a:gd name="connsiteY23" fmla="*/ 2349500 h 3172460"/>
                <a:gd name="connsiteX24" fmla="*/ 3733800 w 8562300"/>
                <a:gd name="connsiteY24" fmla="*/ 2146300 h 3172460"/>
                <a:gd name="connsiteX25" fmla="*/ 3915743 w 8562300"/>
                <a:gd name="connsiteY25" fmla="*/ 0 h 3172460"/>
                <a:gd name="connsiteX26" fmla="*/ 4160600 w 8562300"/>
                <a:gd name="connsiteY26" fmla="*/ 1085850 h 3172460"/>
                <a:gd name="connsiteX27" fmla="*/ 4340000 w 8562300"/>
                <a:gd name="connsiteY27" fmla="*/ 3172460 h 3172460"/>
                <a:gd name="connsiteX28" fmla="*/ 4583450 w 8562300"/>
                <a:gd name="connsiteY28" fmla="*/ 1206500 h 3172460"/>
                <a:gd name="connsiteX29" fmla="*/ 4819727 w 8562300"/>
                <a:gd name="connsiteY29" fmla="*/ 823913 h 3172460"/>
                <a:gd name="connsiteX30" fmla="*/ 4915163 w 8562300"/>
                <a:gd name="connsiteY30" fmla="*/ 2379663 h 3172460"/>
                <a:gd name="connsiteX31" fmla="*/ 5095902 w 8562300"/>
                <a:gd name="connsiteY31" fmla="*/ 1730375 h 3172460"/>
                <a:gd name="connsiteX32" fmla="*/ 5364401 w 8562300"/>
                <a:gd name="connsiteY32" fmla="*/ 1149350 h 3172460"/>
                <a:gd name="connsiteX33" fmla="*/ 5486400 w 8562300"/>
                <a:gd name="connsiteY33" fmla="*/ 2400300 h 3172460"/>
                <a:gd name="connsiteX34" fmla="*/ 5562600 w 8562300"/>
                <a:gd name="connsiteY34" fmla="*/ 2133600 h 3172460"/>
                <a:gd name="connsiteX35" fmla="*/ 5816600 w 8562300"/>
                <a:gd name="connsiteY35" fmla="*/ 1574800 h 3172460"/>
                <a:gd name="connsiteX36" fmla="*/ 5969000 w 8562300"/>
                <a:gd name="connsiteY36" fmla="*/ 2070100 h 3172460"/>
                <a:gd name="connsiteX37" fmla="*/ 6054820 w 8562300"/>
                <a:gd name="connsiteY37" fmla="*/ 1518920 h 3172460"/>
                <a:gd name="connsiteX38" fmla="*/ 6197981 w 8562300"/>
                <a:gd name="connsiteY38" fmla="*/ 1224280 h 3172460"/>
                <a:gd name="connsiteX39" fmla="*/ 6362700 w 8562300"/>
                <a:gd name="connsiteY39" fmla="*/ 2540000 h 3172460"/>
                <a:gd name="connsiteX40" fmla="*/ 6540500 w 8562300"/>
                <a:gd name="connsiteY40" fmla="*/ 2705100 h 3172460"/>
                <a:gd name="connsiteX41" fmla="*/ 6761556 w 8562300"/>
                <a:gd name="connsiteY41" fmla="*/ 177800 h 3172460"/>
                <a:gd name="connsiteX42" fmla="*/ 6918845 w 8562300"/>
                <a:gd name="connsiteY42" fmla="*/ 675386 h 3172460"/>
                <a:gd name="connsiteX43" fmla="*/ 7175500 w 8562300"/>
                <a:gd name="connsiteY43" fmla="*/ 2590800 h 3172460"/>
                <a:gd name="connsiteX44" fmla="*/ 7327900 w 8562300"/>
                <a:gd name="connsiteY44" fmla="*/ 1511300 h 3172460"/>
                <a:gd name="connsiteX45" fmla="*/ 7569200 w 8562300"/>
                <a:gd name="connsiteY45" fmla="*/ 1155700 h 3172460"/>
                <a:gd name="connsiteX46" fmla="*/ 7632700 w 8562300"/>
                <a:gd name="connsiteY46" fmla="*/ 2095500 h 3172460"/>
                <a:gd name="connsiteX47" fmla="*/ 7747000 w 8562300"/>
                <a:gd name="connsiteY47" fmla="*/ 2425700 h 3172460"/>
                <a:gd name="connsiteX48" fmla="*/ 7835900 w 8562300"/>
                <a:gd name="connsiteY48" fmla="*/ 1866900 h 3172460"/>
                <a:gd name="connsiteX49" fmla="*/ 8115300 w 8562300"/>
                <a:gd name="connsiteY49" fmla="*/ 1155700 h 3172460"/>
                <a:gd name="connsiteX50" fmla="*/ 8255000 w 8562300"/>
                <a:gd name="connsiteY50" fmla="*/ 2070100 h 3172460"/>
                <a:gd name="connsiteX51" fmla="*/ 8409901 w 8562300"/>
                <a:gd name="connsiteY51" fmla="*/ 1427480 h 3172460"/>
                <a:gd name="connsiteX52" fmla="*/ 8562300 w 8562300"/>
                <a:gd name="connsiteY52" fmla="*/ 1238432 h 3172460"/>
                <a:gd name="connsiteX0" fmla="*/ 0 w 8604150"/>
                <a:gd name="connsiteY0" fmla="*/ 1149350 h 3172460"/>
                <a:gd name="connsiteX1" fmla="*/ 130750 w 8604150"/>
                <a:gd name="connsiteY1" fmla="*/ 1346200 h 3172460"/>
                <a:gd name="connsiteX2" fmla="*/ 194250 w 8604150"/>
                <a:gd name="connsiteY2" fmla="*/ 2019300 h 3172460"/>
                <a:gd name="connsiteX3" fmla="*/ 386671 w 8604150"/>
                <a:gd name="connsiteY3" fmla="*/ 1000760 h 3172460"/>
                <a:gd name="connsiteX4" fmla="*/ 473650 w 8604150"/>
                <a:gd name="connsiteY4" fmla="*/ 2743200 h 3172460"/>
                <a:gd name="connsiteX5" fmla="*/ 575250 w 8604150"/>
                <a:gd name="connsiteY5" fmla="*/ 2133600 h 3172460"/>
                <a:gd name="connsiteX6" fmla="*/ 918150 w 8604150"/>
                <a:gd name="connsiteY6" fmla="*/ 1511300 h 3172460"/>
                <a:gd name="connsiteX7" fmla="*/ 1033990 w 8604150"/>
                <a:gd name="connsiteY7" fmla="*/ 2458720 h 3172460"/>
                <a:gd name="connsiteX8" fmla="*/ 1286450 w 8604150"/>
                <a:gd name="connsiteY8" fmla="*/ 927100 h 3172460"/>
                <a:gd name="connsiteX9" fmla="*/ 1349950 w 8604150"/>
                <a:gd name="connsiteY9" fmla="*/ 457200 h 3172460"/>
                <a:gd name="connsiteX10" fmla="*/ 1515050 w 8604150"/>
                <a:gd name="connsiteY10" fmla="*/ 1143000 h 3172460"/>
                <a:gd name="connsiteX11" fmla="*/ 1578550 w 8604150"/>
                <a:gd name="connsiteY11" fmla="*/ 1689100 h 3172460"/>
                <a:gd name="connsiteX12" fmla="*/ 1756350 w 8604150"/>
                <a:gd name="connsiteY12" fmla="*/ 2755900 h 3172460"/>
                <a:gd name="connsiteX13" fmla="*/ 1883350 w 8604150"/>
                <a:gd name="connsiteY13" fmla="*/ 1511300 h 3172460"/>
                <a:gd name="connsiteX14" fmla="*/ 2124650 w 8604150"/>
                <a:gd name="connsiteY14" fmla="*/ 1130300 h 3172460"/>
                <a:gd name="connsiteX15" fmla="*/ 2188150 w 8604150"/>
                <a:gd name="connsiteY15" fmla="*/ 1600200 h 3172460"/>
                <a:gd name="connsiteX16" fmla="*/ 2327850 w 8604150"/>
                <a:gd name="connsiteY16" fmla="*/ 2425700 h 3172460"/>
                <a:gd name="connsiteX17" fmla="*/ 2442150 w 8604150"/>
                <a:gd name="connsiteY17" fmla="*/ 2006600 h 3172460"/>
                <a:gd name="connsiteX18" fmla="*/ 2708850 w 8604150"/>
                <a:gd name="connsiteY18" fmla="*/ 863600 h 3172460"/>
                <a:gd name="connsiteX19" fmla="*/ 2830695 w 8604150"/>
                <a:gd name="connsiteY19" fmla="*/ 2384552 h 3172460"/>
                <a:gd name="connsiteX20" fmla="*/ 3070991 w 8604150"/>
                <a:gd name="connsiteY20" fmla="*/ 1858264 h 3172460"/>
                <a:gd name="connsiteX21" fmla="*/ 3203147 w 8604150"/>
                <a:gd name="connsiteY21" fmla="*/ 2488692 h 3172460"/>
                <a:gd name="connsiteX22" fmla="*/ 3534350 w 8604150"/>
                <a:gd name="connsiteY22" fmla="*/ 1803400 h 3172460"/>
                <a:gd name="connsiteX23" fmla="*/ 3712150 w 8604150"/>
                <a:gd name="connsiteY23" fmla="*/ 2349500 h 3172460"/>
                <a:gd name="connsiteX24" fmla="*/ 3775650 w 8604150"/>
                <a:gd name="connsiteY24" fmla="*/ 2146300 h 3172460"/>
                <a:gd name="connsiteX25" fmla="*/ 3957593 w 8604150"/>
                <a:gd name="connsiteY25" fmla="*/ 0 h 3172460"/>
                <a:gd name="connsiteX26" fmla="*/ 4202450 w 8604150"/>
                <a:gd name="connsiteY26" fmla="*/ 1085850 h 3172460"/>
                <a:gd name="connsiteX27" fmla="*/ 4381850 w 8604150"/>
                <a:gd name="connsiteY27" fmla="*/ 3172460 h 3172460"/>
                <a:gd name="connsiteX28" fmla="*/ 4625300 w 8604150"/>
                <a:gd name="connsiteY28" fmla="*/ 1206500 h 3172460"/>
                <a:gd name="connsiteX29" fmla="*/ 4861577 w 8604150"/>
                <a:gd name="connsiteY29" fmla="*/ 823913 h 3172460"/>
                <a:gd name="connsiteX30" fmla="*/ 4957013 w 8604150"/>
                <a:gd name="connsiteY30" fmla="*/ 2379663 h 3172460"/>
                <a:gd name="connsiteX31" fmla="*/ 5137752 w 8604150"/>
                <a:gd name="connsiteY31" fmla="*/ 1730375 h 3172460"/>
                <a:gd name="connsiteX32" fmla="*/ 5406251 w 8604150"/>
                <a:gd name="connsiteY32" fmla="*/ 1149350 h 3172460"/>
                <a:gd name="connsiteX33" fmla="*/ 5528250 w 8604150"/>
                <a:gd name="connsiteY33" fmla="*/ 2400300 h 3172460"/>
                <a:gd name="connsiteX34" fmla="*/ 5604450 w 8604150"/>
                <a:gd name="connsiteY34" fmla="*/ 2133600 h 3172460"/>
                <a:gd name="connsiteX35" fmla="*/ 5858450 w 8604150"/>
                <a:gd name="connsiteY35" fmla="*/ 1574800 h 3172460"/>
                <a:gd name="connsiteX36" fmla="*/ 6010850 w 8604150"/>
                <a:gd name="connsiteY36" fmla="*/ 2070100 h 3172460"/>
                <a:gd name="connsiteX37" fmla="*/ 6096670 w 8604150"/>
                <a:gd name="connsiteY37" fmla="*/ 1518920 h 3172460"/>
                <a:gd name="connsiteX38" fmla="*/ 6239831 w 8604150"/>
                <a:gd name="connsiteY38" fmla="*/ 1224280 h 3172460"/>
                <a:gd name="connsiteX39" fmla="*/ 6404550 w 8604150"/>
                <a:gd name="connsiteY39" fmla="*/ 2540000 h 3172460"/>
                <a:gd name="connsiteX40" fmla="*/ 6582350 w 8604150"/>
                <a:gd name="connsiteY40" fmla="*/ 2705100 h 3172460"/>
                <a:gd name="connsiteX41" fmla="*/ 6803406 w 8604150"/>
                <a:gd name="connsiteY41" fmla="*/ 177800 h 3172460"/>
                <a:gd name="connsiteX42" fmla="*/ 6960695 w 8604150"/>
                <a:gd name="connsiteY42" fmla="*/ 675386 h 3172460"/>
                <a:gd name="connsiteX43" fmla="*/ 7217350 w 8604150"/>
                <a:gd name="connsiteY43" fmla="*/ 2590800 h 3172460"/>
                <a:gd name="connsiteX44" fmla="*/ 7369750 w 8604150"/>
                <a:gd name="connsiteY44" fmla="*/ 1511300 h 3172460"/>
                <a:gd name="connsiteX45" fmla="*/ 7611050 w 8604150"/>
                <a:gd name="connsiteY45" fmla="*/ 1155700 h 3172460"/>
                <a:gd name="connsiteX46" fmla="*/ 7674550 w 8604150"/>
                <a:gd name="connsiteY46" fmla="*/ 2095500 h 3172460"/>
                <a:gd name="connsiteX47" fmla="*/ 7788850 w 8604150"/>
                <a:gd name="connsiteY47" fmla="*/ 2425700 h 3172460"/>
                <a:gd name="connsiteX48" fmla="*/ 7877750 w 8604150"/>
                <a:gd name="connsiteY48" fmla="*/ 1866900 h 3172460"/>
                <a:gd name="connsiteX49" fmla="*/ 8157150 w 8604150"/>
                <a:gd name="connsiteY49" fmla="*/ 1155700 h 3172460"/>
                <a:gd name="connsiteX50" fmla="*/ 8296850 w 8604150"/>
                <a:gd name="connsiteY50" fmla="*/ 2070100 h 3172460"/>
                <a:gd name="connsiteX51" fmla="*/ 8451751 w 8604150"/>
                <a:gd name="connsiteY51" fmla="*/ 1427480 h 3172460"/>
                <a:gd name="connsiteX52" fmla="*/ 8604150 w 8604150"/>
                <a:gd name="connsiteY52" fmla="*/ 1238432 h 31724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534350 w 8604150"/>
                <a:gd name="connsiteY22" fmla="*/ 18034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06251 w 8604150"/>
                <a:gd name="connsiteY32" fmla="*/ 11493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534350 w 8604150"/>
                <a:gd name="connsiteY22" fmla="*/ 18034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654750 w 8604150"/>
                <a:gd name="connsiteY24" fmla="*/ 212090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654750 w 8604150"/>
                <a:gd name="connsiteY24" fmla="*/ 2120900 h 3261360"/>
                <a:gd name="connsiteX25" fmla="*/ 39808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67439 w 8604150"/>
                <a:gd name="connsiteY22" fmla="*/ 231775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62789 w 8604150"/>
                <a:gd name="connsiteY22" fmla="*/ 24130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81390 w 8604150"/>
                <a:gd name="connsiteY22" fmla="*/ 24638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281390 w 8604150"/>
                <a:gd name="connsiteY22" fmla="*/ 24638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747751 w 8604150"/>
                <a:gd name="connsiteY25" fmla="*/ 21399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614500 w 8604150"/>
                <a:gd name="connsiteY24" fmla="*/ 238760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59401 w 8604150"/>
                <a:gd name="connsiteY25" fmla="*/ 2086768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62888 w 8604150"/>
                <a:gd name="connsiteY25" fmla="*/ 2079625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445999 w 8604150"/>
                <a:gd name="connsiteY22" fmla="*/ 1854200 h 3261360"/>
                <a:gd name="connsiteX23" fmla="*/ 3549399 w 8604150"/>
                <a:gd name="connsiteY23" fmla="*/ 2381250 h 3261360"/>
                <a:gd name="connsiteX24" fmla="*/ 3662888 w 8604150"/>
                <a:gd name="connsiteY24" fmla="*/ 2079625 h 3261360"/>
                <a:gd name="connsiteX25" fmla="*/ 39808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8604150" h="3261360">
                  <a:moveTo>
                    <a:pt x="0" y="1149350"/>
                  </a:moveTo>
                  <a:lnTo>
                    <a:pt x="130750" y="1346200"/>
                  </a:lnTo>
                  <a:lnTo>
                    <a:pt x="194250" y="2019300"/>
                  </a:lnTo>
                  <a:lnTo>
                    <a:pt x="386671" y="1000760"/>
                  </a:lnTo>
                  <a:lnTo>
                    <a:pt x="473650" y="2743200"/>
                  </a:lnTo>
                  <a:lnTo>
                    <a:pt x="575250" y="2133600"/>
                  </a:lnTo>
                  <a:lnTo>
                    <a:pt x="918150" y="1511300"/>
                  </a:lnTo>
                  <a:lnTo>
                    <a:pt x="1033990" y="2458720"/>
                  </a:lnTo>
                  <a:lnTo>
                    <a:pt x="1286450" y="927100"/>
                  </a:lnTo>
                  <a:lnTo>
                    <a:pt x="1349950" y="457200"/>
                  </a:lnTo>
                  <a:lnTo>
                    <a:pt x="1515050" y="1143000"/>
                  </a:lnTo>
                  <a:lnTo>
                    <a:pt x="1578550" y="1689100"/>
                  </a:lnTo>
                  <a:lnTo>
                    <a:pt x="1756350" y="2755900"/>
                  </a:lnTo>
                  <a:lnTo>
                    <a:pt x="1883350" y="1511300"/>
                  </a:lnTo>
                  <a:lnTo>
                    <a:pt x="2124650" y="1130300"/>
                  </a:lnTo>
                  <a:lnTo>
                    <a:pt x="2188150" y="1600200"/>
                  </a:lnTo>
                  <a:lnTo>
                    <a:pt x="2327850" y="2425700"/>
                  </a:lnTo>
                  <a:lnTo>
                    <a:pt x="2442150" y="2006600"/>
                  </a:lnTo>
                  <a:lnTo>
                    <a:pt x="2708850" y="863600"/>
                  </a:lnTo>
                  <a:lnTo>
                    <a:pt x="2830695" y="2384552"/>
                  </a:lnTo>
                  <a:lnTo>
                    <a:pt x="3070991" y="1858264"/>
                  </a:lnTo>
                  <a:lnTo>
                    <a:pt x="3189197" y="2475992"/>
                  </a:lnTo>
                  <a:lnTo>
                    <a:pt x="3445999" y="1854200"/>
                  </a:lnTo>
                  <a:lnTo>
                    <a:pt x="3549399" y="2381250"/>
                  </a:lnTo>
                  <a:lnTo>
                    <a:pt x="3662888" y="2079625"/>
                  </a:lnTo>
                  <a:lnTo>
                    <a:pt x="3980843" y="0"/>
                  </a:lnTo>
                  <a:lnTo>
                    <a:pt x="4202450" y="1085850"/>
                  </a:lnTo>
                  <a:lnTo>
                    <a:pt x="4381850" y="3261360"/>
                  </a:lnTo>
                  <a:lnTo>
                    <a:pt x="4625300" y="1206500"/>
                  </a:lnTo>
                  <a:lnTo>
                    <a:pt x="4861577" y="823913"/>
                  </a:lnTo>
                  <a:lnTo>
                    <a:pt x="4957013" y="2379663"/>
                  </a:lnTo>
                  <a:lnTo>
                    <a:pt x="5137752" y="1730375"/>
                  </a:lnTo>
                  <a:lnTo>
                    <a:pt x="5424851" y="958850"/>
                  </a:lnTo>
                  <a:lnTo>
                    <a:pt x="5528250" y="2400300"/>
                  </a:lnTo>
                  <a:lnTo>
                    <a:pt x="5604450" y="2133600"/>
                  </a:lnTo>
                  <a:lnTo>
                    <a:pt x="5858450" y="1574800"/>
                  </a:lnTo>
                  <a:lnTo>
                    <a:pt x="6010850" y="2070100"/>
                  </a:lnTo>
                  <a:lnTo>
                    <a:pt x="6096670" y="1518920"/>
                  </a:lnTo>
                  <a:lnTo>
                    <a:pt x="6239831" y="1224280"/>
                  </a:lnTo>
                  <a:lnTo>
                    <a:pt x="6404550" y="2540000"/>
                  </a:lnTo>
                  <a:lnTo>
                    <a:pt x="6582350" y="2705100"/>
                  </a:lnTo>
                  <a:lnTo>
                    <a:pt x="6803406" y="177800"/>
                  </a:lnTo>
                  <a:lnTo>
                    <a:pt x="6960695" y="675386"/>
                  </a:lnTo>
                  <a:lnTo>
                    <a:pt x="7217350" y="2590800"/>
                  </a:lnTo>
                  <a:lnTo>
                    <a:pt x="7369750" y="1511300"/>
                  </a:lnTo>
                  <a:lnTo>
                    <a:pt x="7611050" y="1155700"/>
                  </a:lnTo>
                  <a:lnTo>
                    <a:pt x="7674550" y="2095500"/>
                  </a:lnTo>
                  <a:lnTo>
                    <a:pt x="7788850" y="2425700"/>
                  </a:lnTo>
                  <a:lnTo>
                    <a:pt x="7877750" y="1866900"/>
                  </a:lnTo>
                  <a:lnTo>
                    <a:pt x="8157150" y="1155700"/>
                  </a:lnTo>
                  <a:lnTo>
                    <a:pt x="8296850" y="2070100"/>
                  </a:lnTo>
                  <a:lnTo>
                    <a:pt x="8451751" y="1427480"/>
                  </a:lnTo>
                  <a:lnTo>
                    <a:pt x="8604150" y="1238432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  <a:alpha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7" name="椭圆 306"/>
            <p:cNvSpPr>
              <a:spLocks noChangeAspect="1"/>
            </p:cNvSpPr>
            <p:nvPr/>
          </p:nvSpPr>
          <p:spPr>
            <a:xfrm rot="9900000">
              <a:off x="11866810" y="2332229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8" name="椭圆 307"/>
            <p:cNvSpPr>
              <a:spLocks noChangeAspect="1"/>
            </p:cNvSpPr>
            <p:nvPr/>
          </p:nvSpPr>
          <p:spPr>
            <a:xfrm rot="9900000">
              <a:off x="11647240" y="2190553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9" name="椭圆 308"/>
            <p:cNvSpPr>
              <a:spLocks noChangeAspect="1"/>
            </p:cNvSpPr>
            <p:nvPr/>
          </p:nvSpPr>
          <p:spPr>
            <a:xfrm rot="9900000">
              <a:off x="10577766" y="231737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0" name="椭圆 309"/>
            <p:cNvSpPr>
              <a:spLocks noChangeAspect="1"/>
            </p:cNvSpPr>
            <p:nvPr/>
          </p:nvSpPr>
          <p:spPr>
            <a:xfrm rot="9900000">
              <a:off x="9886560" y="2890446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1" name="椭圆 310"/>
            <p:cNvSpPr>
              <a:spLocks noChangeAspect="1"/>
            </p:cNvSpPr>
            <p:nvPr/>
          </p:nvSpPr>
          <p:spPr>
            <a:xfrm rot="9900000">
              <a:off x="10279940" y="3475313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2" name="椭圆 311"/>
            <p:cNvSpPr>
              <a:spLocks noChangeAspect="1"/>
            </p:cNvSpPr>
            <p:nvPr/>
          </p:nvSpPr>
          <p:spPr>
            <a:xfrm rot="9900000">
              <a:off x="9300543" y="2666175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3" name="椭圆 312"/>
            <p:cNvSpPr>
              <a:spLocks noChangeAspect="1"/>
            </p:cNvSpPr>
            <p:nvPr/>
          </p:nvSpPr>
          <p:spPr>
            <a:xfrm rot="9900000">
              <a:off x="9083051" y="3105745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4" name="椭圆 313"/>
            <p:cNvSpPr>
              <a:spLocks noChangeAspect="1"/>
            </p:cNvSpPr>
            <p:nvPr/>
          </p:nvSpPr>
          <p:spPr>
            <a:xfrm rot="9900000">
              <a:off x="8379239" y="3570441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5" name="椭圆 314"/>
            <p:cNvSpPr>
              <a:spLocks noChangeAspect="1"/>
            </p:cNvSpPr>
            <p:nvPr/>
          </p:nvSpPr>
          <p:spPr>
            <a:xfrm rot="9900000">
              <a:off x="6924395" y="4863371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6" name="椭圆 315"/>
            <p:cNvSpPr>
              <a:spLocks noChangeAspect="1"/>
            </p:cNvSpPr>
            <p:nvPr/>
          </p:nvSpPr>
          <p:spPr>
            <a:xfrm rot="9900000">
              <a:off x="6347493" y="3888008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7" name="椭圆 316"/>
            <p:cNvSpPr>
              <a:spLocks noChangeAspect="1"/>
            </p:cNvSpPr>
            <p:nvPr/>
          </p:nvSpPr>
          <p:spPr>
            <a:xfrm rot="9900000">
              <a:off x="5760951" y="3907116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8" name="椭圆 317"/>
            <p:cNvSpPr>
              <a:spLocks noChangeAspect="1"/>
            </p:cNvSpPr>
            <p:nvPr/>
          </p:nvSpPr>
          <p:spPr>
            <a:xfrm rot="9900000">
              <a:off x="5547977" y="4363555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9" name="椭圆 318"/>
            <p:cNvSpPr>
              <a:spLocks noChangeAspect="1"/>
            </p:cNvSpPr>
            <p:nvPr/>
          </p:nvSpPr>
          <p:spPr>
            <a:xfrm rot="9900000">
              <a:off x="4769538" y="442093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0" name="椭圆 319"/>
            <p:cNvSpPr>
              <a:spLocks noChangeAspect="1"/>
            </p:cNvSpPr>
            <p:nvPr/>
          </p:nvSpPr>
          <p:spPr>
            <a:xfrm rot="9900000">
              <a:off x="3740015" y="4137446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1" name="椭圆 320"/>
            <p:cNvSpPr>
              <a:spLocks noChangeAspect="1"/>
            </p:cNvSpPr>
            <p:nvPr/>
          </p:nvSpPr>
          <p:spPr>
            <a:xfrm rot="9900000">
              <a:off x="3626297" y="4473609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2" name="椭圆 321"/>
            <p:cNvSpPr>
              <a:spLocks noChangeAspect="1"/>
            </p:cNvSpPr>
            <p:nvPr/>
          </p:nvSpPr>
          <p:spPr>
            <a:xfrm rot="9900000">
              <a:off x="3156684" y="5686619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3" name="椭圆 322"/>
            <p:cNvSpPr>
              <a:spLocks noChangeAspect="1"/>
            </p:cNvSpPr>
            <p:nvPr/>
          </p:nvSpPr>
          <p:spPr>
            <a:xfrm rot="9900000">
              <a:off x="2816099" y="525278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4" name="椭圆 323"/>
            <p:cNvSpPr>
              <a:spLocks noChangeAspect="1"/>
            </p:cNvSpPr>
            <p:nvPr/>
          </p:nvSpPr>
          <p:spPr>
            <a:xfrm rot="9900000">
              <a:off x="2065423" y="460045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5" name="椭圆 324"/>
            <p:cNvSpPr>
              <a:spLocks noChangeAspect="1"/>
            </p:cNvSpPr>
            <p:nvPr/>
          </p:nvSpPr>
          <p:spPr>
            <a:xfrm rot="9900000">
              <a:off x="1840293" y="5048312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6" name="椭圆 325"/>
            <p:cNvSpPr>
              <a:spLocks noChangeAspect="1"/>
            </p:cNvSpPr>
            <p:nvPr/>
          </p:nvSpPr>
          <p:spPr>
            <a:xfrm rot="9900000">
              <a:off x="1118339" y="5224501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7" name="椭圆 326"/>
            <p:cNvSpPr>
              <a:spLocks noChangeAspect="1"/>
            </p:cNvSpPr>
            <p:nvPr/>
          </p:nvSpPr>
          <p:spPr>
            <a:xfrm rot="9900000">
              <a:off x="653980" y="505556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8" name="椭圆 327"/>
            <p:cNvSpPr>
              <a:spLocks noChangeAspect="1"/>
            </p:cNvSpPr>
            <p:nvPr/>
          </p:nvSpPr>
          <p:spPr>
            <a:xfrm rot="9900000">
              <a:off x="503174" y="5293188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9" name="椭圆 328"/>
            <p:cNvSpPr>
              <a:spLocks noChangeAspect="1"/>
            </p:cNvSpPr>
            <p:nvPr/>
          </p:nvSpPr>
          <p:spPr>
            <a:xfrm rot="9900000">
              <a:off x="11408279" y="2635878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0" name="椭圆 329"/>
            <p:cNvSpPr>
              <a:spLocks noChangeAspect="1"/>
            </p:cNvSpPr>
            <p:nvPr/>
          </p:nvSpPr>
          <p:spPr>
            <a:xfrm rot="9900000">
              <a:off x="11393289" y="156175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1" name="椭圆 330"/>
            <p:cNvSpPr>
              <a:spLocks noChangeAspect="1"/>
            </p:cNvSpPr>
            <p:nvPr/>
          </p:nvSpPr>
          <p:spPr>
            <a:xfrm rot="9900000">
              <a:off x="10841196" y="973396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2" name="椭圆 331"/>
            <p:cNvSpPr>
              <a:spLocks noChangeAspect="1"/>
            </p:cNvSpPr>
            <p:nvPr/>
          </p:nvSpPr>
          <p:spPr>
            <a:xfrm rot="9900000">
              <a:off x="10866880" y="158447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3" name="椭圆 332"/>
            <p:cNvSpPr>
              <a:spLocks noChangeAspect="1"/>
            </p:cNvSpPr>
            <p:nvPr/>
          </p:nvSpPr>
          <p:spPr>
            <a:xfrm rot="9900000">
              <a:off x="10173601" y="143463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4" name="椭圆 333"/>
            <p:cNvSpPr>
              <a:spLocks noChangeAspect="1"/>
            </p:cNvSpPr>
            <p:nvPr/>
          </p:nvSpPr>
          <p:spPr>
            <a:xfrm rot="9900000">
              <a:off x="9146872" y="1405697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5" name="椭圆 334"/>
            <p:cNvSpPr>
              <a:spLocks noChangeAspect="1"/>
            </p:cNvSpPr>
            <p:nvPr/>
          </p:nvSpPr>
          <p:spPr>
            <a:xfrm rot="9900000">
              <a:off x="8479540" y="1932932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6" name="椭圆 335"/>
            <p:cNvSpPr>
              <a:spLocks noChangeAspect="1"/>
            </p:cNvSpPr>
            <p:nvPr/>
          </p:nvSpPr>
          <p:spPr>
            <a:xfrm rot="9900000">
              <a:off x="7825734" y="2142632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7" name="椭圆 336"/>
            <p:cNvSpPr>
              <a:spLocks noChangeAspect="1"/>
            </p:cNvSpPr>
            <p:nvPr/>
          </p:nvSpPr>
          <p:spPr>
            <a:xfrm rot="9900000">
              <a:off x="7647494" y="2740966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8" name="椭圆 337"/>
            <p:cNvSpPr>
              <a:spLocks noChangeAspect="1"/>
            </p:cNvSpPr>
            <p:nvPr/>
          </p:nvSpPr>
          <p:spPr>
            <a:xfrm rot="9900000">
              <a:off x="7326955" y="2182599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9" name="椭圆 338"/>
            <p:cNvSpPr>
              <a:spLocks noChangeAspect="1"/>
            </p:cNvSpPr>
            <p:nvPr/>
          </p:nvSpPr>
          <p:spPr>
            <a:xfrm rot="9900000">
              <a:off x="7147656" y="287818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0" name="椭圆 339"/>
            <p:cNvSpPr>
              <a:spLocks noChangeAspect="1"/>
            </p:cNvSpPr>
            <p:nvPr/>
          </p:nvSpPr>
          <p:spPr>
            <a:xfrm rot="9900000">
              <a:off x="6874826" y="2408932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1" name="椭圆 340"/>
            <p:cNvSpPr>
              <a:spLocks noChangeAspect="1"/>
            </p:cNvSpPr>
            <p:nvPr/>
          </p:nvSpPr>
          <p:spPr>
            <a:xfrm rot="9900000">
              <a:off x="6800412" y="2735386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2" name="椭圆 341"/>
            <p:cNvSpPr>
              <a:spLocks noChangeAspect="1"/>
            </p:cNvSpPr>
            <p:nvPr/>
          </p:nvSpPr>
          <p:spPr>
            <a:xfrm rot="9900000">
              <a:off x="5546859" y="1840908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3" name="椭圆 342"/>
            <p:cNvSpPr>
              <a:spLocks noChangeAspect="1"/>
            </p:cNvSpPr>
            <p:nvPr/>
          </p:nvSpPr>
          <p:spPr>
            <a:xfrm rot="9900000">
              <a:off x="5017331" y="2898391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4" name="椭圆 343"/>
            <p:cNvSpPr>
              <a:spLocks noChangeAspect="1"/>
            </p:cNvSpPr>
            <p:nvPr/>
          </p:nvSpPr>
          <p:spPr>
            <a:xfrm rot="9900000">
              <a:off x="4951260" y="357185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5" name="椭圆 344"/>
            <p:cNvSpPr>
              <a:spLocks noChangeAspect="1"/>
            </p:cNvSpPr>
            <p:nvPr/>
          </p:nvSpPr>
          <p:spPr>
            <a:xfrm rot="9900000">
              <a:off x="4260048" y="308257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6" name="椭圆 345"/>
            <p:cNvSpPr>
              <a:spLocks noChangeAspect="1"/>
            </p:cNvSpPr>
            <p:nvPr/>
          </p:nvSpPr>
          <p:spPr>
            <a:xfrm rot="9900000">
              <a:off x="4228003" y="337515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7" name="椭圆 346"/>
            <p:cNvSpPr>
              <a:spLocks noChangeAspect="1"/>
            </p:cNvSpPr>
            <p:nvPr/>
          </p:nvSpPr>
          <p:spPr>
            <a:xfrm rot="9900000">
              <a:off x="4037411" y="3988731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8" name="椭圆 347"/>
            <p:cNvSpPr>
              <a:spLocks noChangeAspect="1"/>
            </p:cNvSpPr>
            <p:nvPr/>
          </p:nvSpPr>
          <p:spPr>
            <a:xfrm rot="9900000">
              <a:off x="3705789" y="356810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9" name="椭圆 348"/>
            <p:cNvSpPr>
              <a:spLocks noChangeAspect="1"/>
            </p:cNvSpPr>
            <p:nvPr/>
          </p:nvSpPr>
          <p:spPr>
            <a:xfrm rot="9900000">
              <a:off x="3070587" y="3258397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0" name="椭圆 349"/>
            <p:cNvSpPr>
              <a:spLocks noChangeAspect="1"/>
            </p:cNvSpPr>
            <p:nvPr/>
          </p:nvSpPr>
          <p:spPr>
            <a:xfrm rot="9900000">
              <a:off x="2787821" y="315995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1" name="椭圆 350"/>
            <p:cNvSpPr>
              <a:spLocks noChangeAspect="1"/>
            </p:cNvSpPr>
            <p:nvPr/>
          </p:nvSpPr>
          <p:spPr>
            <a:xfrm rot="9900000">
              <a:off x="1981409" y="3486469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2" name="椭圆 351"/>
            <p:cNvSpPr>
              <a:spLocks noChangeAspect="1"/>
            </p:cNvSpPr>
            <p:nvPr/>
          </p:nvSpPr>
          <p:spPr>
            <a:xfrm rot="9900000">
              <a:off x="1501428" y="4133277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3" name="椭圆 352"/>
            <p:cNvSpPr>
              <a:spLocks noChangeAspect="1"/>
            </p:cNvSpPr>
            <p:nvPr/>
          </p:nvSpPr>
          <p:spPr>
            <a:xfrm rot="9900000">
              <a:off x="1269167" y="3855297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4" name="椭圆 353"/>
            <p:cNvSpPr>
              <a:spLocks noChangeAspect="1"/>
            </p:cNvSpPr>
            <p:nvPr/>
          </p:nvSpPr>
          <p:spPr>
            <a:xfrm rot="9900000">
              <a:off x="1297928" y="443183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5" name="椭圆 354"/>
            <p:cNvSpPr>
              <a:spLocks noChangeAspect="1"/>
            </p:cNvSpPr>
            <p:nvPr/>
          </p:nvSpPr>
          <p:spPr>
            <a:xfrm rot="9900000">
              <a:off x="692897" y="4381959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" name="椭圆 4"/>
          <p:cNvSpPr/>
          <p:nvPr/>
        </p:nvSpPr>
        <p:spPr>
          <a:xfrm>
            <a:off x="4081008" y="1415664"/>
            <a:ext cx="4026672" cy="4026672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35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>
            <a:glow rad="152400">
              <a:srgbClr val="55E1DB">
                <a:alpha val="2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3249599" y="585498"/>
            <a:ext cx="5687004" cy="5687004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21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2418191" y="-244668"/>
            <a:ext cx="7347336" cy="7347336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11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1586783" y="-1074834"/>
            <a:ext cx="9007668" cy="9007668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8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4" name="椭圆 3"/>
          <p:cNvSpPr/>
          <p:nvPr/>
        </p:nvSpPr>
        <p:spPr>
          <a:xfrm>
            <a:off x="755374" y="-1905000"/>
            <a:ext cx="10668000" cy="10668000"/>
          </a:xfrm>
          <a:prstGeom prst="ellipse">
            <a:avLst/>
          </a:prstGeom>
          <a:noFill/>
          <a:ln>
            <a:solidFill>
              <a:srgbClr val="55E1DB">
                <a:alpha val="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71" name="组合 370"/>
          <p:cNvGrpSpPr/>
          <p:nvPr/>
        </p:nvGrpSpPr>
        <p:grpSpPr>
          <a:xfrm>
            <a:off x="4866209" y="2200764"/>
            <a:ext cx="2459584" cy="2456474"/>
            <a:chOff x="5263519" y="2446438"/>
            <a:chExt cx="2049689" cy="2047097"/>
          </a:xfrm>
        </p:grpSpPr>
        <p:sp>
          <p:nvSpPr>
            <p:cNvPr id="359" name="弧形 358"/>
            <p:cNvSpPr>
              <a:spLocks noChangeAspect="1"/>
            </p:cNvSpPr>
            <p:nvPr/>
          </p:nvSpPr>
          <p:spPr>
            <a:xfrm>
              <a:off x="5263519" y="2446438"/>
              <a:ext cx="2042774" cy="2042774"/>
            </a:xfrm>
            <a:prstGeom prst="arc">
              <a:avLst>
                <a:gd name="adj1" fmla="val 7384090"/>
                <a:gd name="adj2" fmla="val 18257392"/>
              </a:avLst>
            </a:prstGeom>
            <a:ln w="19050">
              <a:solidFill>
                <a:srgbClr val="E837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0" name="弧形 359"/>
            <p:cNvSpPr>
              <a:spLocks noChangeAspect="1"/>
            </p:cNvSpPr>
            <p:nvPr/>
          </p:nvSpPr>
          <p:spPr>
            <a:xfrm>
              <a:off x="5270434" y="2450761"/>
              <a:ext cx="2042774" cy="2042774"/>
            </a:xfrm>
            <a:prstGeom prst="arc">
              <a:avLst>
                <a:gd name="adj1" fmla="val 18543935"/>
                <a:gd name="adj2" fmla="val 7243196"/>
              </a:avLst>
            </a:prstGeom>
            <a:ln>
              <a:solidFill>
                <a:srgbClr val="55E1DB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4624917" y="1957917"/>
            <a:ext cx="2942166" cy="2942166"/>
            <a:chOff x="4624917" y="1957917"/>
            <a:chExt cx="2942166" cy="2942166"/>
          </a:xfrm>
        </p:grpSpPr>
        <p:sp>
          <p:nvSpPr>
            <p:cNvPr id="373" name="弧形 372"/>
            <p:cNvSpPr/>
            <p:nvPr/>
          </p:nvSpPr>
          <p:spPr>
            <a:xfrm>
              <a:off x="4624917" y="1957917"/>
              <a:ext cx="2942166" cy="2942166"/>
            </a:xfrm>
            <a:prstGeom prst="arc">
              <a:avLst>
                <a:gd name="adj1" fmla="val 16163728"/>
                <a:gd name="adj2" fmla="val 6848510"/>
              </a:avLst>
            </a:prstGeom>
            <a:noFill/>
            <a:ln w="22225" cap="rnd">
              <a:solidFill>
                <a:schemeClr val="accent4"/>
              </a:solidFill>
              <a:round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6" name="椭圆 375"/>
            <p:cNvSpPr>
              <a:spLocks noChangeAspect="1"/>
            </p:cNvSpPr>
            <p:nvPr/>
          </p:nvSpPr>
          <p:spPr>
            <a:xfrm flipH="1">
              <a:off x="5468263" y="4749035"/>
              <a:ext cx="46800" cy="468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7" name="椭圆 376"/>
            <p:cNvSpPr>
              <a:spLocks noChangeAspect="1"/>
            </p:cNvSpPr>
            <p:nvPr/>
          </p:nvSpPr>
          <p:spPr>
            <a:xfrm flipV="1">
              <a:off x="5419438" y="4700210"/>
              <a:ext cx="140640" cy="140640"/>
            </a:xfrm>
            <a:prstGeom prst="ellipse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5118393" y="2451393"/>
            <a:ext cx="1955214" cy="1955214"/>
            <a:chOff x="5118393" y="2451393"/>
            <a:chExt cx="1955214" cy="1955214"/>
          </a:xfrm>
        </p:grpSpPr>
        <p:sp>
          <p:nvSpPr>
            <p:cNvPr id="366" name="弧形 365"/>
            <p:cNvSpPr/>
            <p:nvPr/>
          </p:nvSpPr>
          <p:spPr>
            <a:xfrm>
              <a:off x="5118393" y="2451393"/>
              <a:ext cx="1955214" cy="1955214"/>
            </a:xfrm>
            <a:prstGeom prst="arc">
              <a:avLst>
                <a:gd name="adj1" fmla="val 16163728"/>
                <a:gd name="adj2" fmla="val 16160935"/>
              </a:avLst>
            </a:prstGeom>
            <a:blipFill dpi="0" rotWithShape="1">
              <a:blip r:embed="rId2"/>
              <a:srcRect/>
              <a:tile tx="0" ty="0" sx="100000" sy="100000" flip="none" algn="t"/>
            </a:blipFill>
            <a:ln w="22225" cap="rnd">
              <a:noFill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4" name="弧形 383"/>
            <p:cNvSpPr/>
            <p:nvPr/>
          </p:nvSpPr>
          <p:spPr>
            <a:xfrm>
              <a:off x="5118393" y="2451393"/>
              <a:ext cx="1955214" cy="1955214"/>
            </a:xfrm>
            <a:prstGeom prst="arc">
              <a:avLst>
                <a:gd name="adj1" fmla="val 16163728"/>
                <a:gd name="adj2" fmla="val 16160935"/>
              </a:avLst>
            </a:prstGeom>
            <a:solidFill>
              <a:srgbClr val="09152D">
                <a:alpha val="70000"/>
              </a:srgbClr>
            </a:solidFill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en-US" altLang="zh-CN" sz="6600" dirty="0" smtClean="0">
                  <a:solidFill>
                    <a:schemeClr val="bg1"/>
                  </a:solidFill>
                  <a:latin typeface="方正兰亭超细黑简体" panose="02000000000000000000" pitchFamily="2" charset="-122"/>
                  <a:ea typeface="方正兰亭超细黑简体" panose="02000000000000000000" pitchFamily="2" charset="-122"/>
                  <a:cs typeface="Segoe UI Light" panose="020B0502040204020203" pitchFamily="34" charset="0"/>
                </a:rPr>
                <a:t>NE</a:t>
              </a:r>
              <a:endParaRPr lang="zh-CN" altLang="en-US" sz="66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Segoe UI Light" panose="020B0502040204020203" pitchFamily="34" charset="0"/>
              </a:endParaRPr>
            </a:p>
          </p:txBody>
        </p:sp>
      </p:grpSp>
      <p:cxnSp>
        <p:nvCxnSpPr>
          <p:cNvPr id="397" name="直接连接符 396"/>
          <p:cNvCxnSpPr/>
          <p:nvPr/>
        </p:nvCxnSpPr>
        <p:spPr>
          <a:xfrm flipH="1">
            <a:off x="4630373" y="1518893"/>
            <a:ext cx="2706651" cy="204342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1" name="直接连接符 390"/>
          <p:cNvCxnSpPr/>
          <p:nvPr/>
        </p:nvCxnSpPr>
        <p:spPr>
          <a:xfrm flipH="1">
            <a:off x="5060450" y="3042558"/>
            <a:ext cx="2280586" cy="172176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4988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2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decel="10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1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1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1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1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2" presetClass="entr" presetSubtype="1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2" presetClass="entr" presetSubtype="1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2" presetClass="entr" presetSubtype="1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2" presetClass="entr" presetSubtype="1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2" presetClass="entr" presetSubtype="1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4" presetID="2" presetClass="entr" presetSubtype="1" decel="10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6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8" presetID="2" presetClass="entr" presetSubtype="1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0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2" presetID="2" presetClass="entr" presetSubtype="1" decel="10000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4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5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6" presetID="2" presetClass="entr" presetSubtype="4" decel="10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8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2" presetClass="entr" presetSubtype="4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2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6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7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8" presetID="2" presetClass="entr" presetSubtype="4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0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1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2" presetID="2" presetClass="entr" presetSubtype="4" decel="10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4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5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6" presetID="2" presetClass="entr" presetSubtype="4" decel="10000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8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9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0" presetID="2" presetClass="entr" presetSubtype="4" decel="10000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2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3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4" presetID="2" presetClass="entr" presetSubtype="4" decel="10000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6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7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8" presetID="2" presetClass="entr" presetSubtype="4" decel="10000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0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1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2" presetID="2" presetClass="entr" presetSubtype="1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6" presetID="2" presetClass="entr" presetSubtype="1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0" presetID="2" presetClass="entr" presetSubtype="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4" presetID="2" presetClass="entr" presetSubtype="1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6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8" presetID="2" presetClass="entr" presetSubtype="1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0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1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2" presetID="2" presetClass="entr" presetSubtype="1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4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5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6" presetID="2" presetClass="entr" presetSubtype="1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8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9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0" presetID="2" presetClass="entr" presetSubtype="1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2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3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4" presetID="2" presetClass="entr" presetSubtype="1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6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7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8" presetID="2" presetClass="entr" presetSubtype="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0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1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2" presetID="2" presetClass="entr" presetSubtype="1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4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5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6" presetID="2" presetClass="entr" presetSubtype="1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8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9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0" presetID="2" presetClass="entr" presetSubtype="1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2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3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4" fill="hold">
                      <p:stCondLst>
                        <p:cond delay="indefinite"/>
                      </p:stCondLst>
                      <p:childTnLst>
                        <p:par>
                          <p:cTn id="205" fill="hold">
                            <p:stCondLst>
                              <p:cond delay="0"/>
                            </p:stCondLst>
                            <p:childTnLst>
                              <p:par>
                                <p:cTn id="206" presetID="50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8" dur="1000" fill="hold"/>
                                        <p:tgtEl>
                                          <p:spTgt spid="3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9" dur="1000" fill="hold"/>
                                        <p:tgtEl>
                                          <p:spTgt spid="3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0" dur="10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1" fill="hold">
                      <p:stCondLst>
                        <p:cond delay="indefinite"/>
                      </p:stCondLst>
                      <p:childTnLst>
                        <p:par>
                          <p:cTn id="212" fill="hold">
                            <p:stCondLst>
                              <p:cond delay="0"/>
                            </p:stCondLst>
                            <p:childTnLst>
                              <p:par>
                                <p:cTn id="21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5" dur="500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6" presetID="22" presetClass="exit" presetSubtype="4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17" dur="500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22" presetClass="entr" presetSubtype="2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1" dur="500"/>
                                        <p:tgtEl>
                                          <p:spTgt spid="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2" presetID="22" presetClass="exit" presetSubtype="4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23" dur="500"/>
                                        <p:tgtEl>
                                          <p:spTgt spid="3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22" presetClass="entr" presetSubtype="2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7" dur="500"/>
                                        <p:tgtEl>
                                          <p:spTgt spid="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8" presetID="22" presetClass="exit" presetSubtype="4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29" dur="500"/>
                                        <p:tgtEl>
                                          <p:spTgt spid="3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1" fill="hold">
                      <p:stCondLst>
                        <p:cond delay="indefinite"/>
                      </p:stCondLst>
                      <p:childTnLst>
                        <p:par>
                          <p:cTn id="232" fill="hold">
                            <p:stCondLst>
                              <p:cond delay="0"/>
                            </p:stCondLst>
                            <p:childTnLst>
                              <p:par>
                                <p:cTn id="23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6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8" dur="500" fill="hold"/>
                                        <p:tgtEl>
                                          <p:spTgt spid="3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9" dur="500" fill="hold"/>
                                        <p:tgtEl>
                                          <p:spTgt spid="3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0" dur="500" fill="hold"/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1" dur="500"/>
                                        <p:tgtEl>
                                          <p:spTgt spid="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2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8" presetID="22" presetClass="entr" presetSubtype="4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0" dur="500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1" presetID="22" presetClass="entr" presetSubtype="4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3" dur="500"/>
                                        <p:tgtEl>
                                          <p:spTgt spid="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4" presetID="22" presetClass="entr" presetSubtype="4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6" dur="500"/>
                                        <p:tgtEl>
                                          <p:spTgt spid="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7" fill="hold">
                      <p:stCondLst>
                        <p:cond delay="indefinite"/>
                      </p:stCondLst>
                      <p:childTnLst>
                        <p:par>
                          <p:cTn id="258" fill="hold">
                            <p:stCondLst>
                              <p:cond delay="0"/>
                            </p:stCondLst>
                            <p:childTnLst>
                              <p:par>
                                <p:cTn id="25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4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9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4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9" presetID="53" presetClass="entr" presetSubtype="16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5" grpId="0" animBg="1"/>
      <p:bldP spid="12" grpId="0" animBg="1"/>
      <p:bldP spid="13" grpId="0" animBg="1"/>
      <p:bldP spid="14" grpId="0" animBg="1"/>
      <p:bldP spid="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椭圆 4"/>
          <p:cNvSpPr/>
          <p:nvPr/>
        </p:nvSpPr>
        <p:spPr>
          <a:xfrm rot="9600000" flipH="1">
            <a:off x="5148072" y="3197352"/>
            <a:ext cx="1895856" cy="463296"/>
          </a:xfrm>
          <a:prstGeom prst="ellipse">
            <a:avLst/>
          </a:prstGeom>
          <a:solidFill>
            <a:srgbClr val="09152D"/>
          </a:solidFill>
          <a:ln w="19050">
            <a:solidFill>
              <a:srgbClr val="55E1DB"/>
            </a:solidFill>
          </a:ln>
          <a:effectLst>
            <a:glow rad="127000">
              <a:srgbClr val="55E1DB">
                <a:alpha val="1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 rot="9600000" flipH="1">
            <a:off x="4274254" y="2983814"/>
            <a:ext cx="3643492" cy="890371"/>
          </a:xfrm>
          <a:prstGeom prst="ellipse">
            <a:avLst/>
          </a:prstGeom>
          <a:noFill/>
          <a:ln w="9525" cap="flat" cmpd="sng" algn="ctr">
            <a:solidFill>
              <a:srgbClr val="55E1DB"/>
            </a:solidFill>
            <a:prstDash val="solid"/>
            <a:miter lim="800000"/>
            <a:headEnd type="none" w="med" len="med"/>
            <a:tailEnd type="none" w="med" len="med"/>
          </a:ln>
          <a:effectLst>
            <a:glow rad="127000">
              <a:srgbClr val="55E1DB">
                <a:alpha val="8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14" name="椭圆 13"/>
          <p:cNvSpPr/>
          <p:nvPr/>
        </p:nvSpPr>
        <p:spPr>
          <a:xfrm rot="9600000" flipH="1">
            <a:off x="3400436" y="2770277"/>
            <a:ext cx="5391128" cy="1317446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69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15" name="椭圆 14"/>
          <p:cNvSpPr/>
          <p:nvPr/>
        </p:nvSpPr>
        <p:spPr>
          <a:xfrm rot="9600000" flipH="1">
            <a:off x="2526618" y="2556739"/>
            <a:ext cx="7138764" cy="1744521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40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16" name="椭圆 15"/>
          <p:cNvSpPr/>
          <p:nvPr/>
        </p:nvSpPr>
        <p:spPr>
          <a:xfrm rot="9600000" flipH="1">
            <a:off x="1652800" y="2343202"/>
            <a:ext cx="8886400" cy="2171596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20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17" name="椭圆 16"/>
          <p:cNvSpPr/>
          <p:nvPr/>
        </p:nvSpPr>
        <p:spPr>
          <a:xfrm rot="9600000" flipH="1">
            <a:off x="778982" y="2129665"/>
            <a:ext cx="10634036" cy="2598671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12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7" name="椭圆 6"/>
          <p:cNvSpPr/>
          <p:nvPr/>
        </p:nvSpPr>
        <p:spPr>
          <a:xfrm rot="9600000" flipH="1">
            <a:off x="-94836" y="1916127"/>
            <a:ext cx="12381672" cy="3025746"/>
          </a:xfrm>
          <a:prstGeom prst="ellipse">
            <a:avLst/>
          </a:prstGeom>
          <a:noFill/>
          <a:ln w="12700">
            <a:solidFill>
              <a:srgbClr val="55E1DB">
                <a:alpha val="7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 rot="9600000" flipH="1">
            <a:off x="5993795" y="3404024"/>
            <a:ext cx="204410" cy="49952"/>
          </a:xfrm>
          <a:prstGeom prst="ellipse">
            <a:avLst/>
          </a:prstGeom>
          <a:solidFill>
            <a:srgbClr val="55E1DB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1" name="直接连接符 20"/>
          <p:cNvCxnSpPr/>
          <p:nvPr/>
        </p:nvCxnSpPr>
        <p:spPr>
          <a:xfrm>
            <a:off x="5156455" y="-329184"/>
            <a:ext cx="939545" cy="3758184"/>
          </a:xfrm>
          <a:prstGeom prst="line">
            <a:avLst/>
          </a:prstGeom>
          <a:ln w="22225">
            <a:solidFill>
              <a:schemeClr val="bg1"/>
            </a:solidFill>
          </a:ln>
          <a:effectLst>
            <a:glow rad="127000">
              <a:schemeClr val="bg1">
                <a:alpha val="8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/>
        </p:nvCxnSpPr>
        <p:spPr>
          <a:xfrm>
            <a:off x="5423821" y="304800"/>
            <a:ext cx="554069" cy="2216277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/>
                </a:gs>
              </a:gsLst>
              <a:lin ang="5400000" scaled="1"/>
            </a:gradFill>
          </a:ln>
          <a:effectLst>
            <a:glow rad="127000">
              <a:schemeClr val="bg1">
                <a:alpha val="8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/>
          <p:cNvCxnSpPr/>
          <p:nvPr/>
        </p:nvCxnSpPr>
        <p:spPr>
          <a:xfrm>
            <a:off x="5387245" y="1097280"/>
            <a:ext cx="483584" cy="1934337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/>
                </a:gs>
              </a:gsLst>
              <a:lin ang="5400000" scaled="1"/>
            </a:gradFill>
          </a:ln>
          <a:effectLst>
            <a:glow rad="127000">
              <a:schemeClr val="bg1">
                <a:alpha val="8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/>
        </p:nvCxnSpPr>
        <p:spPr>
          <a:xfrm>
            <a:off x="4895850" y="-182546"/>
            <a:ext cx="456819" cy="1827278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/>
                </a:gs>
              </a:gsLst>
              <a:lin ang="5400000" scaled="1"/>
            </a:gradFill>
          </a:ln>
          <a:effectLst>
            <a:glow rad="127000">
              <a:schemeClr val="bg1">
                <a:alpha val="8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/>
          <p:cNvCxnSpPr/>
          <p:nvPr/>
        </p:nvCxnSpPr>
        <p:spPr>
          <a:xfrm>
            <a:off x="6193536" y="3663696"/>
            <a:ext cx="939545" cy="3758184"/>
          </a:xfrm>
          <a:prstGeom prst="line">
            <a:avLst/>
          </a:prstGeom>
          <a:ln w="22225">
            <a:solidFill>
              <a:schemeClr val="bg1"/>
            </a:solidFill>
          </a:ln>
          <a:effectLst>
            <a:glow rad="127000">
              <a:schemeClr val="bg1">
                <a:alpha val="8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/>
          <p:cNvCxnSpPr/>
          <p:nvPr/>
        </p:nvCxnSpPr>
        <p:spPr>
          <a:xfrm>
            <a:off x="6782467" y="4821936"/>
            <a:ext cx="554069" cy="2216277"/>
          </a:xfrm>
          <a:prstGeom prst="line">
            <a:avLst/>
          </a:prstGeom>
          <a:ln w="190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  <a:effectLst>
            <a:glow rad="127000">
              <a:schemeClr val="bg1">
                <a:alpha val="8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连接符 51"/>
          <p:cNvCxnSpPr/>
          <p:nvPr/>
        </p:nvCxnSpPr>
        <p:spPr>
          <a:xfrm>
            <a:off x="6477667" y="4309872"/>
            <a:ext cx="483584" cy="1934337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  <a:effectLst>
            <a:glow rad="127000">
              <a:schemeClr val="bg1">
                <a:alpha val="8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/>
          <p:cNvCxnSpPr/>
          <p:nvPr/>
        </p:nvCxnSpPr>
        <p:spPr>
          <a:xfrm>
            <a:off x="6461760" y="5394960"/>
            <a:ext cx="456819" cy="1827278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  <a:effectLst>
            <a:glow rad="127000">
              <a:schemeClr val="bg1">
                <a:alpha val="8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椭圆 53"/>
          <p:cNvSpPr/>
          <p:nvPr/>
        </p:nvSpPr>
        <p:spPr>
          <a:xfrm>
            <a:off x="9255342" y="2058978"/>
            <a:ext cx="294604" cy="294604"/>
          </a:xfrm>
          <a:prstGeom prst="ellipse">
            <a:avLst/>
          </a:prstGeom>
          <a:solidFill>
            <a:srgbClr val="E837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椭圆 54"/>
          <p:cNvSpPr/>
          <p:nvPr/>
        </p:nvSpPr>
        <p:spPr>
          <a:xfrm>
            <a:off x="1005204" y="5113908"/>
            <a:ext cx="201296" cy="201296"/>
          </a:xfrm>
          <a:prstGeom prst="ellipse">
            <a:avLst/>
          </a:prstGeom>
          <a:solidFill>
            <a:srgbClr val="09152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椭圆 55"/>
          <p:cNvSpPr/>
          <p:nvPr/>
        </p:nvSpPr>
        <p:spPr>
          <a:xfrm flipV="1">
            <a:off x="5480050" y="5162550"/>
            <a:ext cx="114300" cy="114300"/>
          </a:xfrm>
          <a:prstGeom prst="ellipse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6" name="组合 185"/>
          <p:cNvGrpSpPr/>
          <p:nvPr/>
        </p:nvGrpSpPr>
        <p:grpSpPr>
          <a:xfrm rot="20970869">
            <a:off x="-1355532" y="-1628938"/>
            <a:ext cx="7461278" cy="3027282"/>
            <a:chOff x="227125" y="973396"/>
            <a:chExt cx="11749672" cy="4767223"/>
          </a:xfrm>
        </p:grpSpPr>
        <p:sp>
          <p:nvSpPr>
            <p:cNvPr id="187" name="任意多边形 186"/>
            <p:cNvSpPr/>
            <p:nvPr/>
          </p:nvSpPr>
          <p:spPr>
            <a:xfrm rot="9900000">
              <a:off x="227125" y="1798529"/>
              <a:ext cx="11749672" cy="3261372"/>
            </a:xfrm>
            <a:custGeom>
              <a:avLst/>
              <a:gdLst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845800 w 12153900"/>
                <a:gd name="connsiteY92" fmla="*/ 406400 h 3530600"/>
                <a:gd name="connsiteX93" fmla="*/ 10896600 w 12153900"/>
                <a:gd name="connsiteY93" fmla="*/ 12700 h 3530600"/>
                <a:gd name="connsiteX94" fmla="*/ 10998200 w 12153900"/>
                <a:gd name="connsiteY94" fmla="*/ 787400 h 3530600"/>
                <a:gd name="connsiteX95" fmla="*/ 11201400 w 12153900"/>
                <a:gd name="connsiteY95" fmla="*/ 3124200 h 3530600"/>
                <a:gd name="connsiteX96" fmla="*/ 11328400 w 12153900"/>
                <a:gd name="connsiteY96" fmla="*/ 2171700 h 3530600"/>
                <a:gd name="connsiteX97" fmla="*/ 11442700 w 12153900"/>
                <a:gd name="connsiteY97" fmla="*/ 1968500 h 3530600"/>
                <a:gd name="connsiteX98" fmla="*/ 11493500 w 12153900"/>
                <a:gd name="connsiteY98" fmla="*/ 2019300 h 3530600"/>
                <a:gd name="connsiteX99" fmla="*/ 11531600 w 12153900"/>
                <a:gd name="connsiteY99" fmla="*/ 1308100 h 3530600"/>
                <a:gd name="connsiteX100" fmla="*/ 11633200 w 12153900"/>
                <a:gd name="connsiteY100" fmla="*/ 1447800 h 3530600"/>
                <a:gd name="connsiteX101" fmla="*/ 11760200 w 12153900"/>
                <a:gd name="connsiteY101" fmla="*/ 2717800 h 3530600"/>
                <a:gd name="connsiteX102" fmla="*/ 11874500 w 12153900"/>
                <a:gd name="connsiteY102" fmla="*/ 2438400 h 3530600"/>
                <a:gd name="connsiteX103" fmla="*/ 11938000 w 12153900"/>
                <a:gd name="connsiteY103" fmla="*/ 2781300 h 3530600"/>
                <a:gd name="connsiteX104" fmla="*/ 12153900 w 12153900"/>
                <a:gd name="connsiteY104" fmla="*/ 1778000 h 3530600"/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896600 w 12153900"/>
                <a:gd name="connsiteY92" fmla="*/ 12700 h 3530600"/>
                <a:gd name="connsiteX93" fmla="*/ 10998200 w 12153900"/>
                <a:gd name="connsiteY93" fmla="*/ 787400 h 3530600"/>
                <a:gd name="connsiteX94" fmla="*/ 11201400 w 12153900"/>
                <a:gd name="connsiteY94" fmla="*/ 3124200 h 3530600"/>
                <a:gd name="connsiteX95" fmla="*/ 11328400 w 12153900"/>
                <a:gd name="connsiteY95" fmla="*/ 2171700 h 3530600"/>
                <a:gd name="connsiteX96" fmla="*/ 11442700 w 12153900"/>
                <a:gd name="connsiteY96" fmla="*/ 1968500 h 3530600"/>
                <a:gd name="connsiteX97" fmla="*/ 11493500 w 12153900"/>
                <a:gd name="connsiteY97" fmla="*/ 2019300 h 3530600"/>
                <a:gd name="connsiteX98" fmla="*/ 11531600 w 12153900"/>
                <a:gd name="connsiteY98" fmla="*/ 1308100 h 3530600"/>
                <a:gd name="connsiteX99" fmla="*/ 11633200 w 12153900"/>
                <a:gd name="connsiteY99" fmla="*/ 1447800 h 3530600"/>
                <a:gd name="connsiteX100" fmla="*/ 11760200 w 12153900"/>
                <a:gd name="connsiteY100" fmla="*/ 2717800 h 3530600"/>
                <a:gd name="connsiteX101" fmla="*/ 11874500 w 12153900"/>
                <a:gd name="connsiteY101" fmla="*/ 2438400 h 3530600"/>
                <a:gd name="connsiteX102" fmla="*/ 11938000 w 12153900"/>
                <a:gd name="connsiteY102" fmla="*/ 2781300 h 3530600"/>
                <a:gd name="connsiteX103" fmla="*/ 12153900 w 12153900"/>
                <a:gd name="connsiteY103" fmla="*/ 1778000 h 3530600"/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998200 w 12153900"/>
                <a:gd name="connsiteY92" fmla="*/ 787400 h 3530600"/>
                <a:gd name="connsiteX93" fmla="*/ 11201400 w 12153900"/>
                <a:gd name="connsiteY93" fmla="*/ 3124200 h 3530600"/>
                <a:gd name="connsiteX94" fmla="*/ 11328400 w 12153900"/>
                <a:gd name="connsiteY94" fmla="*/ 2171700 h 3530600"/>
                <a:gd name="connsiteX95" fmla="*/ 11442700 w 12153900"/>
                <a:gd name="connsiteY95" fmla="*/ 1968500 h 3530600"/>
                <a:gd name="connsiteX96" fmla="*/ 11493500 w 12153900"/>
                <a:gd name="connsiteY96" fmla="*/ 2019300 h 3530600"/>
                <a:gd name="connsiteX97" fmla="*/ 11531600 w 12153900"/>
                <a:gd name="connsiteY97" fmla="*/ 1308100 h 3530600"/>
                <a:gd name="connsiteX98" fmla="*/ 11633200 w 12153900"/>
                <a:gd name="connsiteY98" fmla="*/ 1447800 h 3530600"/>
                <a:gd name="connsiteX99" fmla="*/ 11760200 w 12153900"/>
                <a:gd name="connsiteY99" fmla="*/ 2717800 h 3530600"/>
                <a:gd name="connsiteX100" fmla="*/ 11874500 w 12153900"/>
                <a:gd name="connsiteY100" fmla="*/ 2438400 h 3530600"/>
                <a:gd name="connsiteX101" fmla="*/ 11938000 w 12153900"/>
                <a:gd name="connsiteY101" fmla="*/ 2781300 h 3530600"/>
                <a:gd name="connsiteX102" fmla="*/ 12153900 w 12153900"/>
                <a:gd name="connsiteY102" fmla="*/ 1778000 h 35306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2565400 h 3365500"/>
                <a:gd name="connsiteX82" fmla="*/ 9626600 w 12153900"/>
                <a:gd name="connsiteY82" fmla="*/ 2400300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1317172 h 3365500"/>
                <a:gd name="connsiteX82" fmla="*/ 9626600 w 12153900"/>
                <a:gd name="connsiteY82" fmla="*/ 2400300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1317172 h 3365500"/>
                <a:gd name="connsiteX82" fmla="*/ 9711630 w 12153900"/>
                <a:gd name="connsiteY82" fmla="*/ 1210128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077700"/>
                <a:gd name="connsiteY0" fmla="*/ 1778000 h 3365500"/>
                <a:gd name="connsiteX1" fmla="*/ 63500 w 12077700"/>
                <a:gd name="connsiteY1" fmla="*/ 1320800 h 3365500"/>
                <a:gd name="connsiteX2" fmla="*/ 241300 w 12077700"/>
                <a:gd name="connsiteY2" fmla="*/ 3365500 h 3365500"/>
                <a:gd name="connsiteX3" fmla="*/ 419100 w 12077700"/>
                <a:gd name="connsiteY3" fmla="*/ 1511300 h 3365500"/>
                <a:gd name="connsiteX4" fmla="*/ 508000 w 12077700"/>
                <a:gd name="connsiteY4" fmla="*/ 2159000 h 3365500"/>
                <a:gd name="connsiteX5" fmla="*/ 660400 w 12077700"/>
                <a:gd name="connsiteY5" fmla="*/ 787400 h 3365500"/>
                <a:gd name="connsiteX6" fmla="*/ 838200 w 12077700"/>
                <a:gd name="connsiteY6" fmla="*/ 2527300 h 3365500"/>
                <a:gd name="connsiteX7" fmla="*/ 965200 w 12077700"/>
                <a:gd name="connsiteY7" fmla="*/ 1270000 h 3365500"/>
                <a:gd name="connsiteX8" fmla="*/ 1054100 w 12077700"/>
                <a:gd name="connsiteY8" fmla="*/ 1447800 h 3365500"/>
                <a:gd name="connsiteX9" fmla="*/ 1117600 w 12077700"/>
                <a:gd name="connsiteY9" fmla="*/ 2120900 h 3365500"/>
                <a:gd name="connsiteX10" fmla="*/ 1206500 w 12077700"/>
                <a:gd name="connsiteY10" fmla="*/ 1968500 h 3365500"/>
                <a:gd name="connsiteX11" fmla="*/ 1231900 w 12077700"/>
                <a:gd name="connsiteY11" fmla="*/ 1803400 h 3365500"/>
                <a:gd name="connsiteX12" fmla="*/ 1397000 w 12077700"/>
                <a:gd name="connsiteY12" fmla="*/ 2844800 h 3365500"/>
                <a:gd name="connsiteX13" fmla="*/ 1498600 w 12077700"/>
                <a:gd name="connsiteY13" fmla="*/ 2235200 h 3365500"/>
                <a:gd name="connsiteX14" fmla="*/ 1638300 w 12077700"/>
                <a:gd name="connsiteY14" fmla="*/ 2959100 h 3365500"/>
                <a:gd name="connsiteX15" fmla="*/ 1841500 w 12077700"/>
                <a:gd name="connsiteY15" fmla="*/ 1612900 h 3365500"/>
                <a:gd name="connsiteX16" fmla="*/ 1968500 w 12077700"/>
                <a:gd name="connsiteY16" fmla="*/ 2133600 h 3365500"/>
                <a:gd name="connsiteX17" fmla="*/ 2070100 w 12077700"/>
                <a:gd name="connsiteY17" fmla="*/ 2209800 h 3365500"/>
                <a:gd name="connsiteX18" fmla="*/ 2209800 w 12077700"/>
                <a:gd name="connsiteY18" fmla="*/ 1028700 h 3365500"/>
                <a:gd name="connsiteX19" fmla="*/ 2273300 w 12077700"/>
                <a:gd name="connsiteY19" fmla="*/ 558800 h 3365500"/>
                <a:gd name="connsiteX20" fmla="*/ 2438400 w 12077700"/>
                <a:gd name="connsiteY20" fmla="*/ 1244600 h 3365500"/>
                <a:gd name="connsiteX21" fmla="*/ 2501900 w 12077700"/>
                <a:gd name="connsiteY21" fmla="*/ 1790700 h 3365500"/>
                <a:gd name="connsiteX22" fmla="*/ 2679700 w 12077700"/>
                <a:gd name="connsiteY22" fmla="*/ 2857500 h 3365500"/>
                <a:gd name="connsiteX23" fmla="*/ 2806700 w 12077700"/>
                <a:gd name="connsiteY23" fmla="*/ 1612900 h 3365500"/>
                <a:gd name="connsiteX24" fmla="*/ 3048000 w 12077700"/>
                <a:gd name="connsiteY24" fmla="*/ 1231900 h 3365500"/>
                <a:gd name="connsiteX25" fmla="*/ 3111500 w 12077700"/>
                <a:gd name="connsiteY25" fmla="*/ 1701800 h 3365500"/>
                <a:gd name="connsiteX26" fmla="*/ 3251200 w 12077700"/>
                <a:gd name="connsiteY26" fmla="*/ 2527300 h 3365500"/>
                <a:gd name="connsiteX27" fmla="*/ 3365500 w 12077700"/>
                <a:gd name="connsiteY27" fmla="*/ 2108200 h 3365500"/>
                <a:gd name="connsiteX28" fmla="*/ 3632200 w 12077700"/>
                <a:gd name="connsiteY28" fmla="*/ 965200 h 3365500"/>
                <a:gd name="connsiteX29" fmla="*/ 3771900 w 12077700"/>
                <a:gd name="connsiteY29" fmla="*/ 2413000 h 3365500"/>
                <a:gd name="connsiteX30" fmla="*/ 3949700 w 12077700"/>
                <a:gd name="connsiteY30" fmla="*/ 2057400 h 3365500"/>
                <a:gd name="connsiteX31" fmla="*/ 4064000 w 12077700"/>
                <a:gd name="connsiteY31" fmla="*/ 2578100 h 3365500"/>
                <a:gd name="connsiteX32" fmla="*/ 4152900 w 12077700"/>
                <a:gd name="connsiteY32" fmla="*/ 2298700 h 3365500"/>
                <a:gd name="connsiteX33" fmla="*/ 4229100 w 12077700"/>
                <a:gd name="connsiteY33" fmla="*/ 2286000 h 3365500"/>
                <a:gd name="connsiteX34" fmla="*/ 4305300 w 12077700"/>
                <a:gd name="connsiteY34" fmla="*/ 2540000 h 3365500"/>
                <a:gd name="connsiteX35" fmla="*/ 4457700 w 12077700"/>
                <a:gd name="connsiteY35" fmla="*/ 1905000 h 3365500"/>
                <a:gd name="connsiteX36" fmla="*/ 4635500 w 12077700"/>
                <a:gd name="connsiteY36" fmla="*/ 2451100 h 3365500"/>
                <a:gd name="connsiteX37" fmla="*/ 4699000 w 12077700"/>
                <a:gd name="connsiteY37" fmla="*/ 2247900 h 3365500"/>
                <a:gd name="connsiteX38" fmla="*/ 4838700 w 12077700"/>
                <a:gd name="connsiteY38" fmla="*/ 190500 h 3365500"/>
                <a:gd name="connsiteX39" fmla="*/ 4902200 w 12077700"/>
                <a:gd name="connsiteY39" fmla="*/ 0 h 3365500"/>
                <a:gd name="connsiteX40" fmla="*/ 5029200 w 12077700"/>
                <a:gd name="connsiteY40" fmla="*/ 292100 h 3365500"/>
                <a:gd name="connsiteX41" fmla="*/ 5181600 w 12077700"/>
                <a:gd name="connsiteY41" fmla="*/ 1663700 h 3365500"/>
                <a:gd name="connsiteX42" fmla="*/ 5295900 w 12077700"/>
                <a:gd name="connsiteY42" fmla="*/ 3340100 h 3365500"/>
                <a:gd name="connsiteX43" fmla="*/ 5562600 w 12077700"/>
                <a:gd name="connsiteY43" fmla="*/ 1371600 h 3365500"/>
                <a:gd name="connsiteX44" fmla="*/ 5651500 w 12077700"/>
                <a:gd name="connsiteY44" fmla="*/ 1397000 h 3365500"/>
                <a:gd name="connsiteX45" fmla="*/ 5689600 w 12077700"/>
                <a:gd name="connsiteY45" fmla="*/ 952500 h 3365500"/>
                <a:gd name="connsiteX46" fmla="*/ 5842000 w 12077700"/>
                <a:gd name="connsiteY46" fmla="*/ 2476500 h 3365500"/>
                <a:gd name="connsiteX47" fmla="*/ 5930900 w 12077700"/>
                <a:gd name="connsiteY47" fmla="*/ 2222500 h 3365500"/>
                <a:gd name="connsiteX48" fmla="*/ 6032500 w 12077700"/>
                <a:gd name="connsiteY48" fmla="*/ 2057400 h 3365500"/>
                <a:gd name="connsiteX49" fmla="*/ 6121400 w 12077700"/>
                <a:gd name="connsiteY49" fmla="*/ 2120900 h 3365500"/>
                <a:gd name="connsiteX50" fmla="*/ 6273800 w 12077700"/>
                <a:gd name="connsiteY50" fmla="*/ 1435100 h 3365500"/>
                <a:gd name="connsiteX51" fmla="*/ 6451600 w 12077700"/>
                <a:gd name="connsiteY51" fmla="*/ 2501900 h 3365500"/>
                <a:gd name="connsiteX52" fmla="*/ 6527800 w 12077700"/>
                <a:gd name="connsiteY52" fmla="*/ 2235200 h 3365500"/>
                <a:gd name="connsiteX53" fmla="*/ 6629400 w 12077700"/>
                <a:gd name="connsiteY53" fmla="*/ 2349500 h 3365500"/>
                <a:gd name="connsiteX54" fmla="*/ 6781800 w 12077700"/>
                <a:gd name="connsiteY54" fmla="*/ 1676400 h 3365500"/>
                <a:gd name="connsiteX55" fmla="*/ 6934200 w 12077700"/>
                <a:gd name="connsiteY55" fmla="*/ 2171700 h 3365500"/>
                <a:gd name="connsiteX56" fmla="*/ 6997700 w 12077700"/>
                <a:gd name="connsiteY56" fmla="*/ 1955800 h 3365500"/>
                <a:gd name="connsiteX57" fmla="*/ 7073900 w 12077700"/>
                <a:gd name="connsiteY57" fmla="*/ 1943100 h 3365500"/>
                <a:gd name="connsiteX58" fmla="*/ 7188200 w 12077700"/>
                <a:gd name="connsiteY58" fmla="*/ 2628900 h 3365500"/>
                <a:gd name="connsiteX59" fmla="*/ 7327900 w 12077700"/>
                <a:gd name="connsiteY59" fmla="*/ 2641600 h 3365500"/>
                <a:gd name="connsiteX60" fmla="*/ 7366000 w 12077700"/>
                <a:gd name="connsiteY60" fmla="*/ 2540000 h 3365500"/>
                <a:gd name="connsiteX61" fmla="*/ 7404100 w 12077700"/>
                <a:gd name="connsiteY61" fmla="*/ 2692400 h 3365500"/>
                <a:gd name="connsiteX62" fmla="*/ 7505700 w 12077700"/>
                <a:gd name="connsiteY62" fmla="*/ 2806700 h 3365500"/>
                <a:gd name="connsiteX63" fmla="*/ 7708900 w 12077700"/>
                <a:gd name="connsiteY63" fmla="*/ 279400 h 3365500"/>
                <a:gd name="connsiteX64" fmla="*/ 7810500 w 12077700"/>
                <a:gd name="connsiteY64" fmla="*/ 330200 h 3365500"/>
                <a:gd name="connsiteX65" fmla="*/ 7899400 w 12077700"/>
                <a:gd name="connsiteY65" fmla="*/ 952500 h 3365500"/>
                <a:gd name="connsiteX66" fmla="*/ 8140700 w 12077700"/>
                <a:gd name="connsiteY66" fmla="*/ 2692400 h 3365500"/>
                <a:gd name="connsiteX67" fmla="*/ 8293100 w 12077700"/>
                <a:gd name="connsiteY67" fmla="*/ 1612900 h 3365500"/>
                <a:gd name="connsiteX68" fmla="*/ 8382000 w 12077700"/>
                <a:gd name="connsiteY68" fmla="*/ 2082800 h 3365500"/>
                <a:gd name="connsiteX69" fmla="*/ 8483600 w 12077700"/>
                <a:gd name="connsiteY69" fmla="*/ 1689100 h 3365500"/>
                <a:gd name="connsiteX70" fmla="*/ 8534400 w 12077700"/>
                <a:gd name="connsiteY70" fmla="*/ 1257300 h 3365500"/>
                <a:gd name="connsiteX71" fmla="*/ 8597900 w 12077700"/>
                <a:gd name="connsiteY71" fmla="*/ 2197100 h 3365500"/>
                <a:gd name="connsiteX72" fmla="*/ 8712200 w 12077700"/>
                <a:gd name="connsiteY72" fmla="*/ 2527300 h 3365500"/>
                <a:gd name="connsiteX73" fmla="*/ 8801100 w 12077700"/>
                <a:gd name="connsiteY73" fmla="*/ 1968500 h 3365500"/>
                <a:gd name="connsiteX74" fmla="*/ 8928100 w 12077700"/>
                <a:gd name="connsiteY74" fmla="*/ 2146300 h 3365500"/>
                <a:gd name="connsiteX75" fmla="*/ 9080500 w 12077700"/>
                <a:gd name="connsiteY75" fmla="*/ 1257300 h 3365500"/>
                <a:gd name="connsiteX76" fmla="*/ 9220200 w 12077700"/>
                <a:gd name="connsiteY76" fmla="*/ 2171700 h 3365500"/>
                <a:gd name="connsiteX77" fmla="*/ 9271000 w 12077700"/>
                <a:gd name="connsiteY77" fmla="*/ 2044700 h 3365500"/>
                <a:gd name="connsiteX78" fmla="*/ 9309100 w 12077700"/>
                <a:gd name="connsiteY78" fmla="*/ 2171700 h 3365500"/>
                <a:gd name="connsiteX79" fmla="*/ 9347200 w 12077700"/>
                <a:gd name="connsiteY79" fmla="*/ 2032000 h 3365500"/>
                <a:gd name="connsiteX80" fmla="*/ 9499600 w 12077700"/>
                <a:gd name="connsiteY80" fmla="*/ 1317172 h 3365500"/>
                <a:gd name="connsiteX81" fmla="*/ 9635430 w 12077700"/>
                <a:gd name="connsiteY81" fmla="*/ 1210128 h 3365500"/>
                <a:gd name="connsiteX82" fmla="*/ 9664700 w 12077700"/>
                <a:gd name="connsiteY82" fmla="*/ 2159000 h 3365500"/>
                <a:gd name="connsiteX83" fmla="*/ 9715500 w 12077700"/>
                <a:gd name="connsiteY83" fmla="*/ 2362200 h 3365500"/>
                <a:gd name="connsiteX84" fmla="*/ 9804400 w 12077700"/>
                <a:gd name="connsiteY84" fmla="*/ 2184400 h 3365500"/>
                <a:gd name="connsiteX85" fmla="*/ 9906000 w 12077700"/>
                <a:gd name="connsiteY85" fmla="*/ 1917700 h 3365500"/>
                <a:gd name="connsiteX86" fmla="*/ 10071100 w 12077700"/>
                <a:gd name="connsiteY86" fmla="*/ 2184400 h 3365500"/>
                <a:gd name="connsiteX87" fmla="*/ 10223500 w 12077700"/>
                <a:gd name="connsiteY87" fmla="*/ 2336800 h 3365500"/>
                <a:gd name="connsiteX88" fmla="*/ 10452100 w 12077700"/>
                <a:gd name="connsiteY88" fmla="*/ 2603500 h 3365500"/>
                <a:gd name="connsiteX89" fmla="*/ 10668000 w 12077700"/>
                <a:gd name="connsiteY89" fmla="*/ 812800 h 3365500"/>
                <a:gd name="connsiteX90" fmla="*/ 10835857 w 12077700"/>
                <a:gd name="connsiteY90" fmla="*/ 190500 h 3365500"/>
                <a:gd name="connsiteX91" fmla="*/ 10922000 w 12077700"/>
                <a:gd name="connsiteY91" fmla="*/ 622300 h 3365500"/>
                <a:gd name="connsiteX92" fmla="*/ 11125200 w 12077700"/>
                <a:gd name="connsiteY92" fmla="*/ 2959100 h 3365500"/>
                <a:gd name="connsiteX93" fmla="*/ 11252200 w 12077700"/>
                <a:gd name="connsiteY93" fmla="*/ 2006600 h 3365500"/>
                <a:gd name="connsiteX94" fmla="*/ 11366500 w 12077700"/>
                <a:gd name="connsiteY94" fmla="*/ 1803400 h 3365500"/>
                <a:gd name="connsiteX95" fmla="*/ 11417300 w 12077700"/>
                <a:gd name="connsiteY95" fmla="*/ 1854200 h 3365500"/>
                <a:gd name="connsiteX96" fmla="*/ 11455400 w 12077700"/>
                <a:gd name="connsiteY96" fmla="*/ 1143000 h 3365500"/>
                <a:gd name="connsiteX97" fmla="*/ 11557000 w 12077700"/>
                <a:gd name="connsiteY97" fmla="*/ 1282700 h 3365500"/>
                <a:gd name="connsiteX98" fmla="*/ 11684000 w 12077700"/>
                <a:gd name="connsiteY98" fmla="*/ 2552700 h 3365500"/>
                <a:gd name="connsiteX99" fmla="*/ 11798300 w 12077700"/>
                <a:gd name="connsiteY99" fmla="*/ 2273300 h 3365500"/>
                <a:gd name="connsiteX100" fmla="*/ 11861800 w 12077700"/>
                <a:gd name="connsiteY100" fmla="*/ 2616200 h 3365500"/>
                <a:gd name="connsiteX101" fmla="*/ 12077700 w 12077700"/>
                <a:gd name="connsiteY101" fmla="*/ 1612900 h 3365500"/>
                <a:gd name="connsiteX0" fmla="*/ 0 w 12077700"/>
                <a:gd name="connsiteY0" fmla="*/ 1778000 h 3340100"/>
                <a:gd name="connsiteX1" fmla="*/ 63500 w 12077700"/>
                <a:gd name="connsiteY1" fmla="*/ 1320800 h 3340100"/>
                <a:gd name="connsiteX2" fmla="*/ 419100 w 12077700"/>
                <a:gd name="connsiteY2" fmla="*/ 1511300 h 3340100"/>
                <a:gd name="connsiteX3" fmla="*/ 508000 w 12077700"/>
                <a:gd name="connsiteY3" fmla="*/ 2159000 h 3340100"/>
                <a:gd name="connsiteX4" fmla="*/ 660400 w 12077700"/>
                <a:gd name="connsiteY4" fmla="*/ 787400 h 3340100"/>
                <a:gd name="connsiteX5" fmla="*/ 838200 w 12077700"/>
                <a:gd name="connsiteY5" fmla="*/ 2527300 h 3340100"/>
                <a:gd name="connsiteX6" fmla="*/ 965200 w 12077700"/>
                <a:gd name="connsiteY6" fmla="*/ 1270000 h 3340100"/>
                <a:gd name="connsiteX7" fmla="*/ 1054100 w 12077700"/>
                <a:gd name="connsiteY7" fmla="*/ 1447800 h 3340100"/>
                <a:gd name="connsiteX8" fmla="*/ 1117600 w 12077700"/>
                <a:gd name="connsiteY8" fmla="*/ 2120900 h 3340100"/>
                <a:gd name="connsiteX9" fmla="*/ 1206500 w 12077700"/>
                <a:gd name="connsiteY9" fmla="*/ 1968500 h 3340100"/>
                <a:gd name="connsiteX10" fmla="*/ 1231900 w 12077700"/>
                <a:gd name="connsiteY10" fmla="*/ 1803400 h 3340100"/>
                <a:gd name="connsiteX11" fmla="*/ 1397000 w 12077700"/>
                <a:gd name="connsiteY11" fmla="*/ 2844800 h 3340100"/>
                <a:gd name="connsiteX12" fmla="*/ 1498600 w 12077700"/>
                <a:gd name="connsiteY12" fmla="*/ 2235200 h 3340100"/>
                <a:gd name="connsiteX13" fmla="*/ 1638300 w 12077700"/>
                <a:gd name="connsiteY13" fmla="*/ 2959100 h 3340100"/>
                <a:gd name="connsiteX14" fmla="*/ 1841500 w 12077700"/>
                <a:gd name="connsiteY14" fmla="*/ 1612900 h 3340100"/>
                <a:gd name="connsiteX15" fmla="*/ 1968500 w 12077700"/>
                <a:gd name="connsiteY15" fmla="*/ 2133600 h 3340100"/>
                <a:gd name="connsiteX16" fmla="*/ 2070100 w 12077700"/>
                <a:gd name="connsiteY16" fmla="*/ 2209800 h 3340100"/>
                <a:gd name="connsiteX17" fmla="*/ 2209800 w 12077700"/>
                <a:gd name="connsiteY17" fmla="*/ 1028700 h 3340100"/>
                <a:gd name="connsiteX18" fmla="*/ 2273300 w 12077700"/>
                <a:gd name="connsiteY18" fmla="*/ 558800 h 3340100"/>
                <a:gd name="connsiteX19" fmla="*/ 2438400 w 12077700"/>
                <a:gd name="connsiteY19" fmla="*/ 1244600 h 3340100"/>
                <a:gd name="connsiteX20" fmla="*/ 2501900 w 12077700"/>
                <a:gd name="connsiteY20" fmla="*/ 1790700 h 3340100"/>
                <a:gd name="connsiteX21" fmla="*/ 2679700 w 12077700"/>
                <a:gd name="connsiteY21" fmla="*/ 2857500 h 3340100"/>
                <a:gd name="connsiteX22" fmla="*/ 2806700 w 12077700"/>
                <a:gd name="connsiteY22" fmla="*/ 1612900 h 3340100"/>
                <a:gd name="connsiteX23" fmla="*/ 3048000 w 12077700"/>
                <a:gd name="connsiteY23" fmla="*/ 1231900 h 3340100"/>
                <a:gd name="connsiteX24" fmla="*/ 3111500 w 12077700"/>
                <a:gd name="connsiteY24" fmla="*/ 1701800 h 3340100"/>
                <a:gd name="connsiteX25" fmla="*/ 3251200 w 12077700"/>
                <a:gd name="connsiteY25" fmla="*/ 2527300 h 3340100"/>
                <a:gd name="connsiteX26" fmla="*/ 3365500 w 12077700"/>
                <a:gd name="connsiteY26" fmla="*/ 2108200 h 3340100"/>
                <a:gd name="connsiteX27" fmla="*/ 3632200 w 12077700"/>
                <a:gd name="connsiteY27" fmla="*/ 965200 h 3340100"/>
                <a:gd name="connsiteX28" fmla="*/ 3771900 w 12077700"/>
                <a:gd name="connsiteY28" fmla="*/ 2413000 h 3340100"/>
                <a:gd name="connsiteX29" fmla="*/ 3949700 w 12077700"/>
                <a:gd name="connsiteY29" fmla="*/ 2057400 h 3340100"/>
                <a:gd name="connsiteX30" fmla="*/ 4064000 w 12077700"/>
                <a:gd name="connsiteY30" fmla="*/ 2578100 h 3340100"/>
                <a:gd name="connsiteX31" fmla="*/ 4152900 w 12077700"/>
                <a:gd name="connsiteY31" fmla="*/ 2298700 h 3340100"/>
                <a:gd name="connsiteX32" fmla="*/ 4229100 w 12077700"/>
                <a:gd name="connsiteY32" fmla="*/ 2286000 h 3340100"/>
                <a:gd name="connsiteX33" fmla="*/ 4305300 w 12077700"/>
                <a:gd name="connsiteY33" fmla="*/ 2540000 h 3340100"/>
                <a:gd name="connsiteX34" fmla="*/ 4457700 w 12077700"/>
                <a:gd name="connsiteY34" fmla="*/ 1905000 h 3340100"/>
                <a:gd name="connsiteX35" fmla="*/ 4635500 w 12077700"/>
                <a:gd name="connsiteY35" fmla="*/ 2451100 h 3340100"/>
                <a:gd name="connsiteX36" fmla="*/ 4699000 w 12077700"/>
                <a:gd name="connsiteY36" fmla="*/ 2247900 h 3340100"/>
                <a:gd name="connsiteX37" fmla="*/ 4838700 w 12077700"/>
                <a:gd name="connsiteY37" fmla="*/ 190500 h 3340100"/>
                <a:gd name="connsiteX38" fmla="*/ 4902200 w 12077700"/>
                <a:gd name="connsiteY38" fmla="*/ 0 h 3340100"/>
                <a:gd name="connsiteX39" fmla="*/ 5029200 w 12077700"/>
                <a:gd name="connsiteY39" fmla="*/ 292100 h 3340100"/>
                <a:gd name="connsiteX40" fmla="*/ 5181600 w 12077700"/>
                <a:gd name="connsiteY40" fmla="*/ 1663700 h 3340100"/>
                <a:gd name="connsiteX41" fmla="*/ 5295900 w 12077700"/>
                <a:gd name="connsiteY41" fmla="*/ 3340100 h 3340100"/>
                <a:gd name="connsiteX42" fmla="*/ 5562600 w 12077700"/>
                <a:gd name="connsiteY42" fmla="*/ 1371600 h 3340100"/>
                <a:gd name="connsiteX43" fmla="*/ 5651500 w 12077700"/>
                <a:gd name="connsiteY43" fmla="*/ 1397000 h 3340100"/>
                <a:gd name="connsiteX44" fmla="*/ 5689600 w 12077700"/>
                <a:gd name="connsiteY44" fmla="*/ 952500 h 3340100"/>
                <a:gd name="connsiteX45" fmla="*/ 5842000 w 12077700"/>
                <a:gd name="connsiteY45" fmla="*/ 2476500 h 3340100"/>
                <a:gd name="connsiteX46" fmla="*/ 5930900 w 12077700"/>
                <a:gd name="connsiteY46" fmla="*/ 2222500 h 3340100"/>
                <a:gd name="connsiteX47" fmla="*/ 6032500 w 12077700"/>
                <a:gd name="connsiteY47" fmla="*/ 2057400 h 3340100"/>
                <a:gd name="connsiteX48" fmla="*/ 6121400 w 12077700"/>
                <a:gd name="connsiteY48" fmla="*/ 2120900 h 3340100"/>
                <a:gd name="connsiteX49" fmla="*/ 6273800 w 12077700"/>
                <a:gd name="connsiteY49" fmla="*/ 1435100 h 3340100"/>
                <a:gd name="connsiteX50" fmla="*/ 6451600 w 12077700"/>
                <a:gd name="connsiteY50" fmla="*/ 2501900 h 3340100"/>
                <a:gd name="connsiteX51" fmla="*/ 6527800 w 12077700"/>
                <a:gd name="connsiteY51" fmla="*/ 2235200 h 3340100"/>
                <a:gd name="connsiteX52" fmla="*/ 6629400 w 12077700"/>
                <a:gd name="connsiteY52" fmla="*/ 2349500 h 3340100"/>
                <a:gd name="connsiteX53" fmla="*/ 6781800 w 12077700"/>
                <a:gd name="connsiteY53" fmla="*/ 1676400 h 3340100"/>
                <a:gd name="connsiteX54" fmla="*/ 6934200 w 12077700"/>
                <a:gd name="connsiteY54" fmla="*/ 2171700 h 3340100"/>
                <a:gd name="connsiteX55" fmla="*/ 6997700 w 12077700"/>
                <a:gd name="connsiteY55" fmla="*/ 1955800 h 3340100"/>
                <a:gd name="connsiteX56" fmla="*/ 7073900 w 12077700"/>
                <a:gd name="connsiteY56" fmla="*/ 1943100 h 3340100"/>
                <a:gd name="connsiteX57" fmla="*/ 7188200 w 12077700"/>
                <a:gd name="connsiteY57" fmla="*/ 2628900 h 3340100"/>
                <a:gd name="connsiteX58" fmla="*/ 7327900 w 12077700"/>
                <a:gd name="connsiteY58" fmla="*/ 2641600 h 3340100"/>
                <a:gd name="connsiteX59" fmla="*/ 7366000 w 12077700"/>
                <a:gd name="connsiteY59" fmla="*/ 2540000 h 3340100"/>
                <a:gd name="connsiteX60" fmla="*/ 7404100 w 12077700"/>
                <a:gd name="connsiteY60" fmla="*/ 2692400 h 3340100"/>
                <a:gd name="connsiteX61" fmla="*/ 7505700 w 12077700"/>
                <a:gd name="connsiteY61" fmla="*/ 2806700 h 3340100"/>
                <a:gd name="connsiteX62" fmla="*/ 7708900 w 12077700"/>
                <a:gd name="connsiteY62" fmla="*/ 279400 h 3340100"/>
                <a:gd name="connsiteX63" fmla="*/ 7810500 w 12077700"/>
                <a:gd name="connsiteY63" fmla="*/ 330200 h 3340100"/>
                <a:gd name="connsiteX64" fmla="*/ 7899400 w 12077700"/>
                <a:gd name="connsiteY64" fmla="*/ 952500 h 3340100"/>
                <a:gd name="connsiteX65" fmla="*/ 8140700 w 12077700"/>
                <a:gd name="connsiteY65" fmla="*/ 2692400 h 3340100"/>
                <a:gd name="connsiteX66" fmla="*/ 8293100 w 12077700"/>
                <a:gd name="connsiteY66" fmla="*/ 1612900 h 3340100"/>
                <a:gd name="connsiteX67" fmla="*/ 8382000 w 12077700"/>
                <a:gd name="connsiteY67" fmla="*/ 2082800 h 3340100"/>
                <a:gd name="connsiteX68" fmla="*/ 8483600 w 12077700"/>
                <a:gd name="connsiteY68" fmla="*/ 1689100 h 3340100"/>
                <a:gd name="connsiteX69" fmla="*/ 8534400 w 12077700"/>
                <a:gd name="connsiteY69" fmla="*/ 1257300 h 3340100"/>
                <a:gd name="connsiteX70" fmla="*/ 8597900 w 12077700"/>
                <a:gd name="connsiteY70" fmla="*/ 2197100 h 3340100"/>
                <a:gd name="connsiteX71" fmla="*/ 8712200 w 12077700"/>
                <a:gd name="connsiteY71" fmla="*/ 2527300 h 3340100"/>
                <a:gd name="connsiteX72" fmla="*/ 8801100 w 12077700"/>
                <a:gd name="connsiteY72" fmla="*/ 1968500 h 3340100"/>
                <a:gd name="connsiteX73" fmla="*/ 8928100 w 12077700"/>
                <a:gd name="connsiteY73" fmla="*/ 2146300 h 3340100"/>
                <a:gd name="connsiteX74" fmla="*/ 9080500 w 12077700"/>
                <a:gd name="connsiteY74" fmla="*/ 1257300 h 3340100"/>
                <a:gd name="connsiteX75" fmla="*/ 9220200 w 12077700"/>
                <a:gd name="connsiteY75" fmla="*/ 2171700 h 3340100"/>
                <a:gd name="connsiteX76" fmla="*/ 9271000 w 12077700"/>
                <a:gd name="connsiteY76" fmla="*/ 2044700 h 3340100"/>
                <a:gd name="connsiteX77" fmla="*/ 9309100 w 12077700"/>
                <a:gd name="connsiteY77" fmla="*/ 2171700 h 3340100"/>
                <a:gd name="connsiteX78" fmla="*/ 9347200 w 12077700"/>
                <a:gd name="connsiteY78" fmla="*/ 2032000 h 3340100"/>
                <a:gd name="connsiteX79" fmla="*/ 9499600 w 12077700"/>
                <a:gd name="connsiteY79" fmla="*/ 1317172 h 3340100"/>
                <a:gd name="connsiteX80" fmla="*/ 9635430 w 12077700"/>
                <a:gd name="connsiteY80" fmla="*/ 1210128 h 3340100"/>
                <a:gd name="connsiteX81" fmla="*/ 9664700 w 12077700"/>
                <a:gd name="connsiteY81" fmla="*/ 2159000 h 3340100"/>
                <a:gd name="connsiteX82" fmla="*/ 9715500 w 12077700"/>
                <a:gd name="connsiteY82" fmla="*/ 2362200 h 3340100"/>
                <a:gd name="connsiteX83" fmla="*/ 9804400 w 12077700"/>
                <a:gd name="connsiteY83" fmla="*/ 2184400 h 3340100"/>
                <a:gd name="connsiteX84" fmla="*/ 9906000 w 12077700"/>
                <a:gd name="connsiteY84" fmla="*/ 1917700 h 3340100"/>
                <a:gd name="connsiteX85" fmla="*/ 10071100 w 12077700"/>
                <a:gd name="connsiteY85" fmla="*/ 2184400 h 3340100"/>
                <a:gd name="connsiteX86" fmla="*/ 10223500 w 12077700"/>
                <a:gd name="connsiteY86" fmla="*/ 2336800 h 3340100"/>
                <a:gd name="connsiteX87" fmla="*/ 10452100 w 12077700"/>
                <a:gd name="connsiteY87" fmla="*/ 2603500 h 3340100"/>
                <a:gd name="connsiteX88" fmla="*/ 10668000 w 12077700"/>
                <a:gd name="connsiteY88" fmla="*/ 812800 h 3340100"/>
                <a:gd name="connsiteX89" fmla="*/ 10835857 w 12077700"/>
                <a:gd name="connsiteY89" fmla="*/ 190500 h 3340100"/>
                <a:gd name="connsiteX90" fmla="*/ 10922000 w 12077700"/>
                <a:gd name="connsiteY90" fmla="*/ 622300 h 3340100"/>
                <a:gd name="connsiteX91" fmla="*/ 11125200 w 12077700"/>
                <a:gd name="connsiteY91" fmla="*/ 2959100 h 3340100"/>
                <a:gd name="connsiteX92" fmla="*/ 11252200 w 12077700"/>
                <a:gd name="connsiteY92" fmla="*/ 2006600 h 3340100"/>
                <a:gd name="connsiteX93" fmla="*/ 11366500 w 12077700"/>
                <a:gd name="connsiteY93" fmla="*/ 1803400 h 3340100"/>
                <a:gd name="connsiteX94" fmla="*/ 11417300 w 12077700"/>
                <a:gd name="connsiteY94" fmla="*/ 1854200 h 3340100"/>
                <a:gd name="connsiteX95" fmla="*/ 11455400 w 12077700"/>
                <a:gd name="connsiteY95" fmla="*/ 1143000 h 3340100"/>
                <a:gd name="connsiteX96" fmla="*/ 11557000 w 12077700"/>
                <a:gd name="connsiteY96" fmla="*/ 1282700 h 3340100"/>
                <a:gd name="connsiteX97" fmla="*/ 11684000 w 12077700"/>
                <a:gd name="connsiteY97" fmla="*/ 2552700 h 3340100"/>
                <a:gd name="connsiteX98" fmla="*/ 11798300 w 12077700"/>
                <a:gd name="connsiteY98" fmla="*/ 2273300 h 3340100"/>
                <a:gd name="connsiteX99" fmla="*/ 11861800 w 12077700"/>
                <a:gd name="connsiteY99" fmla="*/ 2616200 h 3340100"/>
                <a:gd name="connsiteX100" fmla="*/ 12077700 w 12077700"/>
                <a:gd name="connsiteY100" fmla="*/ 1612900 h 3340100"/>
                <a:gd name="connsiteX0" fmla="*/ 0 w 12077700"/>
                <a:gd name="connsiteY0" fmla="*/ 1778000 h 3340100"/>
                <a:gd name="connsiteX1" fmla="*/ 419100 w 12077700"/>
                <a:gd name="connsiteY1" fmla="*/ 1511300 h 3340100"/>
                <a:gd name="connsiteX2" fmla="*/ 508000 w 12077700"/>
                <a:gd name="connsiteY2" fmla="*/ 2159000 h 3340100"/>
                <a:gd name="connsiteX3" fmla="*/ 660400 w 12077700"/>
                <a:gd name="connsiteY3" fmla="*/ 787400 h 3340100"/>
                <a:gd name="connsiteX4" fmla="*/ 838200 w 12077700"/>
                <a:gd name="connsiteY4" fmla="*/ 2527300 h 3340100"/>
                <a:gd name="connsiteX5" fmla="*/ 965200 w 12077700"/>
                <a:gd name="connsiteY5" fmla="*/ 1270000 h 3340100"/>
                <a:gd name="connsiteX6" fmla="*/ 1054100 w 12077700"/>
                <a:gd name="connsiteY6" fmla="*/ 1447800 h 3340100"/>
                <a:gd name="connsiteX7" fmla="*/ 1117600 w 12077700"/>
                <a:gd name="connsiteY7" fmla="*/ 2120900 h 3340100"/>
                <a:gd name="connsiteX8" fmla="*/ 1206500 w 12077700"/>
                <a:gd name="connsiteY8" fmla="*/ 1968500 h 3340100"/>
                <a:gd name="connsiteX9" fmla="*/ 1231900 w 12077700"/>
                <a:gd name="connsiteY9" fmla="*/ 1803400 h 3340100"/>
                <a:gd name="connsiteX10" fmla="*/ 1397000 w 12077700"/>
                <a:gd name="connsiteY10" fmla="*/ 2844800 h 3340100"/>
                <a:gd name="connsiteX11" fmla="*/ 1498600 w 12077700"/>
                <a:gd name="connsiteY11" fmla="*/ 2235200 h 3340100"/>
                <a:gd name="connsiteX12" fmla="*/ 1638300 w 12077700"/>
                <a:gd name="connsiteY12" fmla="*/ 2959100 h 3340100"/>
                <a:gd name="connsiteX13" fmla="*/ 1841500 w 12077700"/>
                <a:gd name="connsiteY13" fmla="*/ 1612900 h 3340100"/>
                <a:gd name="connsiteX14" fmla="*/ 1968500 w 12077700"/>
                <a:gd name="connsiteY14" fmla="*/ 2133600 h 3340100"/>
                <a:gd name="connsiteX15" fmla="*/ 2070100 w 12077700"/>
                <a:gd name="connsiteY15" fmla="*/ 2209800 h 3340100"/>
                <a:gd name="connsiteX16" fmla="*/ 2209800 w 12077700"/>
                <a:gd name="connsiteY16" fmla="*/ 1028700 h 3340100"/>
                <a:gd name="connsiteX17" fmla="*/ 2273300 w 12077700"/>
                <a:gd name="connsiteY17" fmla="*/ 558800 h 3340100"/>
                <a:gd name="connsiteX18" fmla="*/ 2438400 w 12077700"/>
                <a:gd name="connsiteY18" fmla="*/ 1244600 h 3340100"/>
                <a:gd name="connsiteX19" fmla="*/ 2501900 w 12077700"/>
                <a:gd name="connsiteY19" fmla="*/ 1790700 h 3340100"/>
                <a:gd name="connsiteX20" fmla="*/ 2679700 w 12077700"/>
                <a:gd name="connsiteY20" fmla="*/ 2857500 h 3340100"/>
                <a:gd name="connsiteX21" fmla="*/ 2806700 w 12077700"/>
                <a:gd name="connsiteY21" fmla="*/ 1612900 h 3340100"/>
                <a:gd name="connsiteX22" fmla="*/ 3048000 w 12077700"/>
                <a:gd name="connsiteY22" fmla="*/ 1231900 h 3340100"/>
                <a:gd name="connsiteX23" fmla="*/ 3111500 w 12077700"/>
                <a:gd name="connsiteY23" fmla="*/ 1701800 h 3340100"/>
                <a:gd name="connsiteX24" fmla="*/ 3251200 w 12077700"/>
                <a:gd name="connsiteY24" fmla="*/ 2527300 h 3340100"/>
                <a:gd name="connsiteX25" fmla="*/ 3365500 w 12077700"/>
                <a:gd name="connsiteY25" fmla="*/ 2108200 h 3340100"/>
                <a:gd name="connsiteX26" fmla="*/ 3632200 w 12077700"/>
                <a:gd name="connsiteY26" fmla="*/ 965200 h 3340100"/>
                <a:gd name="connsiteX27" fmla="*/ 3771900 w 12077700"/>
                <a:gd name="connsiteY27" fmla="*/ 2413000 h 3340100"/>
                <a:gd name="connsiteX28" fmla="*/ 3949700 w 12077700"/>
                <a:gd name="connsiteY28" fmla="*/ 2057400 h 3340100"/>
                <a:gd name="connsiteX29" fmla="*/ 4064000 w 12077700"/>
                <a:gd name="connsiteY29" fmla="*/ 2578100 h 3340100"/>
                <a:gd name="connsiteX30" fmla="*/ 4152900 w 12077700"/>
                <a:gd name="connsiteY30" fmla="*/ 2298700 h 3340100"/>
                <a:gd name="connsiteX31" fmla="*/ 4229100 w 12077700"/>
                <a:gd name="connsiteY31" fmla="*/ 2286000 h 3340100"/>
                <a:gd name="connsiteX32" fmla="*/ 4305300 w 12077700"/>
                <a:gd name="connsiteY32" fmla="*/ 2540000 h 3340100"/>
                <a:gd name="connsiteX33" fmla="*/ 4457700 w 12077700"/>
                <a:gd name="connsiteY33" fmla="*/ 1905000 h 3340100"/>
                <a:gd name="connsiteX34" fmla="*/ 4635500 w 12077700"/>
                <a:gd name="connsiteY34" fmla="*/ 2451100 h 3340100"/>
                <a:gd name="connsiteX35" fmla="*/ 4699000 w 12077700"/>
                <a:gd name="connsiteY35" fmla="*/ 2247900 h 3340100"/>
                <a:gd name="connsiteX36" fmla="*/ 4838700 w 12077700"/>
                <a:gd name="connsiteY36" fmla="*/ 190500 h 3340100"/>
                <a:gd name="connsiteX37" fmla="*/ 4902200 w 12077700"/>
                <a:gd name="connsiteY37" fmla="*/ 0 h 3340100"/>
                <a:gd name="connsiteX38" fmla="*/ 5029200 w 12077700"/>
                <a:gd name="connsiteY38" fmla="*/ 292100 h 3340100"/>
                <a:gd name="connsiteX39" fmla="*/ 5181600 w 12077700"/>
                <a:gd name="connsiteY39" fmla="*/ 1663700 h 3340100"/>
                <a:gd name="connsiteX40" fmla="*/ 5295900 w 12077700"/>
                <a:gd name="connsiteY40" fmla="*/ 3340100 h 3340100"/>
                <a:gd name="connsiteX41" fmla="*/ 5562600 w 12077700"/>
                <a:gd name="connsiteY41" fmla="*/ 1371600 h 3340100"/>
                <a:gd name="connsiteX42" fmla="*/ 5651500 w 12077700"/>
                <a:gd name="connsiteY42" fmla="*/ 1397000 h 3340100"/>
                <a:gd name="connsiteX43" fmla="*/ 5689600 w 12077700"/>
                <a:gd name="connsiteY43" fmla="*/ 952500 h 3340100"/>
                <a:gd name="connsiteX44" fmla="*/ 5842000 w 12077700"/>
                <a:gd name="connsiteY44" fmla="*/ 2476500 h 3340100"/>
                <a:gd name="connsiteX45" fmla="*/ 5930900 w 12077700"/>
                <a:gd name="connsiteY45" fmla="*/ 2222500 h 3340100"/>
                <a:gd name="connsiteX46" fmla="*/ 6032500 w 12077700"/>
                <a:gd name="connsiteY46" fmla="*/ 2057400 h 3340100"/>
                <a:gd name="connsiteX47" fmla="*/ 6121400 w 12077700"/>
                <a:gd name="connsiteY47" fmla="*/ 2120900 h 3340100"/>
                <a:gd name="connsiteX48" fmla="*/ 6273800 w 12077700"/>
                <a:gd name="connsiteY48" fmla="*/ 1435100 h 3340100"/>
                <a:gd name="connsiteX49" fmla="*/ 6451600 w 12077700"/>
                <a:gd name="connsiteY49" fmla="*/ 2501900 h 3340100"/>
                <a:gd name="connsiteX50" fmla="*/ 6527800 w 12077700"/>
                <a:gd name="connsiteY50" fmla="*/ 2235200 h 3340100"/>
                <a:gd name="connsiteX51" fmla="*/ 6629400 w 12077700"/>
                <a:gd name="connsiteY51" fmla="*/ 2349500 h 3340100"/>
                <a:gd name="connsiteX52" fmla="*/ 6781800 w 12077700"/>
                <a:gd name="connsiteY52" fmla="*/ 1676400 h 3340100"/>
                <a:gd name="connsiteX53" fmla="*/ 6934200 w 12077700"/>
                <a:gd name="connsiteY53" fmla="*/ 2171700 h 3340100"/>
                <a:gd name="connsiteX54" fmla="*/ 6997700 w 12077700"/>
                <a:gd name="connsiteY54" fmla="*/ 1955800 h 3340100"/>
                <a:gd name="connsiteX55" fmla="*/ 7073900 w 12077700"/>
                <a:gd name="connsiteY55" fmla="*/ 1943100 h 3340100"/>
                <a:gd name="connsiteX56" fmla="*/ 7188200 w 12077700"/>
                <a:gd name="connsiteY56" fmla="*/ 2628900 h 3340100"/>
                <a:gd name="connsiteX57" fmla="*/ 7327900 w 12077700"/>
                <a:gd name="connsiteY57" fmla="*/ 2641600 h 3340100"/>
                <a:gd name="connsiteX58" fmla="*/ 7366000 w 12077700"/>
                <a:gd name="connsiteY58" fmla="*/ 2540000 h 3340100"/>
                <a:gd name="connsiteX59" fmla="*/ 7404100 w 12077700"/>
                <a:gd name="connsiteY59" fmla="*/ 2692400 h 3340100"/>
                <a:gd name="connsiteX60" fmla="*/ 7505700 w 12077700"/>
                <a:gd name="connsiteY60" fmla="*/ 2806700 h 3340100"/>
                <a:gd name="connsiteX61" fmla="*/ 7708900 w 12077700"/>
                <a:gd name="connsiteY61" fmla="*/ 279400 h 3340100"/>
                <a:gd name="connsiteX62" fmla="*/ 7810500 w 12077700"/>
                <a:gd name="connsiteY62" fmla="*/ 330200 h 3340100"/>
                <a:gd name="connsiteX63" fmla="*/ 7899400 w 12077700"/>
                <a:gd name="connsiteY63" fmla="*/ 952500 h 3340100"/>
                <a:gd name="connsiteX64" fmla="*/ 8140700 w 12077700"/>
                <a:gd name="connsiteY64" fmla="*/ 2692400 h 3340100"/>
                <a:gd name="connsiteX65" fmla="*/ 8293100 w 12077700"/>
                <a:gd name="connsiteY65" fmla="*/ 1612900 h 3340100"/>
                <a:gd name="connsiteX66" fmla="*/ 8382000 w 12077700"/>
                <a:gd name="connsiteY66" fmla="*/ 2082800 h 3340100"/>
                <a:gd name="connsiteX67" fmla="*/ 8483600 w 12077700"/>
                <a:gd name="connsiteY67" fmla="*/ 1689100 h 3340100"/>
                <a:gd name="connsiteX68" fmla="*/ 8534400 w 12077700"/>
                <a:gd name="connsiteY68" fmla="*/ 1257300 h 3340100"/>
                <a:gd name="connsiteX69" fmla="*/ 8597900 w 12077700"/>
                <a:gd name="connsiteY69" fmla="*/ 2197100 h 3340100"/>
                <a:gd name="connsiteX70" fmla="*/ 8712200 w 12077700"/>
                <a:gd name="connsiteY70" fmla="*/ 2527300 h 3340100"/>
                <a:gd name="connsiteX71" fmla="*/ 8801100 w 12077700"/>
                <a:gd name="connsiteY71" fmla="*/ 1968500 h 3340100"/>
                <a:gd name="connsiteX72" fmla="*/ 8928100 w 12077700"/>
                <a:gd name="connsiteY72" fmla="*/ 2146300 h 3340100"/>
                <a:gd name="connsiteX73" fmla="*/ 9080500 w 12077700"/>
                <a:gd name="connsiteY73" fmla="*/ 1257300 h 3340100"/>
                <a:gd name="connsiteX74" fmla="*/ 9220200 w 12077700"/>
                <a:gd name="connsiteY74" fmla="*/ 2171700 h 3340100"/>
                <a:gd name="connsiteX75" fmla="*/ 9271000 w 12077700"/>
                <a:gd name="connsiteY75" fmla="*/ 2044700 h 3340100"/>
                <a:gd name="connsiteX76" fmla="*/ 9309100 w 12077700"/>
                <a:gd name="connsiteY76" fmla="*/ 2171700 h 3340100"/>
                <a:gd name="connsiteX77" fmla="*/ 9347200 w 12077700"/>
                <a:gd name="connsiteY77" fmla="*/ 2032000 h 3340100"/>
                <a:gd name="connsiteX78" fmla="*/ 9499600 w 12077700"/>
                <a:gd name="connsiteY78" fmla="*/ 1317172 h 3340100"/>
                <a:gd name="connsiteX79" fmla="*/ 9635430 w 12077700"/>
                <a:gd name="connsiteY79" fmla="*/ 1210128 h 3340100"/>
                <a:gd name="connsiteX80" fmla="*/ 9664700 w 12077700"/>
                <a:gd name="connsiteY80" fmla="*/ 2159000 h 3340100"/>
                <a:gd name="connsiteX81" fmla="*/ 9715500 w 12077700"/>
                <a:gd name="connsiteY81" fmla="*/ 2362200 h 3340100"/>
                <a:gd name="connsiteX82" fmla="*/ 9804400 w 12077700"/>
                <a:gd name="connsiteY82" fmla="*/ 2184400 h 3340100"/>
                <a:gd name="connsiteX83" fmla="*/ 9906000 w 12077700"/>
                <a:gd name="connsiteY83" fmla="*/ 1917700 h 3340100"/>
                <a:gd name="connsiteX84" fmla="*/ 10071100 w 12077700"/>
                <a:gd name="connsiteY84" fmla="*/ 2184400 h 3340100"/>
                <a:gd name="connsiteX85" fmla="*/ 10223500 w 12077700"/>
                <a:gd name="connsiteY85" fmla="*/ 2336800 h 3340100"/>
                <a:gd name="connsiteX86" fmla="*/ 10452100 w 12077700"/>
                <a:gd name="connsiteY86" fmla="*/ 2603500 h 3340100"/>
                <a:gd name="connsiteX87" fmla="*/ 10668000 w 12077700"/>
                <a:gd name="connsiteY87" fmla="*/ 812800 h 3340100"/>
                <a:gd name="connsiteX88" fmla="*/ 10835857 w 12077700"/>
                <a:gd name="connsiteY88" fmla="*/ 190500 h 3340100"/>
                <a:gd name="connsiteX89" fmla="*/ 10922000 w 12077700"/>
                <a:gd name="connsiteY89" fmla="*/ 622300 h 3340100"/>
                <a:gd name="connsiteX90" fmla="*/ 11125200 w 12077700"/>
                <a:gd name="connsiteY90" fmla="*/ 2959100 h 3340100"/>
                <a:gd name="connsiteX91" fmla="*/ 11252200 w 12077700"/>
                <a:gd name="connsiteY91" fmla="*/ 2006600 h 3340100"/>
                <a:gd name="connsiteX92" fmla="*/ 11366500 w 12077700"/>
                <a:gd name="connsiteY92" fmla="*/ 1803400 h 3340100"/>
                <a:gd name="connsiteX93" fmla="*/ 11417300 w 12077700"/>
                <a:gd name="connsiteY93" fmla="*/ 1854200 h 3340100"/>
                <a:gd name="connsiteX94" fmla="*/ 11455400 w 12077700"/>
                <a:gd name="connsiteY94" fmla="*/ 1143000 h 3340100"/>
                <a:gd name="connsiteX95" fmla="*/ 11557000 w 12077700"/>
                <a:gd name="connsiteY95" fmla="*/ 1282700 h 3340100"/>
                <a:gd name="connsiteX96" fmla="*/ 11684000 w 12077700"/>
                <a:gd name="connsiteY96" fmla="*/ 2552700 h 3340100"/>
                <a:gd name="connsiteX97" fmla="*/ 11798300 w 12077700"/>
                <a:gd name="connsiteY97" fmla="*/ 2273300 h 3340100"/>
                <a:gd name="connsiteX98" fmla="*/ 11861800 w 12077700"/>
                <a:gd name="connsiteY98" fmla="*/ 2616200 h 3340100"/>
                <a:gd name="connsiteX99" fmla="*/ 12077700 w 12077700"/>
                <a:gd name="connsiteY99" fmla="*/ 1612900 h 3340100"/>
                <a:gd name="connsiteX0" fmla="*/ 0 w 12077700"/>
                <a:gd name="connsiteY0" fmla="*/ 1778000 h 3340100"/>
                <a:gd name="connsiteX1" fmla="*/ 508000 w 12077700"/>
                <a:gd name="connsiteY1" fmla="*/ 2159000 h 3340100"/>
                <a:gd name="connsiteX2" fmla="*/ 660400 w 12077700"/>
                <a:gd name="connsiteY2" fmla="*/ 787400 h 3340100"/>
                <a:gd name="connsiteX3" fmla="*/ 838200 w 12077700"/>
                <a:gd name="connsiteY3" fmla="*/ 2527300 h 3340100"/>
                <a:gd name="connsiteX4" fmla="*/ 965200 w 12077700"/>
                <a:gd name="connsiteY4" fmla="*/ 1270000 h 3340100"/>
                <a:gd name="connsiteX5" fmla="*/ 1054100 w 12077700"/>
                <a:gd name="connsiteY5" fmla="*/ 1447800 h 3340100"/>
                <a:gd name="connsiteX6" fmla="*/ 1117600 w 12077700"/>
                <a:gd name="connsiteY6" fmla="*/ 2120900 h 3340100"/>
                <a:gd name="connsiteX7" fmla="*/ 1206500 w 12077700"/>
                <a:gd name="connsiteY7" fmla="*/ 1968500 h 3340100"/>
                <a:gd name="connsiteX8" fmla="*/ 1231900 w 12077700"/>
                <a:gd name="connsiteY8" fmla="*/ 1803400 h 3340100"/>
                <a:gd name="connsiteX9" fmla="*/ 1397000 w 12077700"/>
                <a:gd name="connsiteY9" fmla="*/ 2844800 h 3340100"/>
                <a:gd name="connsiteX10" fmla="*/ 1498600 w 12077700"/>
                <a:gd name="connsiteY10" fmla="*/ 2235200 h 3340100"/>
                <a:gd name="connsiteX11" fmla="*/ 1638300 w 12077700"/>
                <a:gd name="connsiteY11" fmla="*/ 2959100 h 3340100"/>
                <a:gd name="connsiteX12" fmla="*/ 1841500 w 12077700"/>
                <a:gd name="connsiteY12" fmla="*/ 1612900 h 3340100"/>
                <a:gd name="connsiteX13" fmla="*/ 1968500 w 12077700"/>
                <a:gd name="connsiteY13" fmla="*/ 2133600 h 3340100"/>
                <a:gd name="connsiteX14" fmla="*/ 2070100 w 12077700"/>
                <a:gd name="connsiteY14" fmla="*/ 2209800 h 3340100"/>
                <a:gd name="connsiteX15" fmla="*/ 2209800 w 12077700"/>
                <a:gd name="connsiteY15" fmla="*/ 1028700 h 3340100"/>
                <a:gd name="connsiteX16" fmla="*/ 2273300 w 12077700"/>
                <a:gd name="connsiteY16" fmla="*/ 558800 h 3340100"/>
                <a:gd name="connsiteX17" fmla="*/ 2438400 w 12077700"/>
                <a:gd name="connsiteY17" fmla="*/ 1244600 h 3340100"/>
                <a:gd name="connsiteX18" fmla="*/ 2501900 w 12077700"/>
                <a:gd name="connsiteY18" fmla="*/ 1790700 h 3340100"/>
                <a:gd name="connsiteX19" fmla="*/ 2679700 w 12077700"/>
                <a:gd name="connsiteY19" fmla="*/ 2857500 h 3340100"/>
                <a:gd name="connsiteX20" fmla="*/ 2806700 w 12077700"/>
                <a:gd name="connsiteY20" fmla="*/ 1612900 h 3340100"/>
                <a:gd name="connsiteX21" fmla="*/ 3048000 w 12077700"/>
                <a:gd name="connsiteY21" fmla="*/ 1231900 h 3340100"/>
                <a:gd name="connsiteX22" fmla="*/ 3111500 w 12077700"/>
                <a:gd name="connsiteY22" fmla="*/ 1701800 h 3340100"/>
                <a:gd name="connsiteX23" fmla="*/ 3251200 w 12077700"/>
                <a:gd name="connsiteY23" fmla="*/ 2527300 h 3340100"/>
                <a:gd name="connsiteX24" fmla="*/ 3365500 w 12077700"/>
                <a:gd name="connsiteY24" fmla="*/ 2108200 h 3340100"/>
                <a:gd name="connsiteX25" fmla="*/ 3632200 w 12077700"/>
                <a:gd name="connsiteY25" fmla="*/ 965200 h 3340100"/>
                <a:gd name="connsiteX26" fmla="*/ 3771900 w 12077700"/>
                <a:gd name="connsiteY26" fmla="*/ 2413000 h 3340100"/>
                <a:gd name="connsiteX27" fmla="*/ 3949700 w 12077700"/>
                <a:gd name="connsiteY27" fmla="*/ 2057400 h 3340100"/>
                <a:gd name="connsiteX28" fmla="*/ 4064000 w 12077700"/>
                <a:gd name="connsiteY28" fmla="*/ 2578100 h 3340100"/>
                <a:gd name="connsiteX29" fmla="*/ 4152900 w 12077700"/>
                <a:gd name="connsiteY29" fmla="*/ 2298700 h 3340100"/>
                <a:gd name="connsiteX30" fmla="*/ 4229100 w 12077700"/>
                <a:gd name="connsiteY30" fmla="*/ 2286000 h 3340100"/>
                <a:gd name="connsiteX31" fmla="*/ 4305300 w 12077700"/>
                <a:gd name="connsiteY31" fmla="*/ 2540000 h 3340100"/>
                <a:gd name="connsiteX32" fmla="*/ 4457700 w 12077700"/>
                <a:gd name="connsiteY32" fmla="*/ 1905000 h 3340100"/>
                <a:gd name="connsiteX33" fmla="*/ 4635500 w 12077700"/>
                <a:gd name="connsiteY33" fmla="*/ 2451100 h 3340100"/>
                <a:gd name="connsiteX34" fmla="*/ 4699000 w 12077700"/>
                <a:gd name="connsiteY34" fmla="*/ 2247900 h 3340100"/>
                <a:gd name="connsiteX35" fmla="*/ 4838700 w 12077700"/>
                <a:gd name="connsiteY35" fmla="*/ 190500 h 3340100"/>
                <a:gd name="connsiteX36" fmla="*/ 4902200 w 12077700"/>
                <a:gd name="connsiteY36" fmla="*/ 0 h 3340100"/>
                <a:gd name="connsiteX37" fmla="*/ 5029200 w 12077700"/>
                <a:gd name="connsiteY37" fmla="*/ 292100 h 3340100"/>
                <a:gd name="connsiteX38" fmla="*/ 5181600 w 12077700"/>
                <a:gd name="connsiteY38" fmla="*/ 1663700 h 3340100"/>
                <a:gd name="connsiteX39" fmla="*/ 5295900 w 12077700"/>
                <a:gd name="connsiteY39" fmla="*/ 3340100 h 3340100"/>
                <a:gd name="connsiteX40" fmla="*/ 5562600 w 12077700"/>
                <a:gd name="connsiteY40" fmla="*/ 1371600 h 3340100"/>
                <a:gd name="connsiteX41" fmla="*/ 5651500 w 12077700"/>
                <a:gd name="connsiteY41" fmla="*/ 1397000 h 3340100"/>
                <a:gd name="connsiteX42" fmla="*/ 5689600 w 12077700"/>
                <a:gd name="connsiteY42" fmla="*/ 952500 h 3340100"/>
                <a:gd name="connsiteX43" fmla="*/ 5842000 w 12077700"/>
                <a:gd name="connsiteY43" fmla="*/ 2476500 h 3340100"/>
                <a:gd name="connsiteX44" fmla="*/ 5930900 w 12077700"/>
                <a:gd name="connsiteY44" fmla="*/ 2222500 h 3340100"/>
                <a:gd name="connsiteX45" fmla="*/ 6032500 w 12077700"/>
                <a:gd name="connsiteY45" fmla="*/ 2057400 h 3340100"/>
                <a:gd name="connsiteX46" fmla="*/ 6121400 w 12077700"/>
                <a:gd name="connsiteY46" fmla="*/ 2120900 h 3340100"/>
                <a:gd name="connsiteX47" fmla="*/ 6273800 w 12077700"/>
                <a:gd name="connsiteY47" fmla="*/ 1435100 h 3340100"/>
                <a:gd name="connsiteX48" fmla="*/ 6451600 w 12077700"/>
                <a:gd name="connsiteY48" fmla="*/ 2501900 h 3340100"/>
                <a:gd name="connsiteX49" fmla="*/ 6527800 w 12077700"/>
                <a:gd name="connsiteY49" fmla="*/ 2235200 h 3340100"/>
                <a:gd name="connsiteX50" fmla="*/ 6629400 w 12077700"/>
                <a:gd name="connsiteY50" fmla="*/ 2349500 h 3340100"/>
                <a:gd name="connsiteX51" fmla="*/ 6781800 w 12077700"/>
                <a:gd name="connsiteY51" fmla="*/ 1676400 h 3340100"/>
                <a:gd name="connsiteX52" fmla="*/ 6934200 w 12077700"/>
                <a:gd name="connsiteY52" fmla="*/ 2171700 h 3340100"/>
                <a:gd name="connsiteX53" fmla="*/ 6997700 w 12077700"/>
                <a:gd name="connsiteY53" fmla="*/ 1955800 h 3340100"/>
                <a:gd name="connsiteX54" fmla="*/ 7073900 w 12077700"/>
                <a:gd name="connsiteY54" fmla="*/ 1943100 h 3340100"/>
                <a:gd name="connsiteX55" fmla="*/ 7188200 w 12077700"/>
                <a:gd name="connsiteY55" fmla="*/ 2628900 h 3340100"/>
                <a:gd name="connsiteX56" fmla="*/ 7327900 w 12077700"/>
                <a:gd name="connsiteY56" fmla="*/ 2641600 h 3340100"/>
                <a:gd name="connsiteX57" fmla="*/ 7366000 w 12077700"/>
                <a:gd name="connsiteY57" fmla="*/ 2540000 h 3340100"/>
                <a:gd name="connsiteX58" fmla="*/ 7404100 w 12077700"/>
                <a:gd name="connsiteY58" fmla="*/ 2692400 h 3340100"/>
                <a:gd name="connsiteX59" fmla="*/ 7505700 w 12077700"/>
                <a:gd name="connsiteY59" fmla="*/ 2806700 h 3340100"/>
                <a:gd name="connsiteX60" fmla="*/ 7708900 w 12077700"/>
                <a:gd name="connsiteY60" fmla="*/ 279400 h 3340100"/>
                <a:gd name="connsiteX61" fmla="*/ 7810500 w 12077700"/>
                <a:gd name="connsiteY61" fmla="*/ 330200 h 3340100"/>
                <a:gd name="connsiteX62" fmla="*/ 7899400 w 12077700"/>
                <a:gd name="connsiteY62" fmla="*/ 952500 h 3340100"/>
                <a:gd name="connsiteX63" fmla="*/ 8140700 w 12077700"/>
                <a:gd name="connsiteY63" fmla="*/ 2692400 h 3340100"/>
                <a:gd name="connsiteX64" fmla="*/ 8293100 w 12077700"/>
                <a:gd name="connsiteY64" fmla="*/ 1612900 h 3340100"/>
                <a:gd name="connsiteX65" fmla="*/ 8382000 w 12077700"/>
                <a:gd name="connsiteY65" fmla="*/ 2082800 h 3340100"/>
                <a:gd name="connsiteX66" fmla="*/ 8483600 w 12077700"/>
                <a:gd name="connsiteY66" fmla="*/ 1689100 h 3340100"/>
                <a:gd name="connsiteX67" fmla="*/ 8534400 w 12077700"/>
                <a:gd name="connsiteY67" fmla="*/ 1257300 h 3340100"/>
                <a:gd name="connsiteX68" fmla="*/ 8597900 w 12077700"/>
                <a:gd name="connsiteY68" fmla="*/ 2197100 h 3340100"/>
                <a:gd name="connsiteX69" fmla="*/ 8712200 w 12077700"/>
                <a:gd name="connsiteY69" fmla="*/ 2527300 h 3340100"/>
                <a:gd name="connsiteX70" fmla="*/ 8801100 w 12077700"/>
                <a:gd name="connsiteY70" fmla="*/ 1968500 h 3340100"/>
                <a:gd name="connsiteX71" fmla="*/ 8928100 w 12077700"/>
                <a:gd name="connsiteY71" fmla="*/ 2146300 h 3340100"/>
                <a:gd name="connsiteX72" fmla="*/ 9080500 w 12077700"/>
                <a:gd name="connsiteY72" fmla="*/ 1257300 h 3340100"/>
                <a:gd name="connsiteX73" fmla="*/ 9220200 w 12077700"/>
                <a:gd name="connsiteY73" fmla="*/ 2171700 h 3340100"/>
                <a:gd name="connsiteX74" fmla="*/ 9271000 w 12077700"/>
                <a:gd name="connsiteY74" fmla="*/ 2044700 h 3340100"/>
                <a:gd name="connsiteX75" fmla="*/ 9309100 w 12077700"/>
                <a:gd name="connsiteY75" fmla="*/ 2171700 h 3340100"/>
                <a:gd name="connsiteX76" fmla="*/ 9347200 w 12077700"/>
                <a:gd name="connsiteY76" fmla="*/ 2032000 h 3340100"/>
                <a:gd name="connsiteX77" fmla="*/ 9499600 w 12077700"/>
                <a:gd name="connsiteY77" fmla="*/ 1317172 h 3340100"/>
                <a:gd name="connsiteX78" fmla="*/ 9635430 w 12077700"/>
                <a:gd name="connsiteY78" fmla="*/ 1210128 h 3340100"/>
                <a:gd name="connsiteX79" fmla="*/ 9664700 w 12077700"/>
                <a:gd name="connsiteY79" fmla="*/ 2159000 h 3340100"/>
                <a:gd name="connsiteX80" fmla="*/ 9715500 w 12077700"/>
                <a:gd name="connsiteY80" fmla="*/ 2362200 h 3340100"/>
                <a:gd name="connsiteX81" fmla="*/ 9804400 w 12077700"/>
                <a:gd name="connsiteY81" fmla="*/ 2184400 h 3340100"/>
                <a:gd name="connsiteX82" fmla="*/ 9906000 w 12077700"/>
                <a:gd name="connsiteY82" fmla="*/ 1917700 h 3340100"/>
                <a:gd name="connsiteX83" fmla="*/ 10071100 w 12077700"/>
                <a:gd name="connsiteY83" fmla="*/ 2184400 h 3340100"/>
                <a:gd name="connsiteX84" fmla="*/ 10223500 w 12077700"/>
                <a:gd name="connsiteY84" fmla="*/ 2336800 h 3340100"/>
                <a:gd name="connsiteX85" fmla="*/ 10452100 w 12077700"/>
                <a:gd name="connsiteY85" fmla="*/ 2603500 h 3340100"/>
                <a:gd name="connsiteX86" fmla="*/ 10668000 w 12077700"/>
                <a:gd name="connsiteY86" fmla="*/ 812800 h 3340100"/>
                <a:gd name="connsiteX87" fmla="*/ 10835857 w 12077700"/>
                <a:gd name="connsiteY87" fmla="*/ 190500 h 3340100"/>
                <a:gd name="connsiteX88" fmla="*/ 10922000 w 12077700"/>
                <a:gd name="connsiteY88" fmla="*/ 622300 h 3340100"/>
                <a:gd name="connsiteX89" fmla="*/ 11125200 w 12077700"/>
                <a:gd name="connsiteY89" fmla="*/ 2959100 h 3340100"/>
                <a:gd name="connsiteX90" fmla="*/ 11252200 w 12077700"/>
                <a:gd name="connsiteY90" fmla="*/ 2006600 h 3340100"/>
                <a:gd name="connsiteX91" fmla="*/ 11366500 w 12077700"/>
                <a:gd name="connsiteY91" fmla="*/ 1803400 h 3340100"/>
                <a:gd name="connsiteX92" fmla="*/ 11417300 w 12077700"/>
                <a:gd name="connsiteY92" fmla="*/ 1854200 h 3340100"/>
                <a:gd name="connsiteX93" fmla="*/ 11455400 w 12077700"/>
                <a:gd name="connsiteY93" fmla="*/ 1143000 h 3340100"/>
                <a:gd name="connsiteX94" fmla="*/ 11557000 w 12077700"/>
                <a:gd name="connsiteY94" fmla="*/ 1282700 h 3340100"/>
                <a:gd name="connsiteX95" fmla="*/ 11684000 w 12077700"/>
                <a:gd name="connsiteY95" fmla="*/ 2552700 h 3340100"/>
                <a:gd name="connsiteX96" fmla="*/ 11798300 w 12077700"/>
                <a:gd name="connsiteY96" fmla="*/ 2273300 h 3340100"/>
                <a:gd name="connsiteX97" fmla="*/ 11861800 w 12077700"/>
                <a:gd name="connsiteY97" fmla="*/ 2616200 h 3340100"/>
                <a:gd name="connsiteX98" fmla="*/ 12077700 w 12077700"/>
                <a:gd name="connsiteY98" fmla="*/ 1612900 h 3340100"/>
                <a:gd name="connsiteX0" fmla="*/ 0 w 12077700"/>
                <a:gd name="connsiteY0" fmla="*/ 1778000 h 3340100"/>
                <a:gd name="connsiteX1" fmla="*/ 660400 w 12077700"/>
                <a:gd name="connsiteY1" fmla="*/ 787400 h 3340100"/>
                <a:gd name="connsiteX2" fmla="*/ 838200 w 12077700"/>
                <a:gd name="connsiteY2" fmla="*/ 2527300 h 3340100"/>
                <a:gd name="connsiteX3" fmla="*/ 965200 w 12077700"/>
                <a:gd name="connsiteY3" fmla="*/ 1270000 h 3340100"/>
                <a:gd name="connsiteX4" fmla="*/ 1054100 w 12077700"/>
                <a:gd name="connsiteY4" fmla="*/ 1447800 h 3340100"/>
                <a:gd name="connsiteX5" fmla="*/ 1117600 w 12077700"/>
                <a:gd name="connsiteY5" fmla="*/ 2120900 h 3340100"/>
                <a:gd name="connsiteX6" fmla="*/ 1206500 w 12077700"/>
                <a:gd name="connsiteY6" fmla="*/ 1968500 h 3340100"/>
                <a:gd name="connsiteX7" fmla="*/ 1231900 w 12077700"/>
                <a:gd name="connsiteY7" fmla="*/ 1803400 h 3340100"/>
                <a:gd name="connsiteX8" fmla="*/ 1397000 w 12077700"/>
                <a:gd name="connsiteY8" fmla="*/ 2844800 h 3340100"/>
                <a:gd name="connsiteX9" fmla="*/ 1498600 w 12077700"/>
                <a:gd name="connsiteY9" fmla="*/ 2235200 h 3340100"/>
                <a:gd name="connsiteX10" fmla="*/ 1638300 w 12077700"/>
                <a:gd name="connsiteY10" fmla="*/ 2959100 h 3340100"/>
                <a:gd name="connsiteX11" fmla="*/ 1841500 w 12077700"/>
                <a:gd name="connsiteY11" fmla="*/ 1612900 h 3340100"/>
                <a:gd name="connsiteX12" fmla="*/ 1968500 w 12077700"/>
                <a:gd name="connsiteY12" fmla="*/ 2133600 h 3340100"/>
                <a:gd name="connsiteX13" fmla="*/ 2070100 w 12077700"/>
                <a:gd name="connsiteY13" fmla="*/ 2209800 h 3340100"/>
                <a:gd name="connsiteX14" fmla="*/ 2209800 w 12077700"/>
                <a:gd name="connsiteY14" fmla="*/ 1028700 h 3340100"/>
                <a:gd name="connsiteX15" fmla="*/ 2273300 w 12077700"/>
                <a:gd name="connsiteY15" fmla="*/ 558800 h 3340100"/>
                <a:gd name="connsiteX16" fmla="*/ 2438400 w 12077700"/>
                <a:gd name="connsiteY16" fmla="*/ 1244600 h 3340100"/>
                <a:gd name="connsiteX17" fmla="*/ 2501900 w 12077700"/>
                <a:gd name="connsiteY17" fmla="*/ 1790700 h 3340100"/>
                <a:gd name="connsiteX18" fmla="*/ 2679700 w 12077700"/>
                <a:gd name="connsiteY18" fmla="*/ 2857500 h 3340100"/>
                <a:gd name="connsiteX19" fmla="*/ 2806700 w 12077700"/>
                <a:gd name="connsiteY19" fmla="*/ 1612900 h 3340100"/>
                <a:gd name="connsiteX20" fmla="*/ 3048000 w 12077700"/>
                <a:gd name="connsiteY20" fmla="*/ 1231900 h 3340100"/>
                <a:gd name="connsiteX21" fmla="*/ 3111500 w 12077700"/>
                <a:gd name="connsiteY21" fmla="*/ 1701800 h 3340100"/>
                <a:gd name="connsiteX22" fmla="*/ 3251200 w 12077700"/>
                <a:gd name="connsiteY22" fmla="*/ 2527300 h 3340100"/>
                <a:gd name="connsiteX23" fmla="*/ 3365500 w 12077700"/>
                <a:gd name="connsiteY23" fmla="*/ 2108200 h 3340100"/>
                <a:gd name="connsiteX24" fmla="*/ 3632200 w 12077700"/>
                <a:gd name="connsiteY24" fmla="*/ 965200 h 3340100"/>
                <a:gd name="connsiteX25" fmla="*/ 3771900 w 12077700"/>
                <a:gd name="connsiteY25" fmla="*/ 2413000 h 3340100"/>
                <a:gd name="connsiteX26" fmla="*/ 3949700 w 12077700"/>
                <a:gd name="connsiteY26" fmla="*/ 2057400 h 3340100"/>
                <a:gd name="connsiteX27" fmla="*/ 4064000 w 12077700"/>
                <a:gd name="connsiteY27" fmla="*/ 2578100 h 3340100"/>
                <a:gd name="connsiteX28" fmla="*/ 4152900 w 12077700"/>
                <a:gd name="connsiteY28" fmla="*/ 2298700 h 3340100"/>
                <a:gd name="connsiteX29" fmla="*/ 4229100 w 12077700"/>
                <a:gd name="connsiteY29" fmla="*/ 2286000 h 3340100"/>
                <a:gd name="connsiteX30" fmla="*/ 4305300 w 12077700"/>
                <a:gd name="connsiteY30" fmla="*/ 2540000 h 3340100"/>
                <a:gd name="connsiteX31" fmla="*/ 4457700 w 12077700"/>
                <a:gd name="connsiteY31" fmla="*/ 1905000 h 3340100"/>
                <a:gd name="connsiteX32" fmla="*/ 4635500 w 12077700"/>
                <a:gd name="connsiteY32" fmla="*/ 2451100 h 3340100"/>
                <a:gd name="connsiteX33" fmla="*/ 4699000 w 12077700"/>
                <a:gd name="connsiteY33" fmla="*/ 2247900 h 3340100"/>
                <a:gd name="connsiteX34" fmla="*/ 4838700 w 12077700"/>
                <a:gd name="connsiteY34" fmla="*/ 190500 h 3340100"/>
                <a:gd name="connsiteX35" fmla="*/ 4902200 w 12077700"/>
                <a:gd name="connsiteY35" fmla="*/ 0 h 3340100"/>
                <a:gd name="connsiteX36" fmla="*/ 5029200 w 12077700"/>
                <a:gd name="connsiteY36" fmla="*/ 292100 h 3340100"/>
                <a:gd name="connsiteX37" fmla="*/ 5181600 w 12077700"/>
                <a:gd name="connsiteY37" fmla="*/ 1663700 h 3340100"/>
                <a:gd name="connsiteX38" fmla="*/ 5295900 w 12077700"/>
                <a:gd name="connsiteY38" fmla="*/ 3340100 h 3340100"/>
                <a:gd name="connsiteX39" fmla="*/ 5562600 w 12077700"/>
                <a:gd name="connsiteY39" fmla="*/ 1371600 h 3340100"/>
                <a:gd name="connsiteX40" fmla="*/ 5651500 w 12077700"/>
                <a:gd name="connsiteY40" fmla="*/ 1397000 h 3340100"/>
                <a:gd name="connsiteX41" fmla="*/ 5689600 w 12077700"/>
                <a:gd name="connsiteY41" fmla="*/ 952500 h 3340100"/>
                <a:gd name="connsiteX42" fmla="*/ 5842000 w 12077700"/>
                <a:gd name="connsiteY42" fmla="*/ 2476500 h 3340100"/>
                <a:gd name="connsiteX43" fmla="*/ 5930900 w 12077700"/>
                <a:gd name="connsiteY43" fmla="*/ 2222500 h 3340100"/>
                <a:gd name="connsiteX44" fmla="*/ 6032500 w 12077700"/>
                <a:gd name="connsiteY44" fmla="*/ 2057400 h 3340100"/>
                <a:gd name="connsiteX45" fmla="*/ 6121400 w 12077700"/>
                <a:gd name="connsiteY45" fmla="*/ 2120900 h 3340100"/>
                <a:gd name="connsiteX46" fmla="*/ 6273800 w 12077700"/>
                <a:gd name="connsiteY46" fmla="*/ 1435100 h 3340100"/>
                <a:gd name="connsiteX47" fmla="*/ 6451600 w 12077700"/>
                <a:gd name="connsiteY47" fmla="*/ 2501900 h 3340100"/>
                <a:gd name="connsiteX48" fmla="*/ 6527800 w 12077700"/>
                <a:gd name="connsiteY48" fmla="*/ 2235200 h 3340100"/>
                <a:gd name="connsiteX49" fmla="*/ 6629400 w 12077700"/>
                <a:gd name="connsiteY49" fmla="*/ 2349500 h 3340100"/>
                <a:gd name="connsiteX50" fmla="*/ 6781800 w 12077700"/>
                <a:gd name="connsiteY50" fmla="*/ 1676400 h 3340100"/>
                <a:gd name="connsiteX51" fmla="*/ 6934200 w 12077700"/>
                <a:gd name="connsiteY51" fmla="*/ 2171700 h 3340100"/>
                <a:gd name="connsiteX52" fmla="*/ 6997700 w 12077700"/>
                <a:gd name="connsiteY52" fmla="*/ 1955800 h 3340100"/>
                <a:gd name="connsiteX53" fmla="*/ 7073900 w 12077700"/>
                <a:gd name="connsiteY53" fmla="*/ 1943100 h 3340100"/>
                <a:gd name="connsiteX54" fmla="*/ 7188200 w 12077700"/>
                <a:gd name="connsiteY54" fmla="*/ 2628900 h 3340100"/>
                <a:gd name="connsiteX55" fmla="*/ 7327900 w 12077700"/>
                <a:gd name="connsiteY55" fmla="*/ 2641600 h 3340100"/>
                <a:gd name="connsiteX56" fmla="*/ 7366000 w 12077700"/>
                <a:gd name="connsiteY56" fmla="*/ 2540000 h 3340100"/>
                <a:gd name="connsiteX57" fmla="*/ 7404100 w 12077700"/>
                <a:gd name="connsiteY57" fmla="*/ 2692400 h 3340100"/>
                <a:gd name="connsiteX58" fmla="*/ 7505700 w 12077700"/>
                <a:gd name="connsiteY58" fmla="*/ 2806700 h 3340100"/>
                <a:gd name="connsiteX59" fmla="*/ 7708900 w 12077700"/>
                <a:gd name="connsiteY59" fmla="*/ 279400 h 3340100"/>
                <a:gd name="connsiteX60" fmla="*/ 7810500 w 12077700"/>
                <a:gd name="connsiteY60" fmla="*/ 330200 h 3340100"/>
                <a:gd name="connsiteX61" fmla="*/ 7899400 w 12077700"/>
                <a:gd name="connsiteY61" fmla="*/ 952500 h 3340100"/>
                <a:gd name="connsiteX62" fmla="*/ 8140700 w 12077700"/>
                <a:gd name="connsiteY62" fmla="*/ 2692400 h 3340100"/>
                <a:gd name="connsiteX63" fmla="*/ 8293100 w 12077700"/>
                <a:gd name="connsiteY63" fmla="*/ 1612900 h 3340100"/>
                <a:gd name="connsiteX64" fmla="*/ 8382000 w 12077700"/>
                <a:gd name="connsiteY64" fmla="*/ 2082800 h 3340100"/>
                <a:gd name="connsiteX65" fmla="*/ 8483600 w 12077700"/>
                <a:gd name="connsiteY65" fmla="*/ 1689100 h 3340100"/>
                <a:gd name="connsiteX66" fmla="*/ 8534400 w 12077700"/>
                <a:gd name="connsiteY66" fmla="*/ 1257300 h 3340100"/>
                <a:gd name="connsiteX67" fmla="*/ 8597900 w 12077700"/>
                <a:gd name="connsiteY67" fmla="*/ 2197100 h 3340100"/>
                <a:gd name="connsiteX68" fmla="*/ 8712200 w 12077700"/>
                <a:gd name="connsiteY68" fmla="*/ 2527300 h 3340100"/>
                <a:gd name="connsiteX69" fmla="*/ 8801100 w 12077700"/>
                <a:gd name="connsiteY69" fmla="*/ 1968500 h 3340100"/>
                <a:gd name="connsiteX70" fmla="*/ 8928100 w 12077700"/>
                <a:gd name="connsiteY70" fmla="*/ 2146300 h 3340100"/>
                <a:gd name="connsiteX71" fmla="*/ 9080500 w 12077700"/>
                <a:gd name="connsiteY71" fmla="*/ 1257300 h 3340100"/>
                <a:gd name="connsiteX72" fmla="*/ 9220200 w 12077700"/>
                <a:gd name="connsiteY72" fmla="*/ 2171700 h 3340100"/>
                <a:gd name="connsiteX73" fmla="*/ 9271000 w 12077700"/>
                <a:gd name="connsiteY73" fmla="*/ 2044700 h 3340100"/>
                <a:gd name="connsiteX74" fmla="*/ 9309100 w 12077700"/>
                <a:gd name="connsiteY74" fmla="*/ 2171700 h 3340100"/>
                <a:gd name="connsiteX75" fmla="*/ 9347200 w 12077700"/>
                <a:gd name="connsiteY75" fmla="*/ 2032000 h 3340100"/>
                <a:gd name="connsiteX76" fmla="*/ 9499600 w 12077700"/>
                <a:gd name="connsiteY76" fmla="*/ 1317172 h 3340100"/>
                <a:gd name="connsiteX77" fmla="*/ 9635430 w 12077700"/>
                <a:gd name="connsiteY77" fmla="*/ 1210128 h 3340100"/>
                <a:gd name="connsiteX78" fmla="*/ 9664700 w 12077700"/>
                <a:gd name="connsiteY78" fmla="*/ 2159000 h 3340100"/>
                <a:gd name="connsiteX79" fmla="*/ 9715500 w 12077700"/>
                <a:gd name="connsiteY79" fmla="*/ 2362200 h 3340100"/>
                <a:gd name="connsiteX80" fmla="*/ 9804400 w 12077700"/>
                <a:gd name="connsiteY80" fmla="*/ 2184400 h 3340100"/>
                <a:gd name="connsiteX81" fmla="*/ 9906000 w 12077700"/>
                <a:gd name="connsiteY81" fmla="*/ 1917700 h 3340100"/>
                <a:gd name="connsiteX82" fmla="*/ 10071100 w 12077700"/>
                <a:gd name="connsiteY82" fmla="*/ 2184400 h 3340100"/>
                <a:gd name="connsiteX83" fmla="*/ 10223500 w 12077700"/>
                <a:gd name="connsiteY83" fmla="*/ 2336800 h 3340100"/>
                <a:gd name="connsiteX84" fmla="*/ 10452100 w 12077700"/>
                <a:gd name="connsiteY84" fmla="*/ 2603500 h 3340100"/>
                <a:gd name="connsiteX85" fmla="*/ 10668000 w 12077700"/>
                <a:gd name="connsiteY85" fmla="*/ 812800 h 3340100"/>
                <a:gd name="connsiteX86" fmla="*/ 10835857 w 12077700"/>
                <a:gd name="connsiteY86" fmla="*/ 190500 h 3340100"/>
                <a:gd name="connsiteX87" fmla="*/ 10922000 w 12077700"/>
                <a:gd name="connsiteY87" fmla="*/ 622300 h 3340100"/>
                <a:gd name="connsiteX88" fmla="*/ 11125200 w 12077700"/>
                <a:gd name="connsiteY88" fmla="*/ 2959100 h 3340100"/>
                <a:gd name="connsiteX89" fmla="*/ 11252200 w 12077700"/>
                <a:gd name="connsiteY89" fmla="*/ 2006600 h 3340100"/>
                <a:gd name="connsiteX90" fmla="*/ 11366500 w 12077700"/>
                <a:gd name="connsiteY90" fmla="*/ 1803400 h 3340100"/>
                <a:gd name="connsiteX91" fmla="*/ 11417300 w 12077700"/>
                <a:gd name="connsiteY91" fmla="*/ 1854200 h 3340100"/>
                <a:gd name="connsiteX92" fmla="*/ 11455400 w 12077700"/>
                <a:gd name="connsiteY92" fmla="*/ 1143000 h 3340100"/>
                <a:gd name="connsiteX93" fmla="*/ 11557000 w 12077700"/>
                <a:gd name="connsiteY93" fmla="*/ 1282700 h 3340100"/>
                <a:gd name="connsiteX94" fmla="*/ 11684000 w 12077700"/>
                <a:gd name="connsiteY94" fmla="*/ 2552700 h 3340100"/>
                <a:gd name="connsiteX95" fmla="*/ 11798300 w 12077700"/>
                <a:gd name="connsiteY95" fmla="*/ 2273300 h 3340100"/>
                <a:gd name="connsiteX96" fmla="*/ 11861800 w 12077700"/>
                <a:gd name="connsiteY96" fmla="*/ 2616200 h 3340100"/>
                <a:gd name="connsiteX97" fmla="*/ 12077700 w 12077700"/>
                <a:gd name="connsiteY97" fmla="*/ 1612900 h 3340100"/>
                <a:gd name="connsiteX0" fmla="*/ 0 w 11417300"/>
                <a:gd name="connsiteY0" fmla="*/ 787400 h 3340100"/>
                <a:gd name="connsiteX1" fmla="*/ 177800 w 11417300"/>
                <a:gd name="connsiteY1" fmla="*/ 2527300 h 3340100"/>
                <a:gd name="connsiteX2" fmla="*/ 304800 w 11417300"/>
                <a:gd name="connsiteY2" fmla="*/ 1270000 h 3340100"/>
                <a:gd name="connsiteX3" fmla="*/ 393700 w 11417300"/>
                <a:gd name="connsiteY3" fmla="*/ 1447800 h 3340100"/>
                <a:gd name="connsiteX4" fmla="*/ 457200 w 11417300"/>
                <a:gd name="connsiteY4" fmla="*/ 2120900 h 3340100"/>
                <a:gd name="connsiteX5" fmla="*/ 546100 w 11417300"/>
                <a:gd name="connsiteY5" fmla="*/ 1968500 h 3340100"/>
                <a:gd name="connsiteX6" fmla="*/ 571500 w 11417300"/>
                <a:gd name="connsiteY6" fmla="*/ 1803400 h 3340100"/>
                <a:gd name="connsiteX7" fmla="*/ 736600 w 11417300"/>
                <a:gd name="connsiteY7" fmla="*/ 2844800 h 3340100"/>
                <a:gd name="connsiteX8" fmla="*/ 838200 w 11417300"/>
                <a:gd name="connsiteY8" fmla="*/ 2235200 h 3340100"/>
                <a:gd name="connsiteX9" fmla="*/ 977900 w 11417300"/>
                <a:gd name="connsiteY9" fmla="*/ 2959100 h 3340100"/>
                <a:gd name="connsiteX10" fmla="*/ 1181100 w 11417300"/>
                <a:gd name="connsiteY10" fmla="*/ 1612900 h 3340100"/>
                <a:gd name="connsiteX11" fmla="*/ 1308100 w 11417300"/>
                <a:gd name="connsiteY11" fmla="*/ 2133600 h 3340100"/>
                <a:gd name="connsiteX12" fmla="*/ 1409700 w 11417300"/>
                <a:gd name="connsiteY12" fmla="*/ 2209800 h 3340100"/>
                <a:gd name="connsiteX13" fmla="*/ 1549400 w 11417300"/>
                <a:gd name="connsiteY13" fmla="*/ 1028700 h 3340100"/>
                <a:gd name="connsiteX14" fmla="*/ 1612900 w 11417300"/>
                <a:gd name="connsiteY14" fmla="*/ 558800 h 3340100"/>
                <a:gd name="connsiteX15" fmla="*/ 1778000 w 11417300"/>
                <a:gd name="connsiteY15" fmla="*/ 1244600 h 3340100"/>
                <a:gd name="connsiteX16" fmla="*/ 1841500 w 11417300"/>
                <a:gd name="connsiteY16" fmla="*/ 1790700 h 3340100"/>
                <a:gd name="connsiteX17" fmla="*/ 2019300 w 11417300"/>
                <a:gd name="connsiteY17" fmla="*/ 2857500 h 3340100"/>
                <a:gd name="connsiteX18" fmla="*/ 2146300 w 11417300"/>
                <a:gd name="connsiteY18" fmla="*/ 1612900 h 3340100"/>
                <a:gd name="connsiteX19" fmla="*/ 2387600 w 11417300"/>
                <a:gd name="connsiteY19" fmla="*/ 1231900 h 3340100"/>
                <a:gd name="connsiteX20" fmla="*/ 2451100 w 11417300"/>
                <a:gd name="connsiteY20" fmla="*/ 1701800 h 3340100"/>
                <a:gd name="connsiteX21" fmla="*/ 2590800 w 11417300"/>
                <a:gd name="connsiteY21" fmla="*/ 2527300 h 3340100"/>
                <a:gd name="connsiteX22" fmla="*/ 2705100 w 11417300"/>
                <a:gd name="connsiteY22" fmla="*/ 2108200 h 3340100"/>
                <a:gd name="connsiteX23" fmla="*/ 2971800 w 11417300"/>
                <a:gd name="connsiteY23" fmla="*/ 965200 h 3340100"/>
                <a:gd name="connsiteX24" fmla="*/ 3111500 w 11417300"/>
                <a:gd name="connsiteY24" fmla="*/ 2413000 h 3340100"/>
                <a:gd name="connsiteX25" fmla="*/ 3289300 w 11417300"/>
                <a:gd name="connsiteY25" fmla="*/ 2057400 h 3340100"/>
                <a:gd name="connsiteX26" fmla="*/ 3403600 w 11417300"/>
                <a:gd name="connsiteY26" fmla="*/ 2578100 h 3340100"/>
                <a:gd name="connsiteX27" fmla="*/ 3492500 w 11417300"/>
                <a:gd name="connsiteY27" fmla="*/ 2298700 h 3340100"/>
                <a:gd name="connsiteX28" fmla="*/ 3568700 w 11417300"/>
                <a:gd name="connsiteY28" fmla="*/ 2286000 h 3340100"/>
                <a:gd name="connsiteX29" fmla="*/ 3644900 w 11417300"/>
                <a:gd name="connsiteY29" fmla="*/ 2540000 h 3340100"/>
                <a:gd name="connsiteX30" fmla="*/ 3797300 w 11417300"/>
                <a:gd name="connsiteY30" fmla="*/ 1905000 h 3340100"/>
                <a:gd name="connsiteX31" fmla="*/ 3975100 w 11417300"/>
                <a:gd name="connsiteY31" fmla="*/ 2451100 h 3340100"/>
                <a:gd name="connsiteX32" fmla="*/ 4038600 w 11417300"/>
                <a:gd name="connsiteY32" fmla="*/ 2247900 h 3340100"/>
                <a:gd name="connsiteX33" fmla="*/ 4178300 w 11417300"/>
                <a:gd name="connsiteY33" fmla="*/ 190500 h 3340100"/>
                <a:gd name="connsiteX34" fmla="*/ 4241800 w 11417300"/>
                <a:gd name="connsiteY34" fmla="*/ 0 h 3340100"/>
                <a:gd name="connsiteX35" fmla="*/ 4368800 w 11417300"/>
                <a:gd name="connsiteY35" fmla="*/ 292100 h 3340100"/>
                <a:gd name="connsiteX36" fmla="*/ 4521200 w 11417300"/>
                <a:gd name="connsiteY36" fmla="*/ 1663700 h 3340100"/>
                <a:gd name="connsiteX37" fmla="*/ 4635500 w 11417300"/>
                <a:gd name="connsiteY37" fmla="*/ 3340100 h 3340100"/>
                <a:gd name="connsiteX38" fmla="*/ 4902200 w 11417300"/>
                <a:gd name="connsiteY38" fmla="*/ 1371600 h 3340100"/>
                <a:gd name="connsiteX39" fmla="*/ 4991100 w 11417300"/>
                <a:gd name="connsiteY39" fmla="*/ 1397000 h 3340100"/>
                <a:gd name="connsiteX40" fmla="*/ 5029200 w 11417300"/>
                <a:gd name="connsiteY40" fmla="*/ 952500 h 3340100"/>
                <a:gd name="connsiteX41" fmla="*/ 5181600 w 11417300"/>
                <a:gd name="connsiteY41" fmla="*/ 2476500 h 3340100"/>
                <a:gd name="connsiteX42" fmla="*/ 5270500 w 11417300"/>
                <a:gd name="connsiteY42" fmla="*/ 2222500 h 3340100"/>
                <a:gd name="connsiteX43" fmla="*/ 5372100 w 11417300"/>
                <a:gd name="connsiteY43" fmla="*/ 2057400 h 3340100"/>
                <a:gd name="connsiteX44" fmla="*/ 5461000 w 11417300"/>
                <a:gd name="connsiteY44" fmla="*/ 2120900 h 3340100"/>
                <a:gd name="connsiteX45" fmla="*/ 5613400 w 11417300"/>
                <a:gd name="connsiteY45" fmla="*/ 1435100 h 3340100"/>
                <a:gd name="connsiteX46" fmla="*/ 5791200 w 11417300"/>
                <a:gd name="connsiteY46" fmla="*/ 2501900 h 3340100"/>
                <a:gd name="connsiteX47" fmla="*/ 5867400 w 11417300"/>
                <a:gd name="connsiteY47" fmla="*/ 2235200 h 3340100"/>
                <a:gd name="connsiteX48" fmla="*/ 5969000 w 11417300"/>
                <a:gd name="connsiteY48" fmla="*/ 2349500 h 3340100"/>
                <a:gd name="connsiteX49" fmla="*/ 6121400 w 11417300"/>
                <a:gd name="connsiteY49" fmla="*/ 1676400 h 3340100"/>
                <a:gd name="connsiteX50" fmla="*/ 6273800 w 11417300"/>
                <a:gd name="connsiteY50" fmla="*/ 2171700 h 3340100"/>
                <a:gd name="connsiteX51" fmla="*/ 6337300 w 11417300"/>
                <a:gd name="connsiteY51" fmla="*/ 1955800 h 3340100"/>
                <a:gd name="connsiteX52" fmla="*/ 6413500 w 11417300"/>
                <a:gd name="connsiteY52" fmla="*/ 1943100 h 3340100"/>
                <a:gd name="connsiteX53" fmla="*/ 6527800 w 11417300"/>
                <a:gd name="connsiteY53" fmla="*/ 2628900 h 3340100"/>
                <a:gd name="connsiteX54" fmla="*/ 6667500 w 11417300"/>
                <a:gd name="connsiteY54" fmla="*/ 2641600 h 3340100"/>
                <a:gd name="connsiteX55" fmla="*/ 6705600 w 11417300"/>
                <a:gd name="connsiteY55" fmla="*/ 2540000 h 3340100"/>
                <a:gd name="connsiteX56" fmla="*/ 6743700 w 11417300"/>
                <a:gd name="connsiteY56" fmla="*/ 2692400 h 3340100"/>
                <a:gd name="connsiteX57" fmla="*/ 6845300 w 11417300"/>
                <a:gd name="connsiteY57" fmla="*/ 2806700 h 3340100"/>
                <a:gd name="connsiteX58" fmla="*/ 7048500 w 11417300"/>
                <a:gd name="connsiteY58" fmla="*/ 279400 h 3340100"/>
                <a:gd name="connsiteX59" fmla="*/ 7150100 w 11417300"/>
                <a:gd name="connsiteY59" fmla="*/ 330200 h 3340100"/>
                <a:gd name="connsiteX60" fmla="*/ 7239000 w 11417300"/>
                <a:gd name="connsiteY60" fmla="*/ 952500 h 3340100"/>
                <a:gd name="connsiteX61" fmla="*/ 7480300 w 11417300"/>
                <a:gd name="connsiteY61" fmla="*/ 2692400 h 3340100"/>
                <a:gd name="connsiteX62" fmla="*/ 7632700 w 11417300"/>
                <a:gd name="connsiteY62" fmla="*/ 1612900 h 3340100"/>
                <a:gd name="connsiteX63" fmla="*/ 7721600 w 11417300"/>
                <a:gd name="connsiteY63" fmla="*/ 2082800 h 3340100"/>
                <a:gd name="connsiteX64" fmla="*/ 7823200 w 11417300"/>
                <a:gd name="connsiteY64" fmla="*/ 1689100 h 3340100"/>
                <a:gd name="connsiteX65" fmla="*/ 7874000 w 11417300"/>
                <a:gd name="connsiteY65" fmla="*/ 1257300 h 3340100"/>
                <a:gd name="connsiteX66" fmla="*/ 7937500 w 11417300"/>
                <a:gd name="connsiteY66" fmla="*/ 2197100 h 3340100"/>
                <a:gd name="connsiteX67" fmla="*/ 8051800 w 11417300"/>
                <a:gd name="connsiteY67" fmla="*/ 2527300 h 3340100"/>
                <a:gd name="connsiteX68" fmla="*/ 8140700 w 11417300"/>
                <a:gd name="connsiteY68" fmla="*/ 1968500 h 3340100"/>
                <a:gd name="connsiteX69" fmla="*/ 8267700 w 11417300"/>
                <a:gd name="connsiteY69" fmla="*/ 2146300 h 3340100"/>
                <a:gd name="connsiteX70" fmla="*/ 8420100 w 11417300"/>
                <a:gd name="connsiteY70" fmla="*/ 1257300 h 3340100"/>
                <a:gd name="connsiteX71" fmla="*/ 8559800 w 11417300"/>
                <a:gd name="connsiteY71" fmla="*/ 2171700 h 3340100"/>
                <a:gd name="connsiteX72" fmla="*/ 8610600 w 11417300"/>
                <a:gd name="connsiteY72" fmla="*/ 2044700 h 3340100"/>
                <a:gd name="connsiteX73" fmla="*/ 8648700 w 11417300"/>
                <a:gd name="connsiteY73" fmla="*/ 2171700 h 3340100"/>
                <a:gd name="connsiteX74" fmla="*/ 8686800 w 11417300"/>
                <a:gd name="connsiteY74" fmla="*/ 2032000 h 3340100"/>
                <a:gd name="connsiteX75" fmla="*/ 8839200 w 11417300"/>
                <a:gd name="connsiteY75" fmla="*/ 1317172 h 3340100"/>
                <a:gd name="connsiteX76" fmla="*/ 8975030 w 11417300"/>
                <a:gd name="connsiteY76" fmla="*/ 1210128 h 3340100"/>
                <a:gd name="connsiteX77" fmla="*/ 9004300 w 11417300"/>
                <a:gd name="connsiteY77" fmla="*/ 2159000 h 3340100"/>
                <a:gd name="connsiteX78" fmla="*/ 9055100 w 11417300"/>
                <a:gd name="connsiteY78" fmla="*/ 2362200 h 3340100"/>
                <a:gd name="connsiteX79" fmla="*/ 9144000 w 11417300"/>
                <a:gd name="connsiteY79" fmla="*/ 2184400 h 3340100"/>
                <a:gd name="connsiteX80" fmla="*/ 9245600 w 11417300"/>
                <a:gd name="connsiteY80" fmla="*/ 1917700 h 3340100"/>
                <a:gd name="connsiteX81" fmla="*/ 9410700 w 11417300"/>
                <a:gd name="connsiteY81" fmla="*/ 2184400 h 3340100"/>
                <a:gd name="connsiteX82" fmla="*/ 9563100 w 11417300"/>
                <a:gd name="connsiteY82" fmla="*/ 2336800 h 3340100"/>
                <a:gd name="connsiteX83" fmla="*/ 9791700 w 11417300"/>
                <a:gd name="connsiteY83" fmla="*/ 2603500 h 3340100"/>
                <a:gd name="connsiteX84" fmla="*/ 10007600 w 11417300"/>
                <a:gd name="connsiteY84" fmla="*/ 812800 h 3340100"/>
                <a:gd name="connsiteX85" fmla="*/ 10175457 w 11417300"/>
                <a:gd name="connsiteY85" fmla="*/ 190500 h 3340100"/>
                <a:gd name="connsiteX86" fmla="*/ 10261600 w 11417300"/>
                <a:gd name="connsiteY86" fmla="*/ 622300 h 3340100"/>
                <a:gd name="connsiteX87" fmla="*/ 10464800 w 11417300"/>
                <a:gd name="connsiteY87" fmla="*/ 2959100 h 3340100"/>
                <a:gd name="connsiteX88" fmla="*/ 10591800 w 11417300"/>
                <a:gd name="connsiteY88" fmla="*/ 2006600 h 3340100"/>
                <a:gd name="connsiteX89" fmla="*/ 10706100 w 11417300"/>
                <a:gd name="connsiteY89" fmla="*/ 1803400 h 3340100"/>
                <a:gd name="connsiteX90" fmla="*/ 10756900 w 11417300"/>
                <a:gd name="connsiteY90" fmla="*/ 1854200 h 3340100"/>
                <a:gd name="connsiteX91" fmla="*/ 10795000 w 11417300"/>
                <a:gd name="connsiteY91" fmla="*/ 1143000 h 3340100"/>
                <a:gd name="connsiteX92" fmla="*/ 10896600 w 11417300"/>
                <a:gd name="connsiteY92" fmla="*/ 1282700 h 3340100"/>
                <a:gd name="connsiteX93" fmla="*/ 11023600 w 11417300"/>
                <a:gd name="connsiteY93" fmla="*/ 2552700 h 3340100"/>
                <a:gd name="connsiteX94" fmla="*/ 11137900 w 11417300"/>
                <a:gd name="connsiteY94" fmla="*/ 2273300 h 3340100"/>
                <a:gd name="connsiteX95" fmla="*/ 11201400 w 11417300"/>
                <a:gd name="connsiteY95" fmla="*/ 2616200 h 3340100"/>
                <a:gd name="connsiteX96" fmla="*/ 11417300 w 11417300"/>
                <a:gd name="connsiteY96" fmla="*/ 1612900 h 3340100"/>
                <a:gd name="connsiteX0" fmla="*/ 0 w 11239500"/>
                <a:gd name="connsiteY0" fmla="*/ 2527300 h 3340100"/>
                <a:gd name="connsiteX1" fmla="*/ 127000 w 11239500"/>
                <a:gd name="connsiteY1" fmla="*/ 1270000 h 3340100"/>
                <a:gd name="connsiteX2" fmla="*/ 215900 w 11239500"/>
                <a:gd name="connsiteY2" fmla="*/ 1447800 h 3340100"/>
                <a:gd name="connsiteX3" fmla="*/ 279400 w 11239500"/>
                <a:gd name="connsiteY3" fmla="*/ 2120900 h 3340100"/>
                <a:gd name="connsiteX4" fmla="*/ 368300 w 11239500"/>
                <a:gd name="connsiteY4" fmla="*/ 1968500 h 3340100"/>
                <a:gd name="connsiteX5" fmla="*/ 393700 w 11239500"/>
                <a:gd name="connsiteY5" fmla="*/ 1803400 h 3340100"/>
                <a:gd name="connsiteX6" fmla="*/ 558800 w 11239500"/>
                <a:gd name="connsiteY6" fmla="*/ 2844800 h 3340100"/>
                <a:gd name="connsiteX7" fmla="*/ 660400 w 11239500"/>
                <a:gd name="connsiteY7" fmla="*/ 2235200 h 3340100"/>
                <a:gd name="connsiteX8" fmla="*/ 800100 w 11239500"/>
                <a:gd name="connsiteY8" fmla="*/ 2959100 h 3340100"/>
                <a:gd name="connsiteX9" fmla="*/ 1003300 w 11239500"/>
                <a:gd name="connsiteY9" fmla="*/ 1612900 h 3340100"/>
                <a:gd name="connsiteX10" fmla="*/ 1130300 w 11239500"/>
                <a:gd name="connsiteY10" fmla="*/ 2133600 h 3340100"/>
                <a:gd name="connsiteX11" fmla="*/ 1231900 w 11239500"/>
                <a:gd name="connsiteY11" fmla="*/ 2209800 h 3340100"/>
                <a:gd name="connsiteX12" fmla="*/ 1371600 w 11239500"/>
                <a:gd name="connsiteY12" fmla="*/ 1028700 h 3340100"/>
                <a:gd name="connsiteX13" fmla="*/ 1435100 w 11239500"/>
                <a:gd name="connsiteY13" fmla="*/ 558800 h 3340100"/>
                <a:gd name="connsiteX14" fmla="*/ 1600200 w 11239500"/>
                <a:gd name="connsiteY14" fmla="*/ 1244600 h 3340100"/>
                <a:gd name="connsiteX15" fmla="*/ 1663700 w 11239500"/>
                <a:gd name="connsiteY15" fmla="*/ 1790700 h 3340100"/>
                <a:gd name="connsiteX16" fmla="*/ 1841500 w 11239500"/>
                <a:gd name="connsiteY16" fmla="*/ 2857500 h 3340100"/>
                <a:gd name="connsiteX17" fmla="*/ 1968500 w 11239500"/>
                <a:gd name="connsiteY17" fmla="*/ 1612900 h 3340100"/>
                <a:gd name="connsiteX18" fmla="*/ 2209800 w 11239500"/>
                <a:gd name="connsiteY18" fmla="*/ 1231900 h 3340100"/>
                <a:gd name="connsiteX19" fmla="*/ 2273300 w 11239500"/>
                <a:gd name="connsiteY19" fmla="*/ 1701800 h 3340100"/>
                <a:gd name="connsiteX20" fmla="*/ 2413000 w 11239500"/>
                <a:gd name="connsiteY20" fmla="*/ 2527300 h 3340100"/>
                <a:gd name="connsiteX21" fmla="*/ 2527300 w 11239500"/>
                <a:gd name="connsiteY21" fmla="*/ 2108200 h 3340100"/>
                <a:gd name="connsiteX22" fmla="*/ 2794000 w 11239500"/>
                <a:gd name="connsiteY22" fmla="*/ 965200 h 3340100"/>
                <a:gd name="connsiteX23" fmla="*/ 2933700 w 11239500"/>
                <a:gd name="connsiteY23" fmla="*/ 2413000 h 3340100"/>
                <a:gd name="connsiteX24" fmla="*/ 3111500 w 11239500"/>
                <a:gd name="connsiteY24" fmla="*/ 2057400 h 3340100"/>
                <a:gd name="connsiteX25" fmla="*/ 3225800 w 11239500"/>
                <a:gd name="connsiteY25" fmla="*/ 2578100 h 3340100"/>
                <a:gd name="connsiteX26" fmla="*/ 3314700 w 11239500"/>
                <a:gd name="connsiteY26" fmla="*/ 2298700 h 3340100"/>
                <a:gd name="connsiteX27" fmla="*/ 3390900 w 11239500"/>
                <a:gd name="connsiteY27" fmla="*/ 2286000 h 3340100"/>
                <a:gd name="connsiteX28" fmla="*/ 3467100 w 11239500"/>
                <a:gd name="connsiteY28" fmla="*/ 2540000 h 3340100"/>
                <a:gd name="connsiteX29" fmla="*/ 3619500 w 11239500"/>
                <a:gd name="connsiteY29" fmla="*/ 1905000 h 3340100"/>
                <a:gd name="connsiteX30" fmla="*/ 3797300 w 11239500"/>
                <a:gd name="connsiteY30" fmla="*/ 2451100 h 3340100"/>
                <a:gd name="connsiteX31" fmla="*/ 3860800 w 11239500"/>
                <a:gd name="connsiteY31" fmla="*/ 2247900 h 3340100"/>
                <a:gd name="connsiteX32" fmla="*/ 4000500 w 11239500"/>
                <a:gd name="connsiteY32" fmla="*/ 190500 h 3340100"/>
                <a:gd name="connsiteX33" fmla="*/ 4064000 w 11239500"/>
                <a:gd name="connsiteY33" fmla="*/ 0 h 3340100"/>
                <a:gd name="connsiteX34" fmla="*/ 4191000 w 11239500"/>
                <a:gd name="connsiteY34" fmla="*/ 292100 h 3340100"/>
                <a:gd name="connsiteX35" fmla="*/ 4343400 w 11239500"/>
                <a:gd name="connsiteY35" fmla="*/ 1663700 h 3340100"/>
                <a:gd name="connsiteX36" fmla="*/ 4457700 w 11239500"/>
                <a:gd name="connsiteY36" fmla="*/ 3340100 h 3340100"/>
                <a:gd name="connsiteX37" fmla="*/ 4724400 w 11239500"/>
                <a:gd name="connsiteY37" fmla="*/ 1371600 h 3340100"/>
                <a:gd name="connsiteX38" fmla="*/ 4813300 w 11239500"/>
                <a:gd name="connsiteY38" fmla="*/ 1397000 h 3340100"/>
                <a:gd name="connsiteX39" fmla="*/ 4851400 w 11239500"/>
                <a:gd name="connsiteY39" fmla="*/ 952500 h 3340100"/>
                <a:gd name="connsiteX40" fmla="*/ 5003800 w 11239500"/>
                <a:gd name="connsiteY40" fmla="*/ 2476500 h 3340100"/>
                <a:gd name="connsiteX41" fmla="*/ 5092700 w 11239500"/>
                <a:gd name="connsiteY41" fmla="*/ 2222500 h 3340100"/>
                <a:gd name="connsiteX42" fmla="*/ 5194300 w 11239500"/>
                <a:gd name="connsiteY42" fmla="*/ 2057400 h 3340100"/>
                <a:gd name="connsiteX43" fmla="*/ 5283200 w 11239500"/>
                <a:gd name="connsiteY43" fmla="*/ 2120900 h 3340100"/>
                <a:gd name="connsiteX44" fmla="*/ 5435600 w 11239500"/>
                <a:gd name="connsiteY44" fmla="*/ 1435100 h 3340100"/>
                <a:gd name="connsiteX45" fmla="*/ 5613400 w 11239500"/>
                <a:gd name="connsiteY45" fmla="*/ 2501900 h 3340100"/>
                <a:gd name="connsiteX46" fmla="*/ 5689600 w 11239500"/>
                <a:gd name="connsiteY46" fmla="*/ 2235200 h 3340100"/>
                <a:gd name="connsiteX47" fmla="*/ 5791200 w 11239500"/>
                <a:gd name="connsiteY47" fmla="*/ 2349500 h 3340100"/>
                <a:gd name="connsiteX48" fmla="*/ 5943600 w 11239500"/>
                <a:gd name="connsiteY48" fmla="*/ 1676400 h 3340100"/>
                <a:gd name="connsiteX49" fmla="*/ 6096000 w 11239500"/>
                <a:gd name="connsiteY49" fmla="*/ 2171700 h 3340100"/>
                <a:gd name="connsiteX50" fmla="*/ 6159500 w 11239500"/>
                <a:gd name="connsiteY50" fmla="*/ 1955800 h 3340100"/>
                <a:gd name="connsiteX51" fmla="*/ 6235700 w 11239500"/>
                <a:gd name="connsiteY51" fmla="*/ 1943100 h 3340100"/>
                <a:gd name="connsiteX52" fmla="*/ 6350000 w 11239500"/>
                <a:gd name="connsiteY52" fmla="*/ 2628900 h 3340100"/>
                <a:gd name="connsiteX53" fmla="*/ 6489700 w 11239500"/>
                <a:gd name="connsiteY53" fmla="*/ 2641600 h 3340100"/>
                <a:gd name="connsiteX54" fmla="*/ 6527800 w 11239500"/>
                <a:gd name="connsiteY54" fmla="*/ 2540000 h 3340100"/>
                <a:gd name="connsiteX55" fmla="*/ 6565900 w 11239500"/>
                <a:gd name="connsiteY55" fmla="*/ 2692400 h 3340100"/>
                <a:gd name="connsiteX56" fmla="*/ 6667500 w 11239500"/>
                <a:gd name="connsiteY56" fmla="*/ 2806700 h 3340100"/>
                <a:gd name="connsiteX57" fmla="*/ 6870700 w 11239500"/>
                <a:gd name="connsiteY57" fmla="*/ 279400 h 3340100"/>
                <a:gd name="connsiteX58" fmla="*/ 6972300 w 11239500"/>
                <a:gd name="connsiteY58" fmla="*/ 330200 h 3340100"/>
                <a:gd name="connsiteX59" fmla="*/ 7061200 w 11239500"/>
                <a:gd name="connsiteY59" fmla="*/ 952500 h 3340100"/>
                <a:gd name="connsiteX60" fmla="*/ 7302500 w 11239500"/>
                <a:gd name="connsiteY60" fmla="*/ 2692400 h 3340100"/>
                <a:gd name="connsiteX61" fmla="*/ 7454900 w 11239500"/>
                <a:gd name="connsiteY61" fmla="*/ 1612900 h 3340100"/>
                <a:gd name="connsiteX62" fmla="*/ 7543800 w 11239500"/>
                <a:gd name="connsiteY62" fmla="*/ 2082800 h 3340100"/>
                <a:gd name="connsiteX63" fmla="*/ 7645400 w 11239500"/>
                <a:gd name="connsiteY63" fmla="*/ 1689100 h 3340100"/>
                <a:gd name="connsiteX64" fmla="*/ 7696200 w 11239500"/>
                <a:gd name="connsiteY64" fmla="*/ 1257300 h 3340100"/>
                <a:gd name="connsiteX65" fmla="*/ 7759700 w 11239500"/>
                <a:gd name="connsiteY65" fmla="*/ 2197100 h 3340100"/>
                <a:gd name="connsiteX66" fmla="*/ 7874000 w 11239500"/>
                <a:gd name="connsiteY66" fmla="*/ 2527300 h 3340100"/>
                <a:gd name="connsiteX67" fmla="*/ 7962900 w 11239500"/>
                <a:gd name="connsiteY67" fmla="*/ 1968500 h 3340100"/>
                <a:gd name="connsiteX68" fmla="*/ 8089900 w 11239500"/>
                <a:gd name="connsiteY68" fmla="*/ 2146300 h 3340100"/>
                <a:gd name="connsiteX69" fmla="*/ 8242300 w 11239500"/>
                <a:gd name="connsiteY69" fmla="*/ 1257300 h 3340100"/>
                <a:gd name="connsiteX70" fmla="*/ 8382000 w 11239500"/>
                <a:gd name="connsiteY70" fmla="*/ 2171700 h 3340100"/>
                <a:gd name="connsiteX71" fmla="*/ 8432800 w 11239500"/>
                <a:gd name="connsiteY71" fmla="*/ 2044700 h 3340100"/>
                <a:gd name="connsiteX72" fmla="*/ 8470900 w 11239500"/>
                <a:gd name="connsiteY72" fmla="*/ 2171700 h 3340100"/>
                <a:gd name="connsiteX73" fmla="*/ 8509000 w 11239500"/>
                <a:gd name="connsiteY73" fmla="*/ 2032000 h 3340100"/>
                <a:gd name="connsiteX74" fmla="*/ 8661400 w 11239500"/>
                <a:gd name="connsiteY74" fmla="*/ 1317172 h 3340100"/>
                <a:gd name="connsiteX75" fmla="*/ 8797230 w 11239500"/>
                <a:gd name="connsiteY75" fmla="*/ 1210128 h 3340100"/>
                <a:gd name="connsiteX76" fmla="*/ 8826500 w 11239500"/>
                <a:gd name="connsiteY76" fmla="*/ 2159000 h 3340100"/>
                <a:gd name="connsiteX77" fmla="*/ 8877300 w 11239500"/>
                <a:gd name="connsiteY77" fmla="*/ 2362200 h 3340100"/>
                <a:gd name="connsiteX78" fmla="*/ 8966200 w 11239500"/>
                <a:gd name="connsiteY78" fmla="*/ 2184400 h 3340100"/>
                <a:gd name="connsiteX79" fmla="*/ 9067800 w 11239500"/>
                <a:gd name="connsiteY79" fmla="*/ 1917700 h 3340100"/>
                <a:gd name="connsiteX80" fmla="*/ 9232900 w 11239500"/>
                <a:gd name="connsiteY80" fmla="*/ 2184400 h 3340100"/>
                <a:gd name="connsiteX81" fmla="*/ 9385300 w 11239500"/>
                <a:gd name="connsiteY81" fmla="*/ 2336800 h 3340100"/>
                <a:gd name="connsiteX82" fmla="*/ 9613900 w 11239500"/>
                <a:gd name="connsiteY82" fmla="*/ 2603500 h 3340100"/>
                <a:gd name="connsiteX83" fmla="*/ 9829800 w 11239500"/>
                <a:gd name="connsiteY83" fmla="*/ 812800 h 3340100"/>
                <a:gd name="connsiteX84" fmla="*/ 9997657 w 11239500"/>
                <a:gd name="connsiteY84" fmla="*/ 190500 h 3340100"/>
                <a:gd name="connsiteX85" fmla="*/ 10083800 w 11239500"/>
                <a:gd name="connsiteY85" fmla="*/ 622300 h 3340100"/>
                <a:gd name="connsiteX86" fmla="*/ 10287000 w 11239500"/>
                <a:gd name="connsiteY86" fmla="*/ 2959100 h 3340100"/>
                <a:gd name="connsiteX87" fmla="*/ 10414000 w 11239500"/>
                <a:gd name="connsiteY87" fmla="*/ 2006600 h 3340100"/>
                <a:gd name="connsiteX88" fmla="*/ 10528300 w 11239500"/>
                <a:gd name="connsiteY88" fmla="*/ 1803400 h 3340100"/>
                <a:gd name="connsiteX89" fmla="*/ 10579100 w 11239500"/>
                <a:gd name="connsiteY89" fmla="*/ 1854200 h 3340100"/>
                <a:gd name="connsiteX90" fmla="*/ 10617200 w 11239500"/>
                <a:gd name="connsiteY90" fmla="*/ 1143000 h 3340100"/>
                <a:gd name="connsiteX91" fmla="*/ 10718800 w 11239500"/>
                <a:gd name="connsiteY91" fmla="*/ 1282700 h 3340100"/>
                <a:gd name="connsiteX92" fmla="*/ 10845800 w 11239500"/>
                <a:gd name="connsiteY92" fmla="*/ 2552700 h 3340100"/>
                <a:gd name="connsiteX93" fmla="*/ 10960100 w 11239500"/>
                <a:gd name="connsiteY93" fmla="*/ 2273300 h 3340100"/>
                <a:gd name="connsiteX94" fmla="*/ 11023600 w 11239500"/>
                <a:gd name="connsiteY94" fmla="*/ 2616200 h 3340100"/>
                <a:gd name="connsiteX95" fmla="*/ 11239500 w 11239500"/>
                <a:gd name="connsiteY9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8839200 w 11112500"/>
                <a:gd name="connsiteY77" fmla="*/ 2184400 h 3340100"/>
                <a:gd name="connsiteX78" fmla="*/ 8940800 w 11112500"/>
                <a:gd name="connsiteY78" fmla="*/ 1917700 h 3340100"/>
                <a:gd name="connsiteX79" fmla="*/ 9105900 w 11112500"/>
                <a:gd name="connsiteY79" fmla="*/ 2184400 h 3340100"/>
                <a:gd name="connsiteX80" fmla="*/ 9258300 w 11112500"/>
                <a:gd name="connsiteY80" fmla="*/ 2336800 h 3340100"/>
                <a:gd name="connsiteX81" fmla="*/ 9486900 w 11112500"/>
                <a:gd name="connsiteY81" fmla="*/ 2603500 h 3340100"/>
                <a:gd name="connsiteX82" fmla="*/ 9702800 w 11112500"/>
                <a:gd name="connsiteY82" fmla="*/ 812800 h 3340100"/>
                <a:gd name="connsiteX83" fmla="*/ 9870657 w 11112500"/>
                <a:gd name="connsiteY83" fmla="*/ 190500 h 3340100"/>
                <a:gd name="connsiteX84" fmla="*/ 9956800 w 11112500"/>
                <a:gd name="connsiteY84" fmla="*/ 622300 h 3340100"/>
                <a:gd name="connsiteX85" fmla="*/ 10160000 w 11112500"/>
                <a:gd name="connsiteY85" fmla="*/ 2959100 h 3340100"/>
                <a:gd name="connsiteX86" fmla="*/ 10287000 w 11112500"/>
                <a:gd name="connsiteY86" fmla="*/ 2006600 h 3340100"/>
                <a:gd name="connsiteX87" fmla="*/ 10401300 w 11112500"/>
                <a:gd name="connsiteY87" fmla="*/ 1803400 h 3340100"/>
                <a:gd name="connsiteX88" fmla="*/ 10452100 w 11112500"/>
                <a:gd name="connsiteY88" fmla="*/ 1854200 h 3340100"/>
                <a:gd name="connsiteX89" fmla="*/ 10490200 w 11112500"/>
                <a:gd name="connsiteY89" fmla="*/ 1143000 h 3340100"/>
                <a:gd name="connsiteX90" fmla="*/ 10591800 w 11112500"/>
                <a:gd name="connsiteY90" fmla="*/ 1282700 h 3340100"/>
                <a:gd name="connsiteX91" fmla="*/ 10718800 w 11112500"/>
                <a:gd name="connsiteY91" fmla="*/ 2552700 h 3340100"/>
                <a:gd name="connsiteX92" fmla="*/ 10833100 w 11112500"/>
                <a:gd name="connsiteY92" fmla="*/ 2273300 h 3340100"/>
                <a:gd name="connsiteX93" fmla="*/ 10896600 w 11112500"/>
                <a:gd name="connsiteY93" fmla="*/ 2616200 h 3340100"/>
                <a:gd name="connsiteX94" fmla="*/ 11112500 w 11112500"/>
                <a:gd name="connsiteY94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8839200 w 11112500"/>
                <a:gd name="connsiteY77" fmla="*/ 2184400 h 3340100"/>
                <a:gd name="connsiteX78" fmla="*/ 9105900 w 11112500"/>
                <a:gd name="connsiteY78" fmla="*/ 2184400 h 3340100"/>
                <a:gd name="connsiteX79" fmla="*/ 9258300 w 11112500"/>
                <a:gd name="connsiteY79" fmla="*/ 2336800 h 3340100"/>
                <a:gd name="connsiteX80" fmla="*/ 9486900 w 11112500"/>
                <a:gd name="connsiteY80" fmla="*/ 2603500 h 3340100"/>
                <a:gd name="connsiteX81" fmla="*/ 9702800 w 11112500"/>
                <a:gd name="connsiteY81" fmla="*/ 812800 h 3340100"/>
                <a:gd name="connsiteX82" fmla="*/ 9870657 w 11112500"/>
                <a:gd name="connsiteY82" fmla="*/ 190500 h 3340100"/>
                <a:gd name="connsiteX83" fmla="*/ 9956800 w 11112500"/>
                <a:gd name="connsiteY83" fmla="*/ 622300 h 3340100"/>
                <a:gd name="connsiteX84" fmla="*/ 10160000 w 11112500"/>
                <a:gd name="connsiteY84" fmla="*/ 2959100 h 3340100"/>
                <a:gd name="connsiteX85" fmla="*/ 10287000 w 11112500"/>
                <a:gd name="connsiteY85" fmla="*/ 2006600 h 3340100"/>
                <a:gd name="connsiteX86" fmla="*/ 10401300 w 11112500"/>
                <a:gd name="connsiteY86" fmla="*/ 1803400 h 3340100"/>
                <a:gd name="connsiteX87" fmla="*/ 10452100 w 11112500"/>
                <a:gd name="connsiteY87" fmla="*/ 1854200 h 3340100"/>
                <a:gd name="connsiteX88" fmla="*/ 10490200 w 11112500"/>
                <a:gd name="connsiteY88" fmla="*/ 1143000 h 3340100"/>
                <a:gd name="connsiteX89" fmla="*/ 10591800 w 11112500"/>
                <a:gd name="connsiteY89" fmla="*/ 1282700 h 3340100"/>
                <a:gd name="connsiteX90" fmla="*/ 10718800 w 11112500"/>
                <a:gd name="connsiteY90" fmla="*/ 2552700 h 3340100"/>
                <a:gd name="connsiteX91" fmla="*/ 10833100 w 11112500"/>
                <a:gd name="connsiteY91" fmla="*/ 2273300 h 3340100"/>
                <a:gd name="connsiteX92" fmla="*/ 10896600 w 11112500"/>
                <a:gd name="connsiteY92" fmla="*/ 2616200 h 3340100"/>
                <a:gd name="connsiteX93" fmla="*/ 11112500 w 11112500"/>
                <a:gd name="connsiteY93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9105900 w 11112500"/>
                <a:gd name="connsiteY77" fmla="*/ 2184400 h 3340100"/>
                <a:gd name="connsiteX78" fmla="*/ 9258300 w 11112500"/>
                <a:gd name="connsiteY78" fmla="*/ 2336800 h 3340100"/>
                <a:gd name="connsiteX79" fmla="*/ 9486900 w 11112500"/>
                <a:gd name="connsiteY79" fmla="*/ 2603500 h 3340100"/>
                <a:gd name="connsiteX80" fmla="*/ 9702800 w 11112500"/>
                <a:gd name="connsiteY80" fmla="*/ 812800 h 3340100"/>
                <a:gd name="connsiteX81" fmla="*/ 9870657 w 11112500"/>
                <a:gd name="connsiteY81" fmla="*/ 190500 h 3340100"/>
                <a:gd name="connsiteX82" fmla="*/ 9956800 w 11112500"/>
                <a:gd name="connsiteY82" fmla="*/ 622300 h 3340100"/>
                <a:gd name="connsiteX83" fmla="*/ 10160000 w 11112500"/>
                <a:gd name="connsiteY83" fmla="*/ 2959100 h 3340100"/>
                <a:gd name="connsiteX84" fmla="*/ 10287000 w 11112500"/>
                <a:gd name="connsiteY84" fmla="*/ 2006600 h 3340100"/>
                <a:gd name="connsiteX85" fmla="*/ 10401300 w 11112500"/>
                <a:gd name="connsiteY85" fmla="*/ 1803400 h 3340100"/>
                <a:gd name="connsiteX86" fmla="*/ 10452100 w 11112500"/>
                <a:gd name="connsiteY86" fmla="*/ 1854200 h 3340100"/>
                <a:gd name="connsiteX87" fmla="*/ 10490200 w 11112500"/>
                <a:gd name="connsiteY87" fmla="*/ 1143000 h 3340100"/>
                <a:gd name="connsiteX88" fmla="*/ 10591800 w 11112500"/>
                <a:gd name="connsiteY88" fmla="*/ 1282700 h 3340100"/>
                <a:gd name="connsiteX89" fmla="*/ 10718800 w 11112500"/>
                <a:gd name="connsiteY89" fmla="*/ 2552700 h 3340100"/>
                <a:gd name="connsiteX90" fmla="*/ 10833100 w 11112500"/>
                <a:gd name="connsiteY90" fmla="*/ 2273300 h 3340100"/>
                <a:gd name="connsiteX91" fmla="*/ 10896600 w 11112500"/>
                <a:gd name="connsiteY91" fmla="*/ 2616200 h 3340100"/>
                <a:gd name="connsiteX92" fmla="*/ 11112500 w 11112500"/>
                <a:gd name="connsiteY92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750300 w 11112500"/>
                <a:gd name="connsiteY75" fmla="*/ 2362200 h 3340100"/>
                <a:gd name="connsiteX76" fmla="*/ 9105900 w 11112500"/>
                <a:gd name="connsiteY76" fmla="*/ 2184400 h 3340100"/>
                <a:gd name="connsiteX77" fmla="*/ 9258300 w 11112500"/>
                <a:gd name="connsiteY77" fmla="*/ 2336800 h 3340100"/>
                <a:gd name="connsiteX78" fmla="*/ 9486900 w 11112500"/>
                <a:gd name="connsiteY78" fmla="*/ 2603500 h 3340100"/>
                <a:gd name="connsiteX79" fmla="*/ 9702800 w 11112500"/>
                <a:gd name="connsiteY79" fmla="*/ 812800 h 3340100"/>
                <a:gd name="connsiteX80" fmla="*/ 9870657 w 11112500"/>
                <a:gd name="connsiteY80" fmla="*/ 190500 h 3340100"/>
                <a:gd name="connsiteX81" fmla="*/ 9956800 w 11112500"/>
                <a:gd name="connsiteY81" fmla="*/ 622300 h 3340100"/>
                <a:gd name="connsiteX82" fmla="*/ 10160000 w 11112500"/>
                <a:gd name="connsiteY82" fmla="*/ 2959100 h 3340100"/>
                <a:gd name="connsiteX83" fmla="*/ 10287000 w 11112500"/>
                <a:gd name="connsiteY83" fmla="*/ 2006600 h 3340100"/>
                <a:gd name="connsiteX84" fmla="*/ 10401300 w 11112500"/>
                <a:gd name="connsiteY84" fmla="*/ 1803400 h 3340100"/>
                <a:gd name="connsiteX85" fmla="*/ 10452100 w 11112500"/>
                <a:gd name="connsiteY85" fmla="*/ 1854200 h 3340100"/>
                <a:gd name="connsiteX86" fmla="*/ 10490200 w 11112500"/>
                <a:gd name="connsiteY86" fmla="*/ 1143000 h 3340100"/>
                <a:gd name="connsiteX87" fmla="*/ 10591800 w 11112500"/>
                <a:gd name="connsiteY87" fmla="*/ 1282700 h 3340100"/>
                <a:gd name="connsiteX88" fmla="*/ 10718800 w 11112500"/>
                <a:gd name="connsiteY88" fmla="*/ 2552700 h 3340100"/>
                <a:gd name="connsiteX89" fmla="*/ 10833100 w 11112500"/>
                <a:gd name="connsiteY89" fmla="*/ 2273300 h 3340100"/>
                <a:gd name="connsiteX90" fmla="*/ 10896600 w 11112500"/>
                <a:gd name="connsiteY90" fmla="*/ 2616200 h 3340100"/>
                <a:gd name="connsiteX91" fmla="*/ 11112500 w 11112500"/>
                <a:gd name="connsiteY91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750300 w 11112500"/>
                <a:gd name="connsiteY74" fmla="*/ 2362200 h 3340100"/>
                <a:gd name="connsiteX75" fmla="*/ 9105900 w 11112500"/>
                <a:gd name="connsiteY75" fmla="*/ 2184400 h 3340100"/>
                <a:gd name="connsiteX76" fmla="*/ 9258300 w 11112500"/>
                <a:gd name="connsiteY76" fmla="*/ 2336800 h 3340100"/>
                <a:gd name="connsiteX77" fmla="*/ 9486900 w 11112500"/>
                <a:gd name="connsiteY77" fmla="*/ 2603500 h 3340100"/>
                <a:gd name="connsiteX78" fmla="*/ 9702800 w 11112500"/>
                <a:gd name="connsiteY78" fmla="*/ 812800 h 3340100"/>
                <a:gd name="connsiteX79" fmla="*/ 9870657 w 11112500"/>
                <a:gd name="connsiteY79" fmla="*/ 190500 h 3340100"/>
                <a:gd name="connsiteX80" fmla="*/ 9956800 w 11112500"/>
                <a:gd name="connsiteY80" fmla="*/ 622300 h 3340100"/>
                <a:gd name="connsiteX81" fmla="*/ 10160000 w 11112500"/>
                <a:gd name="connsiteY81" fmla="*/ 2959100 h 3340100"/>
                <a:gd name="connsiteX82" fmla="*/ 10287000 w 11112500"/>
                <a:gd name="connsiteY82" fmla="*/ 2006600 h 3340100"/>
                <a:gd name="connsiteX83" fmla="*/ 10401300 w 11112500"/>
                <a:gd name="connsiteY83" fmla="*/ 1803400 h 3340100"/>
                <a:gd name="connsiteX84" fmla="*/ 10452100 w 11112500"/>
                <a:gd name="connsiteY84" fmla="*/ 1854200 h 3340100"/>
                <a:gd name="connsiteX85" fmla="*/ 10490200 w 11112500"/>
                <a:gd name="connsiteY85" fmla="*/ 1143000 h 3340100"/>
                <a:gd name="connsiteX86" fmla="*/ 10591800 w 11112500"/>
                <a:gd name="connsiteY86" fmla="*/ 1282700 h 3340100"/>
                <a:gd name="connsiteX87" fmla="*/ 10718800 w 11112500"/>
                <a:gd name="connsiteY87" fmla="*/ 2552700 h 3340100"/>
                <a:gd name="connsiteX88" fmla="*/ 10833100 w 11112500"/>
                <a:gd name="connsiteY88" fmla="*/ 2273300 h 3340100"/>
                <a:gd name="connsiteX89" fmla="*/ 10896600 w 11112500"/>
                <a:gd name="connsiteY89" fmla="*/ 2616200 h 3340100"/>
                <a:gd name="connsiteX90" fmla="*/ 11112500 w 11112500"/>
                <a:gd name="connsiteY90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105900 w 11112500"/>
                <a:gd name="connsiteY74" fmla="*/ 2184400 h 3340100"/>
                <a:gd name="connsiteX75" fmla="*/ 9258300 w 11112500"/>
                <a:gd name="connsiteY75" fmla="*/ 2336800 h 3340100"/>
                <a:gd name="connsiteX76" fmla="*/ 9486900 w 11112500"/>
                <a:gd name="connsiteY76" fmla="*/ 2603500 h 3340100"/>
                <a:gd name="connsiteX77" fmla="*/ 9702800 w 11112500"/>
                <a:gd name="connsiteY77" fmla="*/ 812800 h 3340100"/>
                <a:gd name="connsiteX78" fmla="*/ 9870657 w 11112500"/>
                <a:gd name="connsiteY78" fmla="*/ 190500 h 3340100"/>
                <a:gd name="connsiteX79" fmla="*/ 9956800 w 11112500"/>
                <a:gd name="connsiteY79" fmla="*/ 622300 h 3340100"/>
                <a:gd name="connsiteX80" fmla="*/ 10160000 w 11112500"/>
                <a:gd name="connsiteY80" fmla="*/ 2959100 h 3340100"/>
                <a:gd name="connsiteX81" fmla="*/ 10287000 w 11112500"/>
                <a:gd name="connsiteY81" fmla="*/ 2006600 h 3340100"/>
                <a:gd name="connsiteX82" fmla="*/ 10401300 w 11112500"/>
                <a:gd name="connsiteY82" fmla="*/ 1803400 h 3340100"/>
                <a:gd name="connsiteX83" fmla="*/ 10452100 w 11112500"/>
                <a:gd name="connsiteY83" fmla="*/ 1854200 h 3340100"/>
                <a:gd name="connsiteX84" fmla="*/ 10490200 w 11112500"/>
                <a:gd name="connsiteY84" fmla="*/ 1143000 h 3340100"/>
                <a:gd name="connsiteX85" fmla="*/ 10591800 w 11112500"/>
                <a:gd name="connsiteY85" fmla="*/ 1282700 h 3340100"/>
                <a:gd name="connsiteX86" fmla="*/ 10718800 w 11112500"/>
                <a:gd name="connsiteY86" fmla="*/ 2552700 h 3340100"/>
                <a:gd name="connsiteX87" fmla="*/ 10833100 w 11112500"/>
                <a:gd name="connsiteY87" fmla="*/ 2273300 h 3340100"/>
                <a:gd name="connsiteX88" fmla="*/ 10896600 w 11112500"/>
                <a:gd name="connsiteY88" fmla="*/ 2616200 h 3340100"/>
                <a:gd name="connsiteX89" fmla="*/ 11112500 w 11112500"/>
                <a:gd name="connsiteY89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258300 w 11112500"/>
                <a:gd name="connsiteY74" fmla="*/ 2336800 h 3340100"/>
                <a:gd name="connsiteX75" fmla="*/ 9486900 w 11112500"/>
                <a:gd name="connsiteY75" fmla="*/ 2603500 h 3340100"/>
                <a:gd name="connsiteX76" fmla="*/ 9702800 w 11112500"/>
                <a:gd name="connsiteY76" fmla="*/ 812800 h 3340100"/>
                <a:gd name="connsiteX77" fmla="*/ 9870657 w 11112500"/>
                <a:gd name="connsiteY77" fmla="*/ 190500 h 3340100"/>
                <a:gd name="connsiteX78" fmla="*/ 9956800 w 11112500"/>
                <a:gd name="connsiteY78" fmla="*/ 622300 h 3340100"/>
                <a:gd name="connsiteX79" fmla="*/ 10160000 w 11112500"/>
                <a:gd name="connsiteY79" fmla="*/ 2959100 h 3340100"/>
                <a:gd name="connsiteX80" fmla="*/ 10287000 w 11112500"/>
                <a:gd name="connsiteY80" fmla="*/ 2006600 h 3340100"/>
                <a:gd name="connsiteX81" fmla="*/ 10401300 w 11112500"/>
                <a:gd name="connsiteY81" fmla="*/ 1803400 h 3340100"/>
                <a:gd name="connsiteX82" fmla="*/ 10452100 w 11112500"/>
                <a:gd name="connsiteY82" fmla="*/ 1854200 h 3340100"/>
                <a:gd name="connsiteX83" fmla="*/ 10490200 w 11112500"/>
                <a:gd name="connsiteY83" fmla="*/ 1143000 h 3340100"/>
                <a:gd name="connsiteX84" fmla="*/ 10591800 w 11112500"/>
                <a:gd name="connsiteY84" fmla="*/ 1282700 h 3340100"/>
                <a:gd name="connsiteX85" fmla="*/ 10718800 w 11112500"/>
                <a:gd name="connsiteY85" fmla="*/ 2552700 h 3340100"/>
                <a:gd name="connsiteX86" fmla="*/ 10833100 w 11112500"/>
                <a:gd name="connsiteY86" fmla="*/ 2273300 h 3340100"/>
                <a:gd name="connsiteX87" fmla="*/ 10896600 w 11112500"/>
                <a:gd name="connsiteY87" fmla="*/ 2616200 h 3340100"/>
                <a:gd name="connsiteX88" fmla="*/ 11112500 w 11112500"/>
                <a:gd name="connsiteY88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486900 w 11112500"/>
                <a:gd name="connsiteY74" fmla="*/ 2603500 h 3340100"/>
                <a:gd name="connsiteX75" fmla="*/ 9702800 w 11112500"/>
                <a:gd name="connsiteY75" fmla="*/ 812800 h 3340100"/>
                <a:gd name="connsiteX76" fmla="*/ 9870657 w 11112500"/>
                <a:gd name="connsiteY76" fmla="*/ 190500 h 3340100"/>
                <a:gd name="connsiteX77" fmla="*/ 9956800 w 11112500"/>
                <a:gd name="connsiteY77" fmla="*/ 622300 h 3340100"/>
                <a:gd name="connsiteX78" fmla="*/ 10160000 w 11112500"/>
                <a:gd name="connsiteY78" fmla="*/ 2959100 h 3340100"/>
                <a:gd name="connsiteX79" fmla="*/ 10287000 w 11112500"/>
                <a:gd name="connsiteY79" fmla="*/ 2006600 h 3340100"/>
                <a:gd name="connsiteX80" fmla="*/ 10401300 w 11112500"/>
                <a:gd name="connsiteY80" fmla="*/ 1803400 h 3340100"/>
                <a:gd name="connsiteX81" fmla="*/ 10452100 w 11112500"/>
                <a:gd name="connsiteY81" fmla="*/ 1854200 h 3340100"/>
                <a:gd name="connsiteX82" fmla="*/ 10490200 w 11112500"/>
                <a:gd name="connsiteY82" fmla="*/ 1143000 h 3340100"/>
                <a:gd name="connsiteX83" fmla="*/ 10591800 w 11112500"/>
                <a:gd name="connsiteY83" fmla="*/ 1282700 h 3340100"/>
                <a:gd name="connsiteX84" fmla="*/ 10718800 w 11112500"/>
                <a:gd name="connsiteY84" fmla="*/ 2552700 h 3340100"/>
                <a:gd name="connsiteX85" fmla="*/ 10833100 w 11112500"/>
                <a:gd name="connsiteY85" fmla="*/ 2273300 h 3340100"/>
                <a:gd name="connsiteX86" fmla="*/ 10896600 w 11112500"/>
                <a:gd name="connsiteY86" fmla="*/ 2616200 h 3340100"/>
                <a:gd name="connsiteX87" fmla="*/ 11112500 w 11112500"/>
                <a:gd name="connsiteY87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702800 w 11112500"/>
                <a:gd name="connsiteY74" fmla="*/ 812800 h 3340100"/>
                <a:gd name="connsiteX75" fmla="*/ 9870657 w 11112500"/>
                <a:gd name="connsiteY75" fmla="*/ 190500 h 3340100"/>
                <a:gd name="connsiteX76" fmla="*/ 9956800 w 11112500"/>
                <a:gd name="connsiteY76" fmla="*/ 622300 h 3340100"/>
                <a:gd name="connsiteX77" fmla="*/ 10160000 w 11112500"/>
                <a:gd name="connsiteY77" fmla="*/ 2959100 h 3340100"/>
                <a:gd name="connsiteX78" fmla="*/ 10287000 w 11112500"/>
                <a:gd name="connsiteY78" fmla="*/ 2006600 h 3340100"/>
                <a:gd name="connsiteX79" fmla="*/ 10401300 w 11112500"/>
                <a:gd name="connsiteY79" fmla="*/ 1803400 h 3340100"/>
                <a:gd name="connsiteX80" fmla="*/ 10452100 w 11112500"/>
                <a:gd name="connsiteY80" fmla="*/ 1854200 h 3340100"/>
                <a:gd name="connsiteX81" fmla="*/ 10490200 w 11112500"/>
                <a:gd name="connsiteY81" fmla="*/ 1143000 h 3340100"/>
                <a:gd name="connsiteX82" fmla="*/ 10591800 w 11112500"/>
                <a:gd name="connsiteY82" fmla="*/ 1282700 h 3340100"/>
                <a:gd name="connsiteX83" fmla="*/ 10718800 w 11112500"/>
                <a:gd name="connsiteY83" fmla="*/ 2552700 h 3340100"/>
                <a:gd name="connsiteX84" fmla="*/ 10833100 w 11112500"/>
                <a:gd name="connsiteY84" fmla="*/ 2273300 h 3340100"/>
                <a:gd name="connsiteX85" fmla="*/ 10896600 w 11112500"/>
                <a:gd name="connsiteY85" fmla="*/ 2616200 h 3340100"/>
                <a:gd name="connsiteX86" fmla="*/ 11112500 w 11112500"/>
                <a:gd name="connsiteY86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870657 w 11112500"/>
                <a:gd name="connsiteY74" fmla="*/ 190500 h 3340100"/>
                <a:gd name="connsiteX75" fmla="*/ 9956800 w 11112500"/>
                <a:gd name="connsiteY75" fmla="*/ 622300 h 3340100"/>
                <a:gd name="connsiteX76" fmla="*/ 10160000 w 11112500"/>
                <a:gd name="connsiteY76" fmla="*/ 2959100 h 3340100"/>
                <a:gd name="connsiteX77" fmla="*/ 10287000 w 11112500"/>
                <a:gd name="connsiteY77" fmla="*/ 2006600 h 3340100"/>
                <a:gd name="connsiteX78" fmla="*/ 10401300 w 11112500"/>
                <a:gd name="connsiteY78" fmla="*/ 1803400 h 3340100"/>
                <a:gd name="connsiteX79" fmla="*/ 10452100 w 11112500"/>
                <a:gd name="connsiteY79" fmla="*/ 1854200 h 3340100"/>
                <a:gd name="connsiteX80" fmla="*/ 10490200 w 11112500"/>
                <a:gd name="connsiteY80" fmla="*/ 1143000 h 3340100"/>
                <a:gd name="connsiteX81" fmla="*/ 10591800 w 11112500"/>
                <a:gd name="connsiteY81" fmla="*/ 1282700 h 3340100"/>
                <a:gd name="connsiteX82" fmla="*/ 10718800 w 11112500"/>
                <a:gd name="connsiteY82" fmla="*/ 2552700 h 3340100"/>
                <a:gd name="connsiteX83" fmla="*/ 10833100 w 11112500"/>
                <a:gd name="connsiteY83" fmla="*/ 2273300 h 3340100"/>
                <a:gd name="connsiteX84" fmla="*/ 10896600 w 11112500"/>
                <a:gd name="connsiteY84" fmla="*/ 2616200 h 3340100"/>
                <a:gd name="connsiteX85" fmla="*/ 11112500 w 11112500"/>
                <a:gd name="connsiteY8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956800 w 11112500"/>
                <a:gd name="connsiteY74" fmla="*/ 622300 h 3340100"/>
                <a:gd name="connsiteX75" fmla="*/ 10160000 w 11112500"/>
                <a:gd name="connsiteY75" fmla="*/ 2959100 h 3340100"/>
                <a:gd name="connsiteX76" fmla="*/ 10287000 w 11112500"/>
                <a:gd name="connsiteY76" fmla="*/ 2006600 h 3340100"/>
                <a:gd name="connsiteX77" fmla="*/ 10401300 w 11112500"/>
                <a:gd name="connsiteY77" fmla="*/ 1803400 h 3340100"/>
                <a:gd name="connsiteX78" fmla="*/ 10452100 w 11112500"/>
                <a:gd name="connsiteY78" fmla="*/ 1854200 h 3340100"/>
                <a:gd name="connsiteX79" fmla="*/ 10490200 w 11112500"/>
                <a:gd name="connsiteY79" fmla="*/ 1143000 h 3340100"/>
                <a:gd name="connsiteX80" fmla="*/ 10591800 w 11112500"/>
                <a:gd name="connsiteY80" fmla="*/ 1282700 h 3340100"/>
                <a:gd name="connsiteX81" fmla="*/ 10718800 w 11112500"/>
                <a:gd name="connsiteY81" fmla="*/ 2552700 h 3340100"/>
                <a:gd name="connsiteX82" fmla="*/ 10833100 w 11112500"/>
                <a:gd name="connsiteY82" fmla="*/ 2273300 h 3340100"/>
                <a:gd name="connsiteX83" fmla="*/ 10896600 w 11112500"/>
                <a:gd name="connsiteY83" fmla="*/ 2616200 h 3340100"/>
                <a:gd name="connsiteX84" fmla="*/ 11112500 w 11112500"/>
                <a:gd name="connsiteY84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160000 w 11112500"/>
                <a:gd name="connsiteY74" fmla="*/ 2959100 h 3340100"/>
                <a:gd name="connsiteX75" fmla="*/ 10287000 w 11112500"/>
                <a:gd name="connsiteY75" fmla="*/ 2006600 h 3340100"/>
                <a:gd name="connsiteX76" fmla="*/ 10401300 w 11112500"/>
                <a:gd name="connsiteY76" fmla="*/ 1803400 h 3340100"/>
                <a:gd name="connsiteX77" fmla="*/ 10452100 w 11112500"/>
                <a:gd name="connsiteY77" fmla="*/ 1854200 h 3340100"/>
                <a:gd name="connsiteX78" fmla="*/ 10490200 w 11112500"/>
                <a:gd name="connsiteY78" fmla="*/ 1143000 h 3340100"/>
                <a:gd name="connsiteX79" fmla="*/ 10591800 w 11112500"/>
                <a:gd name="connsiteY79" fmla="*/ 1282700 h 3340100"/>
                <a:gd name="connsiteX80" fmla="*/ 10718800 w 11112500"/>
                <a:gd name="connsiteY80" fmla="*/ 2552700 h 3340100"/>
                <a:gd name="connsiteX81" fmla="*/ 10833100 w 11112500"/>
                <a:gd name="connsiteY81" fmla="*/ 2273300 h 3340100"/>
                <a:gd name="connsiteX82" fmla="*/ 10896600 w 11112500"/>
                <a:gd name="connsiteY82" fmla="*/ 2616200 h 3340100"/>
                <a:gd name="connsiteX83" fmla="*/ 11112500 w 11112500"/>
                <a:gd name="connsiteY83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287000 w 11112500"/>
                <a:gd name="connsiteY74" fmla="*/ 2006600 h 3340100"/>
                <a:gd name="connsiteX75" fmla="*/ 10401300 w 11112500"/>
                <a:gd name="connsiteY75" fmla="*/ 1803400 h 3340100"/>
                <a:gd name="connsiteX76" fmla="*/ 10452100 w 11112500"/>
                <a:gd name="connsiteY76" fmla="*/ 1854200 h 3340100"/>
                <a:gd name="connsiteX77" fmla="*/ 10490200 w 11112500"/>
                <a:gd name="connsiteY77" fmla="*/ 1143000 h 3340100"/>
                <a:gd name="connsiteX78" fmla="*/ 10591800 w 11112500"/>
                <a:gd name="connsiteY78" fmla="*/ 1282700 h 3340100"/>
                <a:gd name="connsiteX79" fmla="*/ 10718800 w 11112500"/>
                <a:gd name="connsiteY79" fmla="*/ 2552700 h 3340100"/>
                <a:gd name="connsiteX80" fmla="*/ 10833100 w 11112500"/>
                <a:gd name="connsiteY80" fmla="*/ 2273300 h 3340100"/>
                <a:gd name="connsiteX81" fmla="*/ 10896600 w 11112500"/>
                <a:gd name="connsiteY81" fmla="*/ 2616200 h 3340100"/>
                <a:gd name="connsiteX82" fmla="*/ 11112500 w 11112500"/>
                <a:gd name="connsiteY82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01300 w 11112500"/>
                <a:gd name="connsiteY74" fmla="*/ 1803400 h 3340100"/>
                <a:gd name="connsiteX75" fmla="*/ 10452100 w 11112500"/>
                <a:gd name="connsiteY75" fmla="*/ 1854200 h 3340100"/>
                <a:gd name="connsiteX76" fmla="*/ 10490200 w 11112500"/>
                <a:gd name="connsiteY76" fmla="*/ 1143000 h 3340100"/>
                <a:gd name="connsiteX77" fmla="*/ 10591800 w 11112500"/>
                <a:gd name="connsiteY77" fmla="*/ 1282700 h 3340100"/>
                <a:gd name="connsiteX78" fmla="*/ 10718800 w 11112500"/>
                <a:gd name="connsiteY78" fmla="*/ 2552700 h 3340100"/>
                <a:gd name="connsiteX79" fmla="*/ 10833100 w 11112500"/>
                <a:gd name="connsiteY79" fmla="*/ 2273300 h 3340100"/>
                <a:gd name="connsiteX80" fmla="*/ 10896600 w 11112500"/>
                <a:gd name="connsiteY80" fmla="*/ 2616200 h 3340100"/>
                <a:gd name="connsiteX81" fmla="*/ 11112500 w 11112500"/>
                <a:gd name="connsiteY81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01300 w 11112500"/>
                <a:gd name="connsiteY74" fmla="*/ 1803400 h 3340100"/>
                <a:gd name="connsiteX75" fmla="*/ 10490200 w 11112500"/>
                <a:gd name="connsiteY75" fmla="*/ 1143000 h 3340100"/>
                <a:gd name="connsiteX76" fmla="*/ 10591800 w 11112500"/>
                <a:gd name="connsiteY76" fmla="*/ 1282700 h 3340100"/>
                <a:gd name="connsiteX77" fmla="*/ 10718800 w 11112500"/>
                <a:gd name="connsiteY77" fmla="*/ 2552700 h 3340100"/>
                <a:gd name="connsiteX78" fmla="*/ 10833100 w 11112500"/>
                <a:gd name="connsiteY78" fmla="*/ 2273300 h 3340100"/>
                <a:gd name="connsiteX79" fmla="*/ 10896600 w 11112500"/>
                <a:gd name="connsiteY79" fmla="*/ 2616200 h 3340100"/>
                <a:gd name="connsiteX80" fmla="*/ 11112500 w 11112500"/>
                <a:gd name="connsiteY80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90200 w 11112500"/>
                <a:gd name="connsiteY74" fmla="*/ 1143000 h 3340100"/>
                <a:gd name="connsiteX75" fmla="*/ 10591800 w 11112500"/>
                <a:gd name="connsiteY75" fmla="*/ 1282700 h 3340100"/>
                <a:gd name="connsiteX76" fmla="*/ 10718800 w 11112500"/>
                <a:gd name="connsiteY76" fmla="*/ 2552700 h 3340100"/>
                <a:gd name="connsiteX77" fmla="*/ 10833100 w 11112500"/>
                <a:gd name="connsiteY77" fmla="*/ 2273300 h 3340100"/>
                <a:gd name="connsiteX78" fmla="*/ 10896600 w 11112500"/>
                <a:gd name="connsiteY78" fmla="*/ 2616200 h 3340100"/>
                <a:gd name="connsiteX79" fmla="*/ 11112500 w 11112500"/>
                <a:gd name="connsiteY79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591800 w 11112500"/>
                <a:gd name="connsiteY74" fmla="*/ 1282700 h 3340100"/>
                <a:gd name="connsiteX75" fmla="*/ 10718800 w 11112500"/>
                <a:gd name="connsiteY75" fmla="*/ 2552700 h 3340100"/>
                <a:gd name="connsiteX76" fmla="*/ 10833100 w 11112500"/>
                <a:gd name="connsiteY76" fmla="*/ 2273300 h 3340100"/>
                <a:gd name="connsiteX77" fmla="*/ 10896600 w 11112500"/>
                <a:gd name="connsiteY77" fmla="*/ 2616200 h 3340100"/>
                <a:gd name="connsiteX78" fmla="*/ 11112500 w 11112500"/>
                <a:gd name="connsiteY78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718800 w 11112500"/>
                <a:gd name="connsiteY74" fmla="*/ 2552700 h 3340100"/>
                <a:gd name="connsiteX75" fmla="*/ 10833100 w 11112500"/>
                <a:gd name="connsiteY75" fmla="*/ 2273300 h 3340100"/>
                <a:gd name="connsiteX76" fmla="*/ 10896600 w 11112500"/>
                <a:gd name="connsiteY76" fmla="*/ 2616200 h 3340100"/>
                <a:gd name="connsiteX77" fmla="*/ 11112500 w 11112500"/>
                <a:gd name="connsiteY77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833100 w 11112500"/>
                <a:gd name="connsiteY74" fmla="*/ 2273300 h 3340100"/>
                <a:gd name="connsiteX75" fmla="*/ 10896600 w 11112500"/>
                <a:gd name="connsiteY75" fmla="*/ 2616200 h 3340100"/>
                <a:gd name="connsiteX76" fmla="*/ 11112500 w 11112500"/>
                <a:gd name="connsiteY76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896600 w 11112500"/>
                <a:gd name="connsiteY74" fmla="*/ 2616200 h 3340100"/>
                <a:gd name="connsiteX75" fmla="*/ 11112500 w 11112500"/>
                <a:gd name="connsiteY7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1112500 w 11112500"/>
                <a:gd name="connsiteY74" fmla="*/ 1612900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873500 w 8534400"/>
                <a:gd name="connsiteY31" fmla="*/ 190500 h 3340100"/>
                <a:gd name="connsiteX32" fmla="*/ 3937000 w 8534400"/>
                <a:gd name="connsiteY32" fmla="*/ 0 h 3340100"/>
                <a:gd name="connsiteX33" fmla="*/ 4064000 w 8534400"/>
                <a:gd name="connsiteY33" fmla="*/ 292100 h 3340100"/>
                <a:gd name="connsiteX34" fmla="*/ 4216400 w 8534400"/>
                <a:gd name="connsiteY34" fmla="*/ 1663700 h 3340100"/>
                <a:gd name="connsiteX35" fmla="*/ 4330700 w 8534400"/>
                <a:gd name="connsiteY35" fmla="*/ 3340100 h 3340100"/>
                <a:gd name="connsiteX36" fmla="*/ 4597400 w 8534400"/>
                <a:gd name="connsiteY36" fmla="*/ 1371600 h 3340100"/>
                <a:gd name="connsiteX37" fmla="*/ 4686300 w 8534400"/>
                <a:gd name="connsiteY37" fmla="*/ 1397000 h 3340100"/>
                <a:gd name="connsiteX38" fmla="*/ 4724400 w 8534400"/>
                <a:gd name="connsiteY38" fmla="*/ 952500 h 3340100"/>
                <a:gd name="connsiteX39" fmla="*/ 4876800 w 8534400"/>
                <a:gd name="connsiteY39" fmla="*/ 2476500 h 3340100"/>
                <a:gd name="connsiteX40" fmla="*/ 4965700 w 8534400"/>
                <a:gd name="connsiteY40" fmla="*/ 2222500 h 3340100"/>
                <a:gd name="connsiteX41" fmla="*/ 5067300 w 8534400"/>
                <a:gd name="connsiteY41" fmla="*/ 2057400 h 3340100"/>
                <a:gd name="connsiteX42" fmla="*/ 5156200 w 8534400"/>
                <a:gd name="connsiteY42" fmla="*/ 2120900 h 3340100"/>
                <a:gd name="connsiteX43" fmla="*/ 5308600 w 8534400"/>
                <a:gd name="connsiteY43" fmla="*/ 1435100 h 3340100"/>
                <a:gd name="connsiteX44" fmla="*/ 5486400 w 8534400"/>
                <a:gd name="connsiteY44" fmla="*/ 2501900 h 3340100"/>
                <a:gd name="connsiteX45" fmla="*/ 5562600 w 8534400"/>
                <a:gd name="connsiteY45" fmla="*/ 2235200 h 3340100"/>
                <a:gd name="connsiteX46" fmla="*/ 5664200 w 8534400"/>
                <a:gd name="connsiteY46" fmla="*/ 2349500 h 3340100"/>
                <a:gd name="connsiteX47" fmla="*/ 5816600 w 8534400"/>
                <a:gd name="connsiteY47" fmla="*/ 1676400 h 3340100"/>
                <a:gd name="connsiteX48" fmla="*/ 5969000 w 8534400"/>
                <a:gd name="connsiteY48" fmla="*/ 2171700 h 3340100"/>
                <a:gd name="connsiteX49" fmla="*/ 6032500 w 8534400"/>
                <a:gd name="connsiteY49" fmla="*/ 1955800 h 3340100"/>
                <a:gd name="connsiteX50" fmla="*/ 6108700 w 8534400"/>
                <a:gd name="connsiteY50" fmla="*/ 1943100 h 3340100"/>
                <a:gd name="connsiteX51" fmla="*/ 6223000 w 8534400"/>
                <a:gd name="connsiteY51" fmla="*/ 2628900 h 3340100"/>
                <a:gd name="connsiteX52" fmla="*/ 6362700 w 8534400"/>
                <a:gd name="connsiteY52" fmla="*/ 2641600 h 3340100"/>
                <a:gd name="connsiteX53" fmla="*/ 6400800 w 8534400"/>
                <a:gd name="connsiteY53" fmla="*/ 2540000 h 3340100"/>
                <a:gd name="connsiteX54" fmla="*/ 6438900 w 8534400"/>
                <a:gd name="connsiteY54" fmla="*/ 2692400 h 3340100"/>
                <a:gd name="connsiteX55" fmla="*/ 6540500 w 8534400"/>
                <a:gd name="connsiteY55" fmla="*/ 2806700 h 3340100"/>
                <a:gd name="connsiteX56" fmla="*/ 6743700 w 8534400"/>
                <a:gd name="connsiteY56" fmla="*/ 279400 h 3340100"/>
                <a:gd name="connsiteX57" fmla="*/ 6845300 w 8534400"/>
                <a:gd name="connsiteY57" fmla="*/ 330200 h 3340100"/>
                <a:gd name="connsiteX58" fmla="*/ 6934200 w 8534400"/>
                <a:gd name="connsiteY58" fmla="*/ 952500 h 3340100"/>
                <a:gd name="connsiteX59" fmla="*/ 7175500 w 8534400"/>
                <a:gd name="connsiteY59" fmla="*/ 2692400 h 3340100"/>
                <a:gd name="connsiteX60" fmla="*/ 7327900 w 8534400"/>
                <a:gd name="connsiteY60" fmla="*/ 1612900 h 3340100"/>
                <a:gd name="connsiteX61" fmla="*/ 7416800 w 8534400"/>
                <a:gd name="connsiteY61" fmla="*/ 2082800 h 3340100"/>
                <a:gd name="connsiteX62" fmla="*/ 7518400 w 8534400"/>
                <a:gd name="connsiteY62" fmla="*/ 1689100 h 3340100"/>
                <a:gd name="connsiteX63" fmla="*/ 7569200 w 8534400"/>
                <a:gd name="connsiteY63" fmla="*/ 1257300 h 3340100"/>
                <a:gd name="connsiteX64" fmla="*/ 7632700 w 8534400"/>
                <a:gd name="connsiteY64" fmla="*/ 2197100 h 3340100"/>
                <a:gd name="connsiteX65" fmla="*/ 7747000 w 8534400"/>
                <a:gd name="connsiteY65" fmla="*/ 2527300 h 3340100"/>
                <a:gd name="connsiteX66" fmla="*/ 7835900 w 8534400"/>
                <a:gd name="connsiteY66" fmla="*/ 1968500 h 3340100"/>
                <a:gd name="connsiteX67" fmla="*/ 7962900 w 8534400"/>
                <a:gd name="connsiteY67" fmla="*/ 2146300 h 3340100"/>
                <a:gd name="connsiteX68" fmla="*/ 8115300 w 8534400"/>
                <a:gd name="connsiteY68" fmla="*/ 1257300 h 3340100"/>
                <a:gd name="connsiteX69" fmla="*/ 8255000 w 8534400"/>
                <a:gd name="connsiteY69" fmla="*/ 2171700 h 3340100"/>
                <a:gd name="connsiteX70" fmla="*/ 8305800 w 8534400"/>
                <a:gd name="connsiteY70" fmla="*/ 2044700 h 3340100"/>
                <a:gd name="connsiteX71" fmla="*/ 8343900 w 8534400"/>
                <a:gd name="connsiteY71" fmla="*/ 2171700 h 3340100"/>
                <a:gd name="connsiteX72" fmla="*/ 8382000 w 8534400"/>
                <a:gd name="connsiteY72" fmla="*/ 2032000 h 3340100"/>
                <a:gd name="connsiteX73" fmla="*/ 8534400 w 8534400"/>
                <a:gd name="connsiteY73" fmla="*/ 1317172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937000 w 8534400"/>
                <a:gd name="connsiteY31" fmla="*/ 0 h 3340100"/>
                <a:gd name="connsiteX32" fmla="*/ 4064000 w 8534400"/>
                <a:gd name="connsiteY32" fmla="*/ 292100 h 3340100"/>
                <a:gd name="connsiteX33" fmla="*/ 4216400 w 8534400"/>
                <a:gd name="connsiteY33" fmla="*/ 1663700 h 3340100"/>
                <a:gd name="connsiteX34" fmla="*/ 4330700 w 8534400"/>
                <a:gd name="connsiteY34" fmla="*/ 3340100 h 3340100"/>
                <a:gd name="connsiteX35" fmla="*/ 4597400 w 8534400"/>
                <a:gd name="connsiteY35" fmla="*/ 1371600 h 3340100"/>
                <a:gd name="connsiteX36" fmla="*/ 4686300 w 8534400"/>
                <a:gd name="connsiteY36" fmla="*/ 1397000 h 3340100"/>
                <a:gd name="connsiteX37" fmla="*/ 4724400 w 8534400"/>
                <a:gd name="connsiteY37" fmla="*/ 952500 h 3340100"/>
                <a:gd name="connsiteX38" fmla="*/ 4876800 w 8534400"/>
                <a:gd name="connsiteY38" fmla="*/ 2476500 h 3340100"/>
                <a:gd name="connsiteX39" fmla="*/ 4965700 w 8534400"/>
                <a:gd name="connsiteY39" fmla="*/ 2222500 h 3340100"/>
                <a:gd name="connsiteX40" fmla="*/ 5067300 w 8534400"/>
                <a:gd name="connsiteY40" fmla="*/ 2057400 h 3340100"/>
                <a:gd name="connsiteX41" fmla="*/ 5156200 w 8534400"/>
                <a:gd name="connsiteY41" fmla="*/ 2120900 h 3340100"/>
                <a:gd name="connsiteX42" fmla="*/ 5308600 w 8534400"/>
                <a:gd name="connsiteY42" fmla="*/ 1435100 h 3340100"/>
                <a:gd name="connsiteX43" fmla="*/ 5486400 w 8534400"/>
                <a:gd name="connsiteY43" fmla="*/ 2501900 h 3340100"/>
                <a:gd name="connsiteX44" fmla="*/ 5562600 w 8534400"/>
                <a:gd name="connsiteY44" fmla="*/ 2235200 h 3340100"/>
                <a:gd name="connsiteX45" fmla="*/ 5664200 w 8534400"/>
                <a:gd name="connsiteY45" fmla="*/ 2349500 h 3340100"/>
                <a:gd name="connsiteX46" fmla="*/ 5816600 w 8534400"/>
                <a:gd name="connsiteY46" fmla="*/ 1676400 h 3340100"/>
                <a:gd name="connsiteX47" fmla="*/ 5969000 w 8534400"/>
                <a:gd name="connsiteY47" fmla="*/ 2171700 h 3340100"/>
                <a:gd name="connsiteX48" fmla="*/ 6032500 w 8534400"/>
                <a:gd name="connsiteY48" fmla="*/ 1955800 h 3340100"/>
                <a:gd name="connsiteX49" fmla="*/ 6108700 w 8534400"/>
                <a:gd name="connsiteY49" fmla="*/ 1943100 h 3340100"/>
                <a:gd name="connsiteX50" fmla="*/ 6223000 w 8534400"/>
                <a:gd name="connsiteY50" fmla="*/ 2628900 h 3340100"/>
                <a:gd name="connsiteX51" fmla="*/ 6362700 w 8534400"/>
                <a:gd name="connsiteY51" fmla="*/ 2641600 h 3340100"/>
                <a:gd name="connsiteX52" fmla="*/ 6400800 w 8534400"/>
                <a:gd name="connsiteY52" fmla="*/ 2540000 h 3340100"/>
                <a:gd name="connsiteX53" fmla="*/ 6438900 w 8534400"/>
                <a:gd name="connsiteY53" fmla="*/ 2692400 h 3340100"/>
                <a:gd name="connsiteX54" fmla="*/ 6540500 w 8534400"/>
                <a:gd name="connsiteY54" fmla="*/ 2806700 h 3340100"/>
                <a:gd name="connsiteX55" fmla="*/ 6743700 w 8534400"/>
                <a:gd name="connsiteY55" fmla="*/ 279400 h 3340100"/>
                <a:gd name="connsiteX56" fmla="*/ 6845300 w 8534400"/>
                <a:gd name="connsiteY56" fmla="*/ 330200 h 3340100"/>
                <a:gd name="connsiteX57" fmla="*/ 6934200 w 8534400"/>
                <a:gd name="connsiteY57" fmla="*/ 952500 h 3340100"/>
                <a:gd name="connsiteX58" fmla="*/ 7175500 w 8534400"/>
                <a:gd name="connsiteY58" fmla="*/ 2692400 h 3340100"/>
                <a:gd name="connsiteX59" fmla="*/ 7327900 w 8534400"/>
                <a:gd name="connsiteY59" fmla="*/ 1612900 h 3340100"/>
                <a:gd name="connsiteX60" fmla="*/ 7416800 w 8534400"/>
                <a:gd name="connsiteY60" fmla="*/ 2082800 h 3340100"/>
                <a:gd name="connsiteX61" fmla="*/ 7518400 w 8534400"/>
                <a:gd name="connsiteY61" fmla="*/ 1689100 h 3340100"/>
                <a:gd name="connsiteX62" fmla="*/ 7569200 w 8534400"/>
                <a:gd name="connsiteY62" fmla="*/ 1257300 h 3340100"/>
                <a:gd name="connsiteX63" fmla="*/ 7632700 w 8534400"/>
                <a:gd name="connsiteY63" fmla="*/ 2197100 h 3340100"/>
                <a:gd name="connsiteX64" fmla="*/ 7747000 w 8534400"/>
                <a:gd name="connsiteY64" fmla="*/ 2527300 h 3340100"/>
                <a:gd name="connsiteX65" fmla="*/ 7835900 w 8534400"/>
                <a:gd name="connsiteY65" fmla="*/ 1968500 h 3340100"/>
                <a:gd name="connsiteX66" fmla="*/ 7962900 w 8534400"/>
                <a:gd name="connsiteY66" fmla="*/ 2146300 h 3340100"/>
                <a:gd name="connsiteX67" fmla="*/ 8115300 w 8534400"/>
                <a:gd name="connsiteY67" fmla="*/ 1257300 h 3340100"/>
                <a:gd name="connsiteX68" fmla="*/ 8255000 w 8534400"/>
                <a:gd name="connsiteY68" fmla="*/ 2171700 h 3340100"/>
                <a:gd name="connsiteX69" fmla="*/ 8305800 w 8534400"/>
                <a:gd name="connsiteY69" fmla="*/ 2044700 h 3340100"/>
                <a:gd name="connsiteX70" fmla="*/ 8343900 w 8534400"/>
                <a:gd name="connsiteY70" fmla="*/ 2171700 h 3340100"/>
                <a:gd name="connsiteX71" fmla="*/ 8382000 w 8534400"/>
                <a:gd name="connsiteY71" fmla="*/ 2032000 h 3340100"/>
                <a:gd name="connsiteX72" fmla="*/ 8534400 w 8534400"/>
                <a:gd name="connsiteY72" fmla="*/ 1317172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937000 w 8534400"/>
                <a:gd name="connsiteY31" fmla="*/ 0 h 3340100"/>
                <a:gd name="connsiteX32" fmla="*/ 4216400 w 8534400"/>
                <a:gd name="connsiteY32" fmla="*/ 1663700 h 3340100"/>
                <a:gd name="connsiteX33" fmla="*/ 4330700 w 8534400"/>
                <a:gd name="connsiteY33" fmla="*/ 3340100 h 3340100"/>
                <a:gd name="connsiteX34" fmla="*/ 4597400 w 8534400"/>
                <a:gd name="connsiteY34" fmla="*/ 1371600 h 3340100"/>
                <a:gd name="connsiteX35" fmla="*/ 4686300 w 8534400"/>
                <a:gd name="connsiteY35" fmla="*/ 1397000 h 3340100"/>
                <a:gd name="connsiteX36" fmla="*/ 4724400 w 8534400"/>
                <a:gd name="connsiteY36" fmla="*/ 952500 h 3340100"/>
                <a:gd name="connsiteX37" fmla="*/ 4876800 w 8534400"/>
                <a:gd name="connsiteY37" fmla="*/ 2476500 h 3340100"/>
                <a:gd name="connsiteX38" fmla="*/ 4965700 w 8534400"/>
                <a:gd name="connsiteY38" fmla="*/ 2222500 h 3340100"/>
                <a:gd name="connsiteX39" fmla="*/ 5067300 w 8534400"/>
                <a:gd name="connsiteY39" fmla="*/ 2057400 h 3340100"/>
                <a:gd name="connsiteX40" fmla="*/ 5156200 w 8534400"/>
                <a:gd name="connsiteY40" fmla="*/ 2120900 h 3340100"/>
                <a:gd name="connsiteX41" fmla="*/ 5308600 w 8534400"/>
                <a:gd name="connsiteY41" fmla="*/ 1435100 h 3340100"/>
                <a:gd name="connsiteX42" fmla="*/ 5486400 w 8534400"/>
                <a:gd name="connsiteY42" fmla="*/ 2501900 h 3340100"/>
                <a:gd name="connsiteX43" fmla="*/ 5562600 w 8534400"/>
                <a:gd name="connsiteY43" fmla="*/ 2235200 h 3340100"/>
                <a:gd name="connsiteX44" fmla="*/ 5664200 w 8534400"/>
                <a:gd name="connsiteY44" fmla="*/ 2349500 h 3340100"/>
                <a:gd name="connsiteX45" fmla="*/ 5816600 w 8534400"/>
                <a:gd name="connsiteY45" fmla="*/ 1676400 h 3340100"/>
                <a:gd name="connsiteX46" fmla="*/ 5969000 w 8534400"/>
                <a:gd name="connsiteY46" fmla="*/ 2171700 h 3340100"/>
                <a:gd name="connsiteX47" fmla="*/ 6032500 w 8534400"/>
                <a:gd name="connsiteY47" fmla="*/ 1955800 h 3340100"/>
                <a:gd name="connsiteX48" fmla="*/ 6108700 w 8534400"/>
                <a:gd name="connsiteY48" fmla="*/ 1943100 h 3340100"/>
                <a:gd name="connsiteX49" fmla="*/ 6223000 w 8534400"/>
                <a:gd name="connsiteY49" fmla="*/ 2628900 h 3340100"/>
                <a:gd name="connsiteX50" fmla="*/ 6362700 w 8534400"/>
                <a:gd name="connsiteY50" fmla="*/ 2641600 h 3340100"/>
                <a:gd name="connsiteX51" fmla="*/ 6400800 w 8534400"/>
                <a:gd name="connsiteY51" fmla="*/ 2540000 h 3340100"/>
                <a:gd name="connsiteX52" fmla="*/ 6438900 w 8534400"/>
                <a:gd name="connsiteY52" fmla="*/ 2692400 h 3340100"/>
                <a:gd name="connsiteX53" fmla="*/ 6540500 w 8534400"/>
                <a:gd name="connsiteY53" fmla="*/ 2806700 h 3340100"/>
                <a:gd name="connsiteX54" fmla="*/ 6743700 w 8534400"/>
                <a:gd name="connsiteY54" fmla="*/ 279400 h 3340100"/>
                <a:gd name="connsiteX55" fmla="*/ 6845300 w 8534400"/>
                <a:gd name="connsiteY55" fmla="*/ 330200 h 3340100"/>
                <a:gd name="connsiteX56" fmla="*/ 6934200 w 8534400"/>
                <a:gd name="connsiteY56" fmla="*/ 952500 h 3340100"/>
                <a:gd name="connsiteX57" fmla="*/ 7175500 w 8534400"/>
                <a:gd name="connsiteY57" fmla="*/ 2692400 h 3340100"/>
                <a:gd name="connsiteX58" fmla="*/ 7327900 w 8534400"/>
                <a:gd name="connsiteY58" fmla="*/ 1612900 h 3340100"/>
                <a:gd name="connsiteX59" fmla="*/ 7416800 w 8534400"/>
                <a:gd name="connsiteY59" fmla="*/ 2082800 h 3340100"/>
                <a:gd name="connsiteX60" fmla="*/ 7518400 w 8534400"/>
                <a:gd name="connsiteY60" fmla="*/ 1689100 h 3340100"/>
                <a:gd name="connsiteX61" fmla="*/ 7569200 w 8534400"/>
                <a:gd name="connsiteY61" fmla="*/ 1257300 h 3340100"/>
                <a:gd name="connsiteX62" fmla="*/ 7632700 w 8534400"/>
                <a:gd name="connsiteY62" fmla="*/ 2197100 h 3340100"/>
                <a:gd name="connsiteX63" fmla="*/ 7747000 w 8534400"/>
                <a:gd name="connsiteY63" fmla="*/ 2527300 h 3340100"/>
                <a:gd name="connsiteX64" fmla="*/ 7835900 w 8534400"/>
                <a:gd name="connsiteY64" fmla="*/ 1968500 h 3340100"/>
                <a:gd name="connsiteX65" fmla="*/ 7962900 w 8534400"/>
                <a:gd name="connsiteY65" fmla="*/ 2146300 h 3340100"/>
                <a:gd name="connsiteX66" fmla="*/ 8115300 w 8534400"/>
                <a:gd name="connsiteY66" fmla="*/ 1257300 h 3340100"/>
                <a:gd name="connsiteX67" fmla="*/ 8255000 w 8534400"/>
                <a:gd name="connsiteY67" fmla="*/ 2171700 h 3340100"/>
                <a:gd name="connsiteX68" fmla="*/ 8305800 w 8534400"/>
                <a:gd name="connsiteY68" fmla="*/ 2044700 h 3340100"/>
                <a:gd name="connsiteX69" fmla="*/ 8343900 w 8534400"/>
                <a:gd name="connsiteY69" fmla="*/ 2171700 h 3340100"/>
                <a:gd name="connsiteX70" fmla="*/ 8382000 w 8534400"/>
                <a:gd name="connsiteY70" fmla="*/ 2032000 h 3340100"/>
                <a:gd name="connsiteX71" fmla="*/ 8534400 w 8534400"/>
                <a:gd name="connsiteY71" fmla="*/ 1317172 h 33401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263900 w 8534400"/>
                <a:gd name="connsiteY26" fmla="*/ 2184400 h 3238500"/>
                <a:gd name="connsiteX27" fmla="*/ 3340100 w 8534400"/>
                <a:gd name="connsiteY27" fmla="*/ 2438400 h 3238500"/>
                <a:gd name="connsiteX28" fmla="*/ 3492500 w 8534400"/>
                <a:gd name="connsiteY28" fmla="*/ 1803400 h 3238500"/>
                <a:gd name="connsiteX29" fmla="*/ 3670300 w 8534400"/>
                <a:gd name="connsiteY29" fmla="*/ 2349500 h 3238500"/>
                <a:gd name="connsiteX30" fmla="*/ 3733800 w 8534400"/>
                <a:gd name="connsiteY30" fmla="*/ 2146300 h 3238500"/>
                <a:gd name="connsiteX31" fmla="*/ 3915743 w 8534400"/>
                <a:gd name="connsiteY31" fmla="*/ 0 h 3238500"/>
                <a:gd name="connsiteX32" fmla="*/ 4216400 w 8534400"/>
                <a:gd name="connsiteY32" fmla="*/ 1562100 h 3238500"/>
                <a:gd name="connsiteX33" fmla="*/ 4330700 w 8534400"/>
                <a:gd name="connsiteY33" fmla="*/ 3238500 h 3238500"/>
                <a:gd name="connsiteX34" fmla="*/ 4597400 w 8534400"/>
                <a:gd name="connsiteY34" fmla="*/ 1270000 h 3238500"/>
                <a:gd name="connsiteX35" fmla="*/ 4686300 w 8534400"/>
                <a:gd name="connsiteY35" fmla="*/ 1295400 h 3238500"/>
                <a:gd name="connsiteX36" fmla="*/ 4724400 w 8534400"/>
                <a:gd name="connsiteY36" fmla="*/ 850900 h 3238500"/>
                <a:gd name="connsiteX37" fmla="*/ 4876800 w 8534400"/>
                <a:gd name="connsiteY37" fmla="*/ 2374900 h 3238500"/>
                <a:gd name="connsiteX38" fmla="*/ 4965700 w 8534400"/>
                <a:gd name="connsiteY38" fmla="*/ 2120900 h 3238500"/>
                <a:gd name="connsiteX39" fmla="*/ 5067300 w 8534400"/>
                <a:gd name="connsiteY39" fmla="*/ 1955800 h 3238500"/>
                <a:gd name="connsiteX40" fmla="*/ 5156200 w 8534400"/>
                <a:gd name="connsiteY40" fmla="*/ 2019300 h 3238500"/>
                <a:gd name="connsiteX41" fmla="*/ 5308600 w 8534400"/>
                <a:gd name="connsiteY41" fmla="*/ 1333500 h 3238500"/>
                <a:gd name="connsiteX42" fmla="*/ 5486400 w 8534400"/>
                <a:gd name="connsiteY42" fmla="*/ 2400300 h 3238500"/>
                <a:gd name="connsiteX43" fmla="*/ 5562600 w 8534400"/>
                <a:gd name="connsiteY43" fmla="*/ 2133600 h 3238500"/>
                <a:gd name="connsiteX44" fmla="*/ 5664200 w 8534400"/>
                <a:gd name="connsiteY44" fmla="*/ 2247900 h 3238500"/>
                <a:gd name="connsiteX45" fmla="*/ 5816600 w 8534400"/>
                <a:gd name="connsiteY45" fmla="*/ 1574800 h 3238500"/>
                <a:gd name="connsiteX46" fmla="*/ 5969000 w 8534400"/>
                <a:gd name="connsiteY46" fmla="*/ 2070100 h 3238500"/>
                <a:gd name="connsiteX47" fmla="*/ 6032500 w 8534400"/>
                <a:gd name="connsiteY47" fmla="*/ 1854200 h 3238500"/>
                <a:gd name="connsiteX48" fmla="*/ 6108700 w 8534400"/>
                <a:gd name="connsiteY48" fmla="*/ 1841500 h 3238500"/>
                <a:gd name="connsiteX49" fmla="*/ 6223000 w 8534400"/>
                <a:gd name="connsiteY49" fmla="*/ 2527300 h 3238500"/>
                <a:gd name="connsiteX50" fmla="*/ 6362700 w 8534400"/>
                <a:gd name="connsiteY50" fmla="*/ 2540000 h 3238500"/>
                <a:gd name="connsiteX51" fmla="*/ 6400800 w 8534400"/>
                <a:gd name="connsiteY51" fmla="*/ 2438400 h 3238500"/>
                <a:gd name="connsiteX52" fmla="*/ 6438900 w 8534400"/>
                <a:gd name="connsiteY52" fmla="*/ 2590800 h 3238500"/>
                <a:gd name="connsiteX53" fmla="*/ 6540500 w 8534400"/>
                <a:gd name="connsiteY53" fmla="*/ 2705100 h 3238500"/>
                <a:gd name="connsiteX54" fmla="*/ 6743700 w 8534400"/>
                <a:gd name="connsiteY54" fmla="*/ 177800 h 3238500"/>
                <a:gd name="connsiteX55" fmla="*/ 6845300 w 8534400"/>
                <a:gd name="connsiteY55" fmla="*/ 228600 h 3238500"/>
                <a:gd name="connsiteX56" fmla="*/ 6934200 w 8534400"/>
                <a:gd name="connsiteY56" fmla="*/ 850900 h 3238500"/>
                <a:gd name="connsiteX57" fmla="*/ 7175500 w 8534400"/>
                <a:gd name="connsiteY57" fmla="*/ 2590800 h 3238500"/>
                <a:gd name="connsiteX58" fmla="*/ 7327900 w 8534400"/>
                <a:gd name="connsiteY58" fmla="*/ 1511300 h 3238500"/>
                <a:gd name="connsiteX59" fmla="*/ 7416800 w 8534400"/>
                <a:gd name="connsiteY59" fmla="*/ 1981200 h 3238500"/>
                <a:gd name="connsiteX60" fmla="*/ 7518400 w 8534400"/>
                <a:gd name="connsiteY60" fmla="*/ 1587500 h 3238500"/>
                <a:gd name="connsiteX61" fmla="*/ 7569200 w 8534400"/>
                <a:gd name="connsiteY61" fmla="*/ 1155700 h 3238500"/>
                <a:gd name="connsiteX62" fmla="*/ 7632700 w 8534400"/>
                <a:gd name="connsiteY62" fmla="*/ 2095500 h 3238500"/>
                <a:gd name="connsiteX63" fmla="*/ 7747000 w 8534400"/>
                <a:gd name="connsiteY63" fmla="*/ 2425700 h 3238500"/>
                <a:gd name="connsiteX64" fmla="*/ 7835900 w 8534400"/>
                <a:gd name="connsiteY64" fmla="*/ 1866900 h 3238500"/>
                <a:gd name="connsiteX65" fmla="*/ 7962900 w 8534400"/>
                <a:gd name="connsiteY65" fmla="*/ 2044700 h 3238500"/>
                <a:gd name="connsiteX66" fmla="*/ 8115300 w 8534400"/>
                <a:gd name="connsiteY66" fmla="*/ 1155700 h 3238500"/>
                <a:gd name="connsiteX67" fmla="*/ 8255000 w 8534400"/>
                <a:gd name="connsiteY67" fmla="*/ 2070100 h 3238500"/>
                <a:gd name="connsiteX68" fmla="*/ 8305800 w 8534400"/>
                <a:gd name="connsiteY68" fmla="*/ 1943100 h 3238500"/>
                <a:gd name="connsiteX69" fmla="*/ 8343900 w 8534400"/>
                <a:gd name="connsiteY69" fmla="*/ 2070100 h 3238500"/>
                <a:gd name="connsiteX70" fmla="*/ 8382000 w 8534400"/>
                <a:gd name="connsiteY70" fmla="*/ 1930400 h 3238500"/>
                <a:gd name="connsiteX71" fmla="*/ 8534400 w 8534400"/>
                <a:gd name="connsiteY71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401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6400 w 8534400"/>
                <a:gd name="connsiteY31" fmla="*/ 15621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6400 w 8534400"/>
                <a:gd name="connsiteY31" fmla="*/ 15621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1750 w 8534400"/>
                <a:gd name="connsiteY31" fmla="*/ 10795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160600 w 8534400"/>
                <a:gd name="connsiteY31" fmla="*/ 108585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686300 w 8534400"/>
                <a:gd name="connsiteY34" fmla="*/ 1295400 h 3187700"/>
                <a:gd name="connsiteX35" fmla="*/ 4724400 w 8534400"/>
                <a:gd name="connsiteY35" fmla="*/ 850900 h 3187700"/>
                <a:gd name="connsiteX36" fmla="*/ 4876800 w 8534400"/>
                <a:gd name="connsiteY36" fmla="*/ 2374900 h 3187700"/>
                <a:gd name="connsiteX37" fmla="*/ 4965700 w 8534400"/>
                <a:gd name="connsiteY37" fmla="*/ 2120900 h 3187700"/>
                <a:gd name="connsiteX38" fmla="*/ 5067300 w 8534400"/>
                <a:gd name="connsiteY38" fmla="*/ 1955800 h 3187700"/>
                <a:gd name="connsiteX39" fmla="*/ 5156200 w 8534400"/>
                <a:gd name="connsiteY39" fmla="*/ 2019300 h 3187700"/>
                <a:gd name="connsiteX40" fmla="*/ 5308600 w 8534400"/>
                <a:gd name="connsiteY40" fmla="*/ 1333500 h 3187700"/>
                <a:gd name="connsiteX41" fmla="*/ 5486400 w 8534400"/>
                <a:gd name="connsiteY41" fmla="*/ 2400300 h 3187700"/>
                <a:gd name="connsiteX42" fmla="*/ 5562600 w 8534400"/>
                <a:gd name="connsiteY42" fmla="*/ 2133600 h 3187700"/>
                <a:gd name="connsiteX43" fmla="*/ 5664200 w 8534400"/>
                <a:gd name="connsiteY43" fmla="*/ 2247900 h 3187700"/>
                <a:gd name="connsiteX44" fmla="*/ 5816600 w 8534400"/>
                <a:gd name="connsiteY44" fmla="*/ 1574800 h 3187700"/>
                <a:gd name="connsiteX45" fmla="*/ 5969000 w 8534400"/>
                <a:gd name="connsiteY45" fmla="*/ 2070100 h 3187700"/>
                <a:gd name="connsiteX46" fmla="*/ 6032500 w 8534400"/>
                <a:gd name="connsiteY46" fmla="*/ 1854200 h 3187700"/>
                <a:gd name="connsiteX47" fmla="*/ 6108700 w 8534400"/>
                <a:gd name="connsiteY47" fmla="*/ 1841500 h 3187700"/>
                <a:gd name="connsiteX48" fmla="*/ 6223000 w 8534400"/>
                <a:gd name="connsiteY48" fmla="*/ 2527300 h 3187700"/>
                <a:gd name="connsiteX49" fmla="*/ 6362700 w 8534400"/>
                <a:gd name="connsiteY49" fmla="*/ 2540000 h 3187700"/>
                <a:gd name="connsiteX50" fmla="*/ 6400800 w 8534400"/>
                <a:gd name="connsiteY50" fmla="*/ 2438400 h 3187700"/>
                <a:gd name="connsiteX51" fmla="*/ 6438900 w 8534400"/>
                <a:gd name="connsiteY51" fmla="*/ 2590800 h 3187700"/>
                <a:gd name="connsiteX52" fmla="*/ 6540500 w 8534400"/>
                <a:gd name="connsiteY52" fmla="*/ 2705100 h 3187700"/>
                <a:gd name="connsiteX53" fmla="*/ 6743700 w 8534400"/>
                <a:gd name="connsiteY53" fmla="*/ 177800 h 3187700"/>
                <a:gd name="connsiteX54" fmla="*/ 6845300 w 8534400"/>
                <a:gd name="connsiteY54" fmla="*/ 228600 h 3187700"/>
                <a:gd name="connsiteX55" fmla="*/ 6934200 w 8534400"/>
                <a:gd name="connsiteY55" fmla="*/ 850900 h 3187700"/>
                <a:gd name="connsiteX56" fmla="*/ 7175500 w 8534400"/>
                <a:gd name="connsiteY56" fmla="*/ 2590800 h 3187700"/>
                <a:gd name="connsiteX57" fmla="*/ 7327900 w 8534400"/>
                <a:gd name="connsiteY57" fmla="*/ 1511300 h 3187700"/>
                <a:gd name="connsiteX58" fmla="*/ 7416800 w 8534400"/>
                <a:gd name="connsiteY58" fmla="*/ 1981200 h 3187700"/>
                <a:gd name="connsiteX59" fmla="*/ 7518400 w 8534400"/>
                <a:gd name="connsiteY59" fmla="*/ 1587500 h 3187700"/>
                <a:gd name="connsiteX60" fmla="*/ 7569200 w 8534400"/>
                <a:gd name="connsiteY60" fmla="*/ 1155700 h 3187700"/>
                <a:gd name="connsiteX61" fmla="*/ 7632700 w 8534400"/>
                <a:gd name="connsiteY61" fmla="*/ 2095500 h 3187700"/>
                <a:gd name="connsiteX62" fmla="*/ 7747000 w 8534400"/>
                <a:gd name="connsiteY62" fmla="*/ 2425700 h 3187700"/>
                <a:gd name="connsiteX63" fmla="*/ 7835900 w 8534400"/>
                <a:gd name="connsiteY63" fmla="*/ 1866900 h 3187700"/>
                <a:gd name="connsiteX64" fmla="*/ 7962900 w 8534400"/>
                <a:gd name="connsiteY64" fmla="*/ 2044700 h 3187700"/>
                <a:gd name="connsiteX65" fmla="*/ 8115300 w 8534400"/>
                <a:gd name="connsiteY65" fmla="*/ 1155700 h 3187700"/>
                <a:gd name="connsiteX66" fmla="*/ 8255000 w 8534400"/>
                <a:gd name="connsiteY66" fmla="*/ 2070100 h 3187700"/>
                <a:gd name="connsiteX67" fmla="*/ 8305800 w 8534400"/>
                <a:gd name="connsiteY67" fmla="*/ 1943100 h 3187700"/>
                <a:gd name="connsiteX68" fmla="*/ 8343900 w 8534400"/>
                <a:gd name="connsiteY68" fmla="*/ 2070100 h 3187700"/>
                <a:gd name="connsiteX69" fmla="*/ 8382000 w 8534400"/>
                <a:gd name="connsiteY69" fmla="*/ 1930400 h 3187700"/>
                <a:gd name="connsiteX70" fmla="*/ 8534400 w 8534400"/>
                <a:gd name="connsiteY70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724400 w 8534400"/>
                <a:gd name="connsiteY34" fmla="*/ 8509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816600 w 8534400"/>
                <a:gd name="connsiteY42" fmla="*/ 1574800 h 3187700"/>
                <a:gd name="connsiteX43" fmla="*/ 5969000 w 8534400"/>
                <a:gd name="connsiteY43" fmla="*/ 2070100 h 3187700"/>
                <a:gd name="connsiteX44" fmla="*/ 6032500 w 8534400"/>
                <a:gd name="connsiteY44" fmla="*/ 1854200 h 3187700"/>
                <a:gd name="connsiteX45" fmla="*/ 6108700 w 8534400"/>
                <a:gd name="connsiteY45" fmla="*/ 1841500 h 3187700"/>
                <a:gd name="connsiteX46" fmla="*/ 6223000 w 8534400"/>
                <a:gd name="connsiteY46" fmla="*/ 2527300 h 3187700"/>
                <a:gd name="connsiteX47" fmla="*/ 6362700 w 8534400"/>
                <a:gd name="connsiteY47" fmla="*/ 2540000 h 3187700"/>
                <a:gd name="connsiteX48" fmla="*/ 6400800 w 8534400"/>
                <a:gd name="connsiteY48" fmla="*/ 2438400 h 3187700"/>
                <a:gd name="connsiteX49" fmla="*/ 6438900 w 8534400"/>
                <a:gd name="connsiteY49" fmla="*/ 2590800 h 3187700"/>
                <a:gd name="connsiteX50" fmla="*/ 6540500 w 8534400"/>
                <a:gd name="connsiteY50" fmla="*/ 2705100 h 3187700"/>
                <a:gd name="connsiteX51" fmla="*/ 6743700 w 8534400"/>
                <a:gd name="connsiteY51" fmla="*/ 177800 h 3187700"/>
                <a:gd name="connsiteX52" fmla="*/ 6845300 w 8534400"/>
                <a:gd name="connsiteY52" fmla="*/ 228600 h 3187700"/>
                <a:gd name="connsiteX53" fmla="*/ 6934200 w 8534400"/>
                <a:gd name="connsiteY53" fmla="*/ 850900 h 3187700"/>
                <a:gd name="connsiteX54" fmla="*/ 7175500 w 8534400"/>
                <a:gd name="connsiteY54" fmla="*/ 2590800 h 3187700"/>
                <a:gd name="connsiteX55" fmla="*/ 7327900 w 8534400"/>
                <a:gd name="connsiteY55" fmla="*/ 1511300 h 3187700"/>
                <a:gd name="connsiteX56" fmla="*/ 7416800 w 8534400"/>
                <a:gd name="connsiteY56" fmla="*/ 1981200 h 3187700"/>
                <a:gd name="connsiteX57" fmla="*/ 7518400 w 8534400"/>
                <a:gd name="connsiteY57" fmla="*/ 1587500 h 3187700"/>
                <a:gd name="connsiteX58" fmla="*/ 7569200 w 8534400"/>
                <a:gd name="connsiteY58" fmla="*/ 1155700 h 3187700"/>
                <a:gd name="connsiteX59" fmla="*/ 7632700 w 8534400"/>
                <a:gd name="connsiteY59" fmla="*/ 2095500 h 3187700"/>
                <a:gd name="connsiteX60" fmla="*/ 7747000 w 8534400"/>
                <a:gd name="connsiteY60" fmla="*/ 2425700 h 3187700"/>
                <a:gd name="connsiteX61" fmla="*/ 7835900 w 8534400"/>
                <a:gd name="connsiteY61" fmla="*/ 1866900 h 3187700"/>
                <a:gd name="connsiteX62" fmla="*/ 7962900 w 8534400"/>
                <a:gd name="connsiteY62" fmla="*/ 2044700 h 3187700"/>
                <a:gd name="connsiteX63" fmla="*/ 8115300 w 8534400"/>
                <a:gd name="connsiteY63" fmla="*/ 1155700 h 3187700"/>
                <a:gd name="connsiteX64" fmla="*/ 8255000 w 8534400"/>
                <a:gd name="connsiteY64" fmla="*/ 2070100 h 3187700"/>
                <a:gd name="connsiteX65" fmla="*/ 8305800 w 8534400"/>
                <a:gd name="connsiteY65" fmla="*/ 1943100 h 3187700"/>
                <a:gd name="connsiteX66" fmla="*/ 8343900 w 8534400"/>
                <a:gd name="connsiteY66" fmla="*/ 2070100 h 3187700"/>
                <a:gd name="connsiteX67" fmla="*/ 8382000 w 8534400"/>
                <a:gd name="connsiteY67" fmla="*/ 1930400 h 3187700"/>
                <a:gd name="connsiteX68" fmla="*/ 8534400 w 8534400"/>
                <a:gd name="connsiteY68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308600 w 8534400"/>
                <a:gd name="connsiteY38" fmla="*/ 1333500 h 3187700"/>
                <a:gd name="connsiteX39" fmla="*/ 5486400 w 8534400"/>
                <a:gd name="connsiteY39" fmla="*/ 2400300 h 3187700"/>
                <a:gd name="connsiteX40" fmla="*/ 5562600 w 8534400"/>
                <a:gd name="connsiteY40" fmla="*/ 2133600 h 3187700"/>
                <a:gd name="connsiteX41" fmla="*/ 5816600 w 8534400"/>
                <a:gd name="connsiteY41" fmla="*/ 1574800 h 3187700"/>
                <a:gd name="connsiteX42" fmla="*/ 5969000 w 8534400"/>
                <a:gd name="connsiteY42" fmla="*/ 2070100 h 3187700"/>
                <a:gd name="connsiteX43" fmla="*/ 6032500 w 8534400"/>
                <a:gd name="connsiteY43" fmla="*/ 1854200 h 3187700"/>
                <a:gd name="connsiteX44" fmla="*/ 6108700 w 8534400"/>
                <a:gd name="connsiteY44" fmla="*/ 1841500 h 3187700"/>
                <a:gd name="connsiteX45" fmla="*/ 6223000 w 8534400"/>
                <a:gd name="connsiteY45" fmla="*/ 2527300 h 3187700"/>
                <a:gd name="connsiteX46" fmla="*/ 6362700 w 8534400"/>
                <a:gd name="connsiteY46" fmla="*/ 2540000 h 3187700"/>
                <a:gd name="connsiteX47" fmla="*/ 6400800 w 8534400"/>
                <a:gd name="connsiteY47" fmla="*/ 2438400 h 3187700"/>
                <a:gd name="connsiteX48" fmla="*/ 6438900 w 8534400"/>
                <a:gd name="connsiteY48" fmla="*/ 2590800 h 3187700"/>
                <a:gd name="connsiteX49" fmla="*/ 6540500 w 8534400"/>
                <a:gd name="connsiteY49" fmla="*/ 2705100 h 3187700"/>
                <a:gd name="connsiteX50" fmla="*/ 6743700 w 8534400"/>
                <a:gd name="connsiteY50" fmla="*/ 177800 h 3187700"/>
                <a:gd name="connsiteX51" fmla="*/ 6845300 w 8534400"/>
                <a:gd name="connsiteY51" fmla="*/ 228600 h 3187700"/>
                <a:gd name="connsiteX52" fmla="*/ 6934200 w 8534400"/>
                <a:gd name="connsiteY52" fmla="*/ 850900 h 3187700"/>
                <a:gd name="connsiteX53" fmla="*/ 7175500 w 8534400"/>
                <a:gd name="connsiteY53" fmla="*/ 2590800 h 3187700"/>
                <a:gd name="connsiteX54" fmla="*/ 7327900 w 8534400"/>
                <a:gd name="connsiteY54" fmla="*/ 1511300 h 3187700"/>
                <a:gd name="connsiteX55" fmla="*/ 7416800 w 8534400"/>
                <a:gd name="connsiteY55" fmla="*/ 1981200 h 3187700"/>
                <a:gd name="connsiteX56" fmla="*/ 7518400 w 8534400"/>
                <a:gd name="connsiteY56" fmla="*/ 1587500 h 3187700"/>
                <a:gd name="connsiteX57" fmla="*/ 7569200 w 8534400"/>
                <a:gd name="connsiteY57" fmla="*/ 1155700 h 3187700"/>
                <a:gd name="connsiteX58" fmla="*/ 7632700 w 8534400"/>
                <a:gd name="connsiteY58" fmla="*/ 2095500 h 3187700"/>
                <a:gd name="connsiteX59" fmla="*/ 7747000 w 8534400"/>
                <a:gd name="connsiteY59" fmla="*/ 2425700 h 3187700"/>
                <a:gd name="connsiteX60" fmla="*/ 7835900 w 8534400"/>
                <a:gd name="connsiteY60" fmla="*/ 1866900 h 3187700"/>
                <a:gd name="connsiteX61" fmla="*/ 7962900 w 8534400"/>
                <a:gd name="connsiteY61" fmla="*/ 2044700 h 3187700"/>
                <a:gd name="connsiteX62" fmla="*/ 8115300 w 8534400"/>
                <a:gd name="connsiteY62" fmla="*/ 1155700 h 3187700"/>
                <a:gd name="connsiteX63" fmla="*/ 8255000 w 8534400"/>
                <a:gd name="connsiteY63" fmla="*/ 2070100 h 3187700"/>
                <a:gd name="connsiteX64" fmla="*/ 8305800 w 8534400"/>
                <a:gd name="connsiteY64" fmla="*/ 1943100 h 3187700"/>
                <a:gd name="connsiteX65" fmla="*/ 8343900 w 8534400"/>
                <a:gd name="connsiteY65" fmla="*/ 2070100 h 3187700"/>
                <a:gd name="connsiteX66" fmla="*/ 8382000 w 8534400"/>
                <a:gd name="connsiteY66" fmla="*/ 1930400 h 3187700"/>
                <a:gd name="connsiteX67" fmla="*/ 8534400 w 8534400"/>
                <a:gd name="connsiteY67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364401 w 8534400"/>
                <a:gd name="connsiteY38" fmla="*/ 1149350 h 3187700"/>
                <a:gd name="connsiteX39" fmla="*/ 5486400 w 8534400"/>
                <a:gd name="connsiteY39" fmla="*/ 2400300 h 3187700"/>
                <a:gd name="connsiteX40" fmla="*/ 5562600 w 8534400"/>
                <a:gd name="connsiteY40" fmla="*/ 2133600 h 3187700"/>
                <a:gd name="connsiteX41" fmla="*/ 5816600 w 8534400"/>
                <a:gd name="connsiteY41" fmla="*/ 1574800 h 3187700"/>
                <a:gd name="connsiteX42" fmla="*/ 5969000 w 8534400"/>
                <a:gd name="connsiteY42" fmla="*/ 2070100 h 3187700"/>
                <a:gd name="connsiteX43" fmla="*/ 6032500 w 8534400"/>
                <a:gd name="connsiteY43" fmla="*/ 1854200 h 3187700"/>
                <a:gd name="connsiteX44" fmla="*/ 6108700 w 8534400"/>
                <a:gd name="connsiteY44" fmla="*/ 1841500 h 3187700"/>
                <a:gd name="connsiteX45" fmla="*/ 6223000 w 8534400"/>
                <a:gd name="connsiteY45" fmla="*/ 2527300 h 3187700"/>
                <a:gd name="connsiteX46" fmla="*/ 6362700 w 8534400"/>
                <a:gd name="connsiteY46" fmla="*/ 2540000 h 3187700"/>
                <a:gd name="connsiteX47" fmla="*/ 6400800 w 8534400"/>
                <a:gd name="connsiteY47" fmla="*/ 2438400 h 3187700"/>
                <a:gd name="connsiteX48" fmla="*/ 6438900 w 8534400"/>
                <a:gd name="connsiteY48" fmla="*/ 2590800 h 3187700"/>
                <a:gd name="connsiteX49" fmla="*/ 6540500 w 8534400"/>
                <a:gd name="connsiteY49" fmla="*/ 2705100 h 3187700"/>
                <a:gd name="connsiteX50" fmla="*/ 6743700 w 8534400"/>
                <a:gd name="connsiteY50" fmla="*/ 177800 h 3187700"/>
                <a:gd name="connsiteX51" fmla="*/ 6845300 w 8534400"/>
                <a:gd name="connsiteY51" fmla="*/ 228600 h 3187700"/>
                <a:gd name="connsiteX52" fmla="*/ 6934200 w 8534400"/>
                <a:gd name="connsiteY52" fmla="*/ 850900 h 3187700"/>
                <a:gd name="connsiteX53" fmla="*/ 7175500 w 8534400"/>
                <a:gd name="connsiteY53" fmla="*/ 2590800 h 3187700"/>
                <a:gd name="connsiteX54" fmla="*/ 7327900 w 8534400"/>
                <a:gd name="connsiteY54" fmla="*/ 1511300 h 3187700"/>
                <a:gd name="connsiteX55" fmla="*/ 7416800 w 8534400"/>
                <a:gd name="connsiteY55" fmla="*/ 1981200 h 3187700"/>
                <a:gd name="connsiteX56" fmla="*/ 7518400 w 8534400"/>
                <a:gd name="connsiteY56" fmla="*/ 1587500 h 3187700"/>
                <a:gd name="connsiteX57" fmla="*/ 7569200 w 8534400"/>
                <a:gd name="connsiteY57" fmla="*/ 1155700 h 3187700"/>
                <a:gd name="connsiteX58" fmla="*/ 7632700 w 8534400"/>
                <a:gd name="connsiteY58" fmla="*/ 2095500 h 3187700"/>
                <a:gd name="connsiteX59" fmla="*/ 7747000 w 8534400"/>
                <a:gd name="connsiteY59" fmla="*/ 2425700 h 3187700"/>
                <a:gd name="connsiteX60" fmla="*/ 7835900 w 8534400"/>
                <a:gd name="connsiteY60" fmla="*/ 1866900 h 3187700"/>
                <a:gd name="connsiteX61" fmla="*/ 7962900 w 8534400"/>
                <a:gd name="connsiteY61" fmla="*/ 2044700 h 3187700"/>
                <a:gd name="connsiteX62" fmla="*/ 8115300 w 8534400"/>
                <a:gd name="connsiteY62" fmla="*/ 1155700 h 3187700"/>
                <a:gd name="connsiteX63" fmla="*/ 8255000 w 8534400"/>
                <a:gd name="connsiteY63" fmla="*/ 2070100 h 3187700"/>
                <a:gd name="connsiteX64" fmla="*/ 8305800 w 8534400"/>
                <a:gd name="connsiteY64" fmla="*/ 1943100 h 3187700"/>
                <a:gd name="connsiteX65" fmla="*/ 8343900 w 8534400"/>
                <a:gd name="connsiteY65" fmla="*/ 2070100 h 3187700"/>
                <a:gd name="connsiteX66" fmla="*/ 8382000 w 8534400"/>
                <a:gd name="connsiteY66" fmla="*/ 1930400 h 3187700"/>
                <a:gd name="connsiteX67" fmla="*/ 8534400 w 8534400"/>
                <a:gd name="connsiteY67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00800 w 8534400"/>
                <a:gd name="connsiteY46" fmla="*/ 2438400 h 3187700"/>
                <a:gd name="connsiteX47" fmla="*/ 6438900 w 8534400"/>
                <a:gd name="connsiteY47" fmla="*/ 2590800 h 3187700"/>
                <a:gd name="connsiteX48" fmla="*/ 6540500 w 8534400"/>
                <a:gd name="connsiteY48" fmla="*/ 2705100 h 3187700"/>
                <a:gd name="connsiteX49" fmla="*/ 6743700 w 8534400"/>
                <a:gd name="connsiteY49" fmla="*/ 177800 h 3187700"/>
                <a:gd name="connsiteX50" fmla="*/ 6845300 w 8534400"/>
                <a:gd name="connsiteY50" fmla="*/ 228600 h 3187700"/>
                <a:gd name="connsiteX51" fmla="*/ 6934200 w 8534400"/>
                <a:gd name="connsiteY51" fmla="*/ 850900 h 3187700"/>
                <a:gd name="connsiteX52" fmla="*/ 7175500 w 8534400"/>
                <a:gd name="connsiteY52" fmla="*/ 2590800 h 3187700"/>
                <a:gd name="connsiteX53" fmla="*/ 7327900 w 8534400"/>
                <a:gd name="connsiteY53" fmla="*/ 1511300 h 3187700"/>
                <a:gd name="connsiteX54" fmla="*/ 7416800 w 8534400"/>
                <a:gd name="connsiteY54" fmla="*/ 1981200 h 3187700"/>
                <a:gd name="connsiteX55" fmla="*/ 7518400 w 8534400"/>
                <a:gd name="connsiteY55" fmla="*/ 1587500 h 3187700"/>
                <a:gd name="connsiteX56" fmla="*/ 7569200 w 8534400"/>
                <a:gd name="connsiteY56" fmla="*/ 1155700 h 3187700"/>
                <a:gd name="connsiteX57" fmla="*/ 7632700 w 8534400"/>
                <a:gd name="connsiteY57" fmla="*/ 2095500 h 3187700"/>
                <a:gd name="connsiteX58" fmla="*/ 7747000 w 8534400"/>
                <a:gd name="connsiteY58" fmla="*/ 2425700 h 3187700"/>
                <a:gd name="connsiteX59" fmla="*/ 7835900 w 8534400"/>
                <a:gd name="connsiteY59" fmla="*/ 1866900 h 3187700"/>
                <a:gd name="connsiteX60" fmla="*/ 7962900 w 8534400"/>
                <a:gd name="connsiteY60" fmla="*/ 2044700 h 3187700"/>
                <a:gd name="connsiteX61" fmla="*/ 8115300 w 8534400"/>
                <a:gd name="connsiteY61" fmla="*/ 1155700 h 3187700"/>
                <a:gd name="connsiteX62" fmla="*/ 8255000 w 8534400"/>
                <a:gd name="connsiteY62" fmla="*/ 2070100 h 3187700"/>
                <a:gd name="connsiteX63" fmla="*/ 8305800 w 8534400"/>
                <a:gd name="connsiteY63" fmla="*/ 1943100 h 3187700"/>
                <a:gd name="connsiteX64" fmla="*/ 8343900 w 8534400"/>
                <a:gd name="connsiteY64" fmla="*/ 2070100 h 3187700"/>
                <a:gd name="connsiteX65" fmla="*/ 8382000 w 8534400"/>
                <a:gd name="connsiteY65" fmla="*/ 1930400 h 3187700"/>
                <a:gd name="connsiteX66" fmla="*/ 8534400 w 8534400"/>
                <a:gd name="connsiteY66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00800 w 8534400"/>
                <a:gd name="connsiteY46" fmla="*/ 2438400 h 3187700"/>
                <a:gd name="connsiteX47" fmla="*/ 6438900 w 8534400"/>
                <a:gd name="connsiteY47" fmla="*/ 2590800 h 3187700"/>
                <a:gd name="connsiteX48" fmla="*/ 6540500 w 8534400"/>
                <a:gd name="connsiteY48" fmla="*/ 2705100 h 3187700"/>
                <a:gd name="connsiteX49" fmla="*/ 6743700 w 8534400"/>
                <a:gd name="connsiteY49" fmla="*/ 177800 h 3187700"/>
                <a:gd name="connsiteX50" fmla="*/ 6845300 w 8534400"/>
                <a:gd name="connsiteY50" fmla="*/ 228600 h 3187700"/>
                <a:gd name="connsiteX51" fmla="*/ 6934200 w 8534400"/>
                <a:gd name="connsiteY51" fmla="*/ 850900 h 3187700"/>
                <a:gd name="connsiteX52" fmla="*/ 7175500 w 8534400"/>
                <a:gd name="connsiteY52" fmla="*/ 2590800 h 3187700"/>
                <a:gd name="connsiteX53" fmla="*/ 7327900 w 8534400"/>
                <a:gd name="connsiteY53" fmla="*/ 1511300 h 3187700"/>
                <a:gd name="connsiteX54" fmla="*/ 7416800 w 8534400"/>
                <a:gd name="connsiteY54" fmla="*/ 1981200 h 3187700"/>
                <a:gd name="connsiteX55" fmla="*/ 7518400 w 8534400"/>
                <a:gd name="connsiteY55" fmla="*/ 1587500 h 3187700"/>
                <a:gd name="connsiteX56" fmla="*/ 7569200 w 8534400"/>
                <a:gd name="connsiteY56" fmla="*/ 1155700 h 3187700"/>
                <a:gd name="connsiteX57" fmla="*/ 7632700 w 8534400"/>
                <a:gd name="connsiteY57" fmla="*/ 2095500 h 3187700"/>
                <a:gd name="connsiteX58" fmla="*/ 7747000 w 8534400"/>
                <a:gd name="connsiteY58" fmla="*/ 2425700 h 3187700"/>
                <a:gd name="connsiteX59" fmla="*/ 7835900 w 8534400"/>
                <a:gd name="connsiteY59" fmla="*/ 1866900 h 3187700"/>
                <a:gd name="connsiteX60" fmla="*/ 7962900 w 8534400"/>
                <a:gd name="connsiteY60" fmla="*/ 2044700 h 3187700"/>
                <a:gd name="connsiteX61" fmla="*/ 8115300 w 8534400"/>
                <a:gd name="connsiteY61" fmla="*/ 1155700 h 3187700"/>
                <a:gd name="connsiteX62" fmla="*/ 8255000 w 8534400"/>
                <a:gd name="connsiteY62" fmla="*/ 2070100 h 3187700"/>
                <a:gd name="connsiteX63" fmla="*/ 8305800 w 8534400"/>
                <a:gd name="connsiteY63" fmla="*/ 1943100 h 3187700"/>
                <a:gd name="connsiteX64" fmla="*/ 8343900 w 8534400"/>
                <a:gd name="connsiteY64" fmla="*/ 2070100 h 3187700"/>
                <a:gd name="connsiteX65" fmla="*/ 8382000 w 8534400"/>
                <a:gd name="connsiteY65" fmla="*/ 1930400 h 3187700"/>
                <a:gd name="connsiteX66" fmla="*/ 8534400 w 8534400"/>
                <a:gd name="connsiteY66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38900 w 8534400"/>
                <a:gd name="connsiteY46" fmla="*/ 2590800 h 3187700"/>
                <a:gd name="connsiteX47" fmla="*/ 6540500 w 8534400"/>
                <a:gd name="connsiteY47" fmla="*/ 2705100 h 3187700"/>
                <a:gd name="connsiteX48" fmla="*/ 6743700 w 8534400"/>
                <a:gd name="connsiteY48" fmla="*/ 177800 h 3187700"/>
                <a:gd name="connsiteX49" fmla="*/ 6845300 w 8534400"/>
                <a:gd name="connsiteY49" fmla="*/ 228600 h 3187700"/>
                <a:gd name="connsiteX50" fmla="*/ 6934200 w 8534400"/>
                <a:gd name="connsiteY50" fmla="*/ 850900 h 3187700"/>
                <a:gd name="connsiteX51" fmla="*/ 7175500 w 8534400"/>
                <a:gd name="connsiteY51" fmla="*/ 2590800 h 3187700"/>
                <a:gd name="connsiteX52" fmla="*/ 7327900 w 8534400"/>
                <a:gd name="connsiteY52" fmla="*/ 1511300 h 3187700"/>
                <a:gd name="connsiteX53" fmla="*/ 7416800 w 8534400"/>
                <a:gd name="connsiteY53" fmla="*/ 1981200 h 3187700"/>
                <a:gd name="connsiteX54" fmla="*/ 7518400 w 8534400"/>
                <a:gd name="connsiteY54" fmla="*/ 1587500 h 3187700"/>
                <a:gd name="connsiteX55" fmla="*/ 7569200 w 8534400"/>
                <a:gd name="connsiteY55" fmla="*/ 1155700 h 3187700"/>
                <a:gd name="connsiteX56" fmla="*/ 7632700 w 8534400"/>
                <a:gd name="connsiteY56" fmla="*/ 2095500 h 3187700"/>
                <a:gd name="connsiteX57" fmla="*/ 7747000 w 8534400"/>
                <a:gd name="connsiteY57" fmla="*/ 2425700 h 3187700"/>
                <a:gd name="connsiteX58" fmla="*/ 7835900 w 8534400"/>
                <a:gd name="connsiteY58" fmla="*/ 1866900 h 3187700"/>
                <a:gd name="connsiteX59" fmla="*/ 7962900 w 8534400"/>
                <a:gd name="connsiteY59" fmla="*/ 2044700 h 3187700"/>
                <a:gd name="connsiteX60" fmla="*/ 8115300 w 8534400"/>
                <a:gd name="connsiteY60" fmla="*/ 1155700 h 3187700"/>
                <a:gd name="connsiteX61" fmla="*/ 8255000 w 8534400"/>
                <a:gd name="connsiteY61" fmla="*/ 2070100 h 3187700"/>
                <a:gd name="connsiteX62" fmla="*/ 8305800 w 8534400"/>
                <a:gd name="connsiteY62" fmla="*/ 1943100 h 3187700"/>
                <a:gd name="connsiteX63" fmla="*/ 8343900 w 8534400"/>
                <a:gd name="connsiteY63" fmla="*/ 2070100 h 3187700"/>
                <a:gd name="connsiteX64" fmla="*/ 8382000 w 8534400"/>
                <a:gd name="connsiteY64" fmla="*/ 1930400 h 3187700"/>
                <a:gd name="connsiteX65" fmla="*/ 8534400 w 8534400"/>
                <a:gd name="connsiteY65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540500 w 8534400"/>
                <a:gd name="connsiteY46" fmla="*/ 2705100 h 3187700"/>
                <a:gd name="connsiteX47" fmla="*/ 6743700 w 8534400"/>
                <a:gd name="connsiteY47" fmla="*/ 177800 h 3187700"/>
                <a:gd name="connsiteX48" fmla="*/ 6845300 w 8534400"/>
                <a:gd name="connsiteY48" fmla="*/ 228600 h 3187700"/>
                <a:gd name="connsiteX49" fmla="*/ 6934200 w 8534400"/>
                <a:gd name="connsiteY49" fmla="*/ 850900 h 3187700"/>
                <a:gd name="connsiteX50" fmla="*/ 7175500 w 8534400"/>
                <a:gd name="connsiteY50" fmla="*/ 2590800 h 3187700"/>
                <a:gd name="connsiteX51" fmla="*/ 7327900 w 8534400"/>
                <a:gd name="connsiteY51" fmla="*/ 1511300 h 3187700"/>
                <a:gd name="connsiteX52" fmla="*/ 7416800 w 8534400"/>
                <a:gd name="connsiteY52" fmla="*/ 1981200 h 3187700"/>
                <a:gd name="connsiteX53" fmla="*/ 7518400 w 8534400"/>
                <a:gd name="connsiteY53" fmla="*/ 1587500 h 3187700"/>
                <a:gd name="connsiteX54" fmla="*/ 7569200 w 8534400"/>
                <a:gd name="connsiteY54" fmla="*/ 1155700 h 3187700"/>
                <a:gd name="connsiteX55" fmla="*/ 7632700 w 8534400"/>
                <a:gd name="connsiteY55" fmla="*/ 2095500 h 3187700"/>
                <a:gd name="connsiteX56" fmla="*/ 7747000 w 8534400"/>
                <a:gd name="connsiteY56" fmla="*/ 2425700 h 3187700"/>
                <a:gd name="connsiteX57" fmla="*/ 7835900 w 8534400"/>
                <a:gd name="connsiteY57" fmla="*/ 1866900 h 3187700"/>
                <a:gd name="connsiteX58" fmla="*/ 7962900 w 8534400"/>
                <a:gd name="connsiteY58" fmla="*/ 2044700 h 3187700"/>
                <a:gd name="connsiteX59" fmla="*/ 8115300 w 8534400"/>
                <a:gd name="connsiteY59" fmla="*/ 1155700 h 3187700"/>
                <a:gd name="connsiteX60" fmla="*/ 8255000 w 8534400"/>
                <a:gd name="connsiteY60" fmla="*/ 2070100 h 3187700"/>
                <a:gd name="connsiteX61" fmla="*/ 8305800 w 8534400"/>
                <a:gd name="connsiteY61" fmla="*/ 1943100 h 3187700"/>
                <a:gd name="connsiteX62" fmla="*/ 8343900 w 8534400"/>
                <a:gd name="connsiteY62" fmla="*/ 2070100 h 3187700"/>
                <a:gd name="connsiteX63" fmla="*/ 8382000 w 8534400"/>
                <a:gd name="connsiteY63" fmla="*/ 1930400 h 3187700"/>
                <a:gd name="connsiteX64" fmla="*/ 8534400 w 8534400"/>
                <a:gd name="connsiteY64" fmla="*/ 1215572 h 318770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798801 w 8534400"/>
                <a:gd name="connsiteY34" fmla="*/ 800100 h 3172460"/>
                <a:gd name="connsiteX35" fmla="*/ 4876800 w 8534400"/>
                <a:gd name="connsiteY35" fmla="*/ 2374900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876800 w 8534400"/>
                <a:gd name="connsiteY35" fmla="*/ 2374900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915163 w 8534400"/>
                <a:gd name="connsiteY35" fmla="*/ 2379663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42180 w 8534400"/>
                <a:gd name="connsiteY43" fmla="*/ 128524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42180 w 8534400"/>
                <a:gd name="connsiteY43" fmla="*/ 128524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97981 w 8534400"/>
                <a:gd name="connsiteY43" fmla="*/ 122428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97981 w 8534400"/>
                <a:gd name="connsiteY43" fmla="*/ 1224280 h 3172460"/>
                <a:gd name="connsiteX44" fmla="*/ 6362700 w 8534400"/>
                <a:gd name="connsiteY44" fmla="*/ 2540000 h 3172460"/>
                <a:gd name="connsiteX45" fmla="*/ 6540500 w 8534400"/>
                <a:gd name="connsiteY45" fmla="*/ 2705100 h 3172460"/>
                <a:gd name="connsiteX46" fmla="*/ 6743700 w 8534400"/>
                <a:gd name="connsiteY46" fmla="*/ 177800 h 3172460"/>
                <a:gd name="connsiteX47" fmla="*/ 6845300 w 8534400"/>
                <a:gd name="connsiteY47" fmla="*/ 228600 h 3172460"/>
                <a:gd name="connsiteX48" fmla="*/ 6934200 w 8534400"/>
                <a:gd name="connsiteY48" fmla="*/ 850900 h 3172460"/>
                <a:gd name="connsiteX49" fmla="*/ 7175500 w 8534400"/>
                <a:gd name="connsiteY49" fmla="*/ 2590800 h 3172460"/>
                <a:gd name="connsiteX50" fmla="*/ 7327900 w 8534400"/>
                <a:gd name="connsiteY50" fmla="*/ 1511300 h 3172460"/>
                <a:gd name="connsiteX51" fmla="*/ 7416800 w 8534400"/>
                <a:gd name="connsiteY51" fmla="*/ 1981200 h 3172460"/>
                <a:gd name="connsiteX52" fmla="*/ 7518400 w 8534400"/>
                <a:gd name="connsiteY52" fmla="*/ 1587500 h 3172460"/>
                <a:gd name="connsiteX53" fmla="*/ 7569200 w 8534400"/>
                <a:gd name="connsiteY53" fmla="*/ 1155700 h 3172460"/>
                <a:gd name="connsiteX54" fmla="*/ 7632700 w 8534400"/>
                <a:gd name="connsiteY54" fmla="*/ 2095500 h 3172460"/>
                <a:gd name="connsiteX55" fmla="*/ 7747000 w 8534400"/>
                <a:gd name="connsiteY55" fmla="*/ 2425700 h 3172460"/>
                <a:gd name="connsiteX56" fmla="*/ 7835900 w 8534400"/>
                <a:gd name="connsiteY56" fmla="*/ 1866900 h 3172460"/>
                <a:gd name="connsiteX57" fmla="*/ 7962900 w 8534400"/>
                <a:gd name="connsiteY57" fmla="*/ 2044700 h 3172460"/>
                <a:gd name="connsiteX58" fmla="*/ 8115300 w 8534400"/>
                <a:gd name="connsiteY58" fmla="*/ 1155700 h 3172460"/>
                <a:gd name="connsiteX59" fmla="*/ 8255000 w 8534400"/>
                <a:gd name="connsiteY59" fmla="*/ 2070100 h 3172460"/>
                <a:gd name="connsiteX60" fmla="*/ 8305800 w 8534400"/>
                <a:gd name="connsiteY60" fmla="*/ 1943100 h 3172460"/>
                <a:gd name="connsiteX61" fmla="*/ 8343900 w 8534400"/>
                <a:gd name="connsiteY61" fmla="*/ 2070100 h 3172460"/>
                <a:gd name="connsiteX62" fmla="*/ 8382000 w 8534400"/>
                <a:gd name="connsiteY62" fmla="*/ 1930400 h 3172460"/>
                <a:gd name="connsiteX63" fmla="*/ 8534400 w 8534400"/>
                <a:gd name="connsiteY63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33484 w 8534400"/>
                <a:gd name="connsiteY22" fmla="*/ 2360168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3029141 w 8534400"/>
                <a:gd name="connsiteY23" fmla="*/ 1858264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88845 w 8534400"/>
                <a:gd name="connsiteY22" fmla="*/ 2384552 h 3172460"/>
                <a:gd name="connsiteX23" fmla="*/ 3029141 w 8534400"/>
                <a:gd name="connsiteY23" fmla="*/ 1858264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43900 w 8534400"/>
                <a:gd name="connsiteY58" fmla="*/ 2070100 h 3172460"/>
                <a:gd name="connsiteX59" fmla="*/ 8382000 w 8534400"/>
                <a:gd name="connsiteY59" fmla="*/ 1930400 h 3172460"/>
                <a:gd name="connsiteX60" fmla="*/ 8534400 w 8534400"/>
                <a:gd name="connsiteY60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82000 w 8534400"/>
                <a:gd name="connsiteY58" fmla="*/ 1930400 h 3172460"/>
                <a:gd name="connsiteX59" fmla="*/ 8534400 w 8534400"/>
                <a:gd name="connsiteY59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87580 w 8534400"/>
                <a:gd name="connsiteY58" fmla="*/ 1595120 h 3172460"/>
                <a:gd name="connsiteX59" fmla="*/ 8534400 w 8534400"/>
                <a:gd name="connsiteY59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87580 w 8534400"/>
                <a:gd name="connsiteY57" fmla="*/ 1595120 h 3172460"/>
                <a:gd name="connsiteX58" fmla="*/ 8534400 w 8534400"/>
                <a:gd name="connsiteY58" fmla="*/ 121557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387580 w 8562300"/>
                <a:gd name="connsiteY57" fmla="*/ 159512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370840 w 8562300"/>
                <a:gd name="connsiteY57" fmla="*/ 159512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409901 w 8562300"/>
                <a:gd name="connsiteY57" fmla="*/ 142748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7175500 w 8562300"/>
                <a:gd name="connsiteY44" fmla="*/ 2590800 h 3172460"/>
                <a:gd name="connsiteX45" fmla="*/ 7327900 w 8562300"/>
                <a:gd name="connsiteY45" fmla="*/ 1511300 h 3172460"/>
                <a:gd name="connsiteX46" fmla="*/ 7416800 w 8562300"/>
                <a:gd name="connsiteY46" fmla="*/ 1981200 h 3172460"/>
                <a:gd name="connsiteX47" fmla="*/ 7518400 w 8562300"/>
                <a:gd name="connsiteY47" fmla="*/ 1587500 h 3172460"/>
                <a:gd name="connsiteX48" fmla="*/ 7569200 w 8562300"/>
                <a:gd name="connsiteY48" fmla="*/ 1155700 h 3172460"/>
                <a:gd name="connsiteX49" fmla="*/ 7632700 w 8562300"/>
                <a:gd name="connsiteY49" fmla="*/ 2095500 h 3172460"/>
                <a:gd name="connsiteX50" fmla="*/ 7747000 w 8562300"/>
                <a:gd name="connsiteY50" fmla="*/ 2425700 h 3172460"/>
                <a:gd name="connsiteX51" fmla="*/ 7835900 w 8562300"/>
                <a:gd name="connsiteY51" fmla="*/ 1866900 h 3172460"/>
                <a:gd name="connsiteX52" fmla="*/ 7962900 w 8562300"/>
                <a:gd name="connsiteY52" fmla="*/ 2044700 h 3172460"/>
                <a:gd name="connsiteX53" fmla="*/ 8115300 w 8562300"/>
                <a:gd name="connsiteY53" fmla="*/ 1155700 h 3172460"/>
                <a:gd name="connsiteX54" fmla="*/ 8255000 w 8562300"/>
                <a:gd name="connsiteY54" fmla="*/ 2070100 h 3172460"/>
                <a:gd name="connsiteX55" fmla="*/ 8409901 w 8562300"/>
                <a:gd name="connsiteY55" fmla="*/ 1427480 h 3172460"/>
                <a:gd name="connsiteX56" fmla="*/ 8562300 w 8562300"/>
                <a:gd name="connsiteY56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38491 w 8562300"/>
                <a:gd name="connsiteY44" fmla="*/ 687578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900988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00988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8115300 w 8562300"/>
                <a:gd name="connsiteY53" fmla="*/ 1155700 h 3172460"/>
                <a:gd name="connsiteX54" fmla="*/ 8255000 w 8562300"/>
                <a:gd name="connsiteY54" fmla="*/ 2070100 h 3172460"/>
                <a:gd name="connsiteX55" fmla="*/ 8409901 w 8562300"/>
                <a:gd name="connsiteY55" fmla="*/ 1427480 h 3172460"/>
                <a:gd name="connsiteX56" fmla="*/ 8562300 w 8562300"/>
                <a:gd name="connsiteY56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69200 w 8562300"/>
                <a:gd name="connsiteY48" fmla="*/ 1155700 h 3172460"/>
                <a:gd name="connsiteX49" fmla="*/ 7632700 w 8562300"/>
                <a:gd name="connsiteY49" fmla="*/ 2095500 h 3172460"/>
                <a:gd name="connsiteX50" fmla="*/ 7747000 w 8562300"/>
                <a:gd name="connsiteY50" fmla="*/ 2425700 h 3172460"/>
                <a:gd name="connsiteX51" fmla="*/ 7835900 w 8562300"/>
                <a:gd name="connsiteY51" fmla="*/ 1866900 h 3172460"/>
                <a:gd name="connsiteX52" fmla="*/ 8115300 w 8562300"/>
                <a:gd name="connsiteY52" fmla="*/ 1155700 h 3172460"/>
                <a:gd name="connsiteX53" fmla="*/ 8255000 w 8562300"/>
                <a:gd name="connsiteY53" fmla="*/ 2070100 h 3172460"/>
                <a:gd name="connsiteX54" fmla="*/ 8409901 w 8562300"/>
                <a:gd name="connsiteY54" fmla="*/ 1427480 h 3172460"/>
                <a:gd name="connsiteX55" fmla="*/ 8562300 w 8562300"/>
                <a:gd name="connsiteY55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569200 w 8562300"/>
                <a:gd name="connsiteY47" fmla="*/ 1155700 h 3172460"/>
                <a:gd name="connsiteX48" fmla="*/ 7632700 w 8562300"/>
                <a:gd name="connsiteY48" fmla="*/ 2095500 h 3172460"/>
                <a:gd name="connsiteX49" fmla="*/ 7747000 w 8562300"/>
                <a:gd name="connsiteY49" fmla="*/ 2425700 h 3172460"/>
                <a:gd name="connsiteX50" fmla="*/ 7835900 w 8562300"/>
                <a:gd name="connsiteY50" fmla="*/ 1866900 h 3172460"/>
                <a:gd name="connsiteX51" fmla="*/ 8115300 w 8562300"/>
                <a:gd name="connsiteY51" fmla="*/ 1155700 h 3172460"/>
                <a:gd name="connsiteX52" fmla="*/ 8255000 w 8562300"/>
                <a:gd name="connsiteY52" fmla="*/ 2070100 h 3172460"/>
                <a:gd name="connsiteX53" fmla="*/ 8409901 w 8562300"/>
                <a:gd name="connsiteY53" fmla="*/ 1427480 h 3172460"/>
                <a:gd name="connsiteX54" fmla="*/ 8562300 w 8562300"/>
                <a:gd name="connsiteY54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569200 w 8562300"/>
                <a:gd name="connsiteY47" fmla="*/ 1155700 h 3172460"/>
                <a:gd name="connsiteX48" fmla="*/ 7632700 w 8562300"/>
                <a:gd name="connsiteY48" fmla="*/ 2095500 h 3172460"/>
                <a:gd name="connsiteX49" fmla="*/ 7747000 w 8562300"/>
                <a:gd name="connsiteY49" fmla="*/ 2425700 h 3172460"/>
                <a:gd name="connsiteX50" fmla="*/ 7835900 w 8562300"/>
                <a:gd name="connsiteY50" fmla="*/ 1866900 h 3172460"/>
                <a:gd name="connsiteX51" fmla="*/ 8115300 w 8562300"/>
                <a:gd name="connsiteY51" fmla="*/ 1155700 h 3172460"/>
                <a:gd name="connsiteX52" fmla="*/ 8255000 w 8562300"/>
                <a:gd name="connsiteY52" fmla="*/ 2070100 h 3172460"/>
                <a:gd name="connsiteX53" fmla="*/ 8409901 w 8562300"/>
                <a:gd name="connsiteY53" fmla="*/ 1427480 h 3172460"/>
                <a:gd name="connsiteX54" fmla="*/ 8562300 w 8562300"/>
                <a:gd name="connsiteY54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1003300 w 8562300"/>
                <a:gd name="connsiteY7" fmla="*/ 2032000 h 3172460"/>
                <a:gd name="connsiteX8" fmla="*/ 1104900 w 8562300"/>
                <a:gd name="connsiteY8" fmla="*/ 2108200 h 3172460"/>
                <a:gd name="connsiteX9" fmla="*/ 1244600 w 8562300"/>
                <a:gd name="connsiteY9" fmla="*/ 927100 h 3172460"/>
                <a:gd name="connsiteX10" fmla="*/ 1308100 w 8562300"/>
                <a:gd name="connsiteY10" fmla="*/ 457200 h 3172460"/>
                <a:gd name="connsiteX11" fmla="*/ 1473200 w 8562300"/>
                <a:gd name="connsiteY11" fmla="*/ 1143000 h 3172460"/>
                <a:gd name="connsiteX12" fmla="*/ 1536700 w 8562300"/>
                <a:gd name="connsiteY12" fmla="*/ 1689100 h 3172460"/>
                <a:gd name="connsiteX13" fmla="*/ 1714500 w 8562300"/>
                <a:gd name="connsiteY13" fmla="*/ 2755900 h 3172460"/>
                <a:gd name="connsiteX14" fmla="*/ 1841500 w 8562300"/>
                <a:gd name="connsiteY14" fmla="*/ 1511300 h 3172460"/>
                <a:gd name="connsiteX15" fmla="*/ 2082800 w 8562300"/>
                <a:gd name="connsiteY15" fmla="*/ 1130300 h 3172460"/>
                <a:gd name="connsiteX16" fmla="*/ 2146300 w 8562300"/>
                <a:gd name="connsiteY16" fmla="*/ 1600200 h 3172460"/>
                <a:gd name="connsiteX17" fmla="*/ 2286000 w 8562300"/>
                <a:gd name="connsiteY17" fmla="*/ 2425700 h 3172460"/>
                <a:gd name="connsiteX18" fmla="*/ 2400300 w 8562300"/>
                <a:gd name="connsiteY18" fmla="*/ 2006600 h 3172460"/>
                <a:gd name="connsiteX19" fmla="*/ 2667000 w 8562300"/>
                <a:gd name="connsiteY19" fmla="*/ 863600 h 3172460"/>
                <a:gd name="connsiteX20" fmla="*/ 2788845 w 8562300"/>
                <a:gd name="connsiteY20" fmla="*/ 2384552 h 3172460"/>
                <a:gd name="connsiteX21" fmla="*/ 3029141 w 8562300"/>
                <a:gd name="connsiteY21" fmla="*/ 1858264 h 3172460"/>
                <a:gd name="connsiteX22" fmla="*/ 3161297 w 8562300"/>
                <a:gd name="connsiteY22" fmla="*/ 2488692 h 3172460"/>
                <a:gd name="connsiteX23" fmla="*/ 3492500 w 8562300"/>
                <a:gd name="connsiteY23" fmla="*/ 1803400 h 3172460"/>
                <a:gd name="connsiteX24" fmla="*/ 3670300 w 8562300"/>
                <a:gd name="connsiteY24" fmla="*/ 2349500 h 3172460"/>
                <a:gd name="connsiteX25" fmla="*/ 3733800 w 8562300"/>
                <a:gd name="connsiteY25" fmla="*/ 2146300 h 3172460"/>
                <a:gd name="connsiteX26" fmla="*/ 3915743 w 8562300"/>
                <a:gd name="connsiteY26" fmla="*/ 0 h 3172460"/>
                <a:gd name="connsiteX27" fmla="*/ 4160600 w 8562300"/>
                <a:gd name="connsiteY27" fmla="*/ 1085850 h 3172460"/>
                <a:gd name="connsiteX28" fmla="*/ 4340000 w 8562300"/>
                <a:gd name="connsiteY28" fmla="*/ 3172460 h 3172460"/>
                <a:gd name="connsiteX29" fmla="*/ 4583450 w 8562300"/>
                <a:gd name="connsiteY29" fmla="*/ 1206500 h 3172460"/>
                <a:gd name="connsiteX30" fmla="*/ 4819727 w 8562300"/>
                <a:gd name="connsiteY30" fmla="*/ 823913 h 3172460"/>
                <a:gd name="connsiteX31" fmla="*/ 4915163 w 8562300"/>
                <a:gd name="connsiteY31" fmla="*/ 2379663 h 3172460"/>
                <a:gd name="connsiteX32" fmla="*/ 5095902 w 8562300"/>
                <a:gd name="connsiteY32" fmla="*/ 1730375 h 3172460"/>
                <a:gd name="connsiteX33" fmla="*/ 5364401 w 8562300"/>
                <a:gd name="connsiteY33" fmla="*/ 1149350 h 3172460"/>
                <a:gd name="connsiteX34" fmla="*/ 5486400 w 8562300"/>
                <a:gd name="connsiteY34" fmla="*/ 2400300 h 3172460"/>
                <a:gd name="connsiteX35" fmla="*/ 5562600 w 8562300"/>
                <a:gd name="connsiteY35" fmla="*/ 2133600 h 3172460"/>
                <a:gd name="connsiteX36" fmla="*/ 5816600 w 8562300"/>
                <a:gd name="connsiteY36" fmla="*/ 1574800 h 3172460"/>
                <a:gd name="connsiteX37" fmla="*/ 5969000 w 8562300"/>
                <a:gd name="connsiteY37" fmla="*/ 2070100 h 3172460"/>
                <a:gd name="connsiteX38" fmla="*/ 6054820 w 8562300"/>
                <a:gd name="connsiteY38" fmla="*/ 1518920 h 3172460"/>
                <a:gd name="connsiteX39" fmla="*/ 6197981 w 8562300"/>
                <a:gd name="connsiteY39" fmla="*/ 1224280 h 3172460"/>
                <a:gd name="connsiteX40" fmla="*/ 6362700 w 8562300"/>
                <a:gd name="connsiteY40" fmla="*/ 2540000 h 3172460"/>
                <a:gd name="connsiteX41" fmla="*/ 6540500 w 8562300"/>
                <a:gd name="connsiteY41" fmla="*/ 2705100 h 3172460"/>
                <a:gd name="connsiteX42" fmla="*/ 6761556 w 8562300"/>
                <a:gd name="connsiteY42" fmla="*/ 177800 h 3172460"/>
                <a:gd name="connsiteX43" fmla="*/ 6918845 w 8562300"/>
                <a:gd name="connsiteY43" fmla="*/ 675386 h 3172460"/>
                <a:gd name="connsiteX44" fmla="*/ 7175500 w 8562300"/>
                <a:gd name="connsiteY44" fmla="*/ 2590800 h 3172460"/>
                <a:gd name="connsiteX45" fmla="*/ 7327900 w 8562300"/>
                <a:gd name="connsiteY45" fmla="*/ 1511300 h 3172460"/>
                <a:gd name="connsiteX46" fmla="*/ 7569200 w 8562300"/>
                <a:gd name="connsiteY46" fmla="*/ 1155700 h 3172460"/>
                <a:gd name="connsiteX47" fmla="*/ 7632700 w 8562300"/>
                <a:gd name="connsiteY47" fmla="*/ 2095500 h 3172460"/>
                <a:gd name="connsiteX48" fmla="*/ 7747000 w 8562300"/>
                <a:gd name="connsiteY48" fmla="*/ 2425700 h 3172460"/>
                <a:gd name="connsiteX49" fmla="*/ 7835900 w 8562300"/>
                <a:gd name="connsiteY49" fmla="*/ 1866900 h 3172460"/>
                <a:gd name="connsiteX50" fmla="*/ 8115300 w 8562300"/>
                <a:gd name="connsiteY50" fmla="*/ 1155700 h 3172460"/>
                <a:gd name="connsiteX51" fmla="*/ 8255000 w 8562300"/>
                <a:gd name="connsiteY51" fmla="*/ 2070100 h 3172460"/>
                <a:gd name="connsiteX52" fmla="*/ 8409901 w 8562300"/>
                <a:gd name="connsiteY52" fmla="*/ 1427480 h 3172460"/>
                <a:gd name="connsiteX53" fmla="*/ 8562300 w 8562300"/>
                <a:gd name="connsiteY53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1003300 w 8562300"/>
                <a:gd name="connsiteY7" fmla="*/ 2032000 h 3172460"/>
                <a:gd name="connsiteX8" fmla="*/ 1244600 w 8562300"/>
                <a:gd name="connsiteY8" fmla="*/ 927100 h 3172460"/>
                <a:gd name="connsiteX9" fmla="*/ 1308100 w 8562300"/>
                <a:gd name="connsiteY9" fmla="*/ 457200 h 3172460"/>
                <a:gd name="connsiteX10" fmla="*/ 1473200 w 8562300"/>
                <a:gd name="connsiteY10" fmla="*/ 1143000 h 3172460"/>
                <a:gd name="connsiteX11" fmla="*/ 1536700 w 8562300"/>
                <a:gd name="connsiteY11" fmla="*/ 1689100 h 3172460"/>
                <a:gd name="connsiteX12" fmla="*/ 1714500 w 8562300"/>
                <a:gd name="connsiteY12" fmla="*/ 2755900 h 3172460"/>
                <a:gd name="connsiteX13" fmla="*/ 1841500 w 8562300"/>
                <a:gd name="connsiteY13" fmla="*/ 1511300 h 3172460"/>
                <a:gd name="connsiteX14" fmla="*/ 2082800 w 8562300"/>
                <a:gd name="connsiteY14" fmla="*/ 1130300 h 3172460"/>
                <a:gd name="connsiteX15" fmla="*/ 2146300 w 8562300"/>
                <a:gd name="connsiteY15" fmla="*/ 1600200 h 3172460"/>
                <a:gd name="connsiteX16" fmla="*/ 2286000 w 8562300"/>
                <a:gd name="connsiteY16" fmla="*/ 2425700 h 3172460"/>
                <a:gd name="connsiteX17" fmla="*/ 2400300 w 8562300"/>
                <a:gd name="connsiteY17" fmla="*/ 2006600 h 3172460"/>
                <a:gd name="connsiteX18" fmla="*/ 2667000 w 8562300"/>
                <a:gd name="connsiteY18" fmla="*/ 863600 h 3172460"/>
                <a:gd name="connsiteX19" fmla="*/ 2788845 w 8562300"/>
                <a:gd name="connsiteY19" fmla="*/ 2384552 h 3172460"/>
                <a:gd name="connsiteX20" fmla="*/ 3029141 w 8562300"/>
                <a:gd name="connsiteY20" fmla="*/ 1858264 h 3172460"/>
                <a:gd name="connsiteX21" fmla="*/ 3161297 w 8562300"/>
                <a:gd name="connsiteY21" fmla="*/ 2488692 h 3172460"/>
                <a:gd name="connsiteX22" fmla="*/ 3492500 w 8562300"/>
                <a:gd name="connsiteY22" fmla="*/ 1803400 h 3172460"/>
                <a:gd name="connsiteX23" fmla="*/ 3670300 w 8562300"/>
                <a:gd name="connsiteY23" fmla="*/ 2349500 h 3172460"/>
                <a:gd name="connsiteX24" fmla="*/ 3733800 w 8562300"/>
                <a:gd name="connsiteY24" fmla="*/ 2146300 h 3172460"/>
                <a:gd name="connsiteX25" fmla="*/ 3915743 w 8562300"/>
                <a:gd name="connsiteY25" fmla="*/ 0 h 3172460"/>
                <a:gd name="connsiteX26" fmla="*/ 4160600 w 8562300"/>
                <a:gd name="connsiteY26" fmla="*/ 1085850 h 3172460"/>
                <a:gd name="connsiteX27" fmla="*/ 4340000 w 8562300"/>
                <a:gd name="connsiteY27" fmla="*/ 3172460 h 3172460"/>
                <a:gd name="connsiteX28" fmla="*/ 4583450 w 8562300"/>
                <a:gd name="connsiteY28" fmla="*/ 1206500 h 3172460"/>
                <a:gd name="connsiteX29" fmla="*/ 4819727 w 8562300"/>
                <a:gd name="connsiteY29" fmla="*/ 823913 h 3172460"/>
                <a:gd name="connsiteX30" fmla="*/ 4915163 w 8562300"/>
                <a:gd name="connsiteY30" fmla="*/ 2379663 h 3172460"/>
                <a:gd name="connsiteX31" fmla="*/ 5095902 w 8562300"/>
                <a:gd name="connsiteY31" fmla="*/ 1730375 h 3172460"/>
                <a:gd name="connsiteX32" fmla="*/ 5364401 w 8562300"/>
                <a:gd name="connsiteY32" fmla="*/ 1149350 h 3172460"/>
                <a:gd name="connsiteX33" fmla="*/ 5486400 w 8562300"/>
                <a:gd name="connsiteY33" fmla="*/ 2400300 h 3172460"/>
                <a:gd name="connsiteX34" fmla="*/ 5562600 w 8562300"/>
                <a:gd name="connsiteY34" fmla="*/ 2133600 h 3172460"/>
                <a:gd name="connsiteX35" fmla="*/ 5816600 w 8562300"/>
                <a:gd name="connsiteY35" fmla="*/ 1574800 h 3172460"/>
                <a:gd name="connsiteX36" fmla="*/ 5969000 w 8562300"/>
                <a:gd name="connsiteY36" fmla="*/ 2070100 h 3172460"/>
                <a:gd name="connsiteX37" fmla="*/ 6054820 w 8562300"/>
                <a:gd name="connsiteY37" fmla="*/ 1518920 h 3172460"/>
                <a:gd name="connsiteX38" fmla="*/ 6197981 w 8562300"/>
                <a:gd name="connsiteY38" fmla="*/ 1224280 h 3172460"/>
                <a:gd name="connsiteX39" fmla="*/ 6362700 w 8562300"/>
                <a:gd name="connsiteY39" fmla="*/ 2540000 h 3172460"/>
                <a:gd name="connsiteX40" fmla="*/ 6540500 w 8562300"/>
                <a:gd name="connsiteY40" fmla="*/ 2705100 h 3172460"/>
                <a:gd name="connsiteX41" fmla="*/ 6761556 w 8562300"/>
                <a:gd name="connsiteY41" fmla="*/ 177800 h 3172460"/>
                <a:gd name="connsiteX42" fmla="*/ 6918845 w 8562300"/>
                <a:gd name="connsiteY42" fmla="*/ 675386 h 3172460"/>
                <a:gd name="connsiteX43" fmla="*/ 7175500 w 8562300"/>
                <a:gd name="connsiteY43" fmla="*/ 2590800 h 3172460"/>
                <a:gd name="connsiteX44" fmla="*/ 7327900 w 8562300"/>
                <a:gd name="connsiteY44" fmla="*/ 1511300 h 3172460"/>
                <a:gd name="connsiteX45" fmla="*/ 7569200 w 8562300"/>
                <a:gd name="connsiteY45" fmla="*/ 1155700 h 3172460"/>
                <a:gd name="connsiteX46" fmla="*/ 7632700 w 8562300"/>
                <a:gd name="connsiteY46" fmla="*/ 2095500 h 3172460"/>
                <a:gd name="connsiteX47" fmla="*/ 7747000 w 8562300"/>
                <a:gd name="connsiteY47" fmla="*/ 2425700 h 3172460"/>
                <a:gd name="connsiteX48" fmla="*/ 7835900 w 8562300"/>
                <a:gd name="connsiteY48" fmla="*/ 1866900 h 3172460"/>
                <a:gd name="connsiteX49" fmla="*/ 8115300 w 8562300"/>
                <a:gd name="connsiteY49" fmla="*/ 1155700 h 3172460"/>
                <a:gd name="connsiteX50" fmla="*/ 8255000 w 8562300"/>
                <a:gd name="connsiteY50" fmla="*/ 2070100 h 3172460"/>
                <a:gd name="connsiteX51" fmla="*/ 8409901 w 8562300"/>
                <a:gd name="connsiteY51" fmla="*/ 1427480 h 3172460"/>
                <a:gd name="connsiteX52" fmla="*/ 8562300 w 8562300"/>
                <a:gd name="connsiteY52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992140 w 8562300"/>
                <a:gd name="connsiteY7" fmla="*/ 2458720 h 3172460"/>
                <a:gd name="connsiteX8" fmla="*/ 1244600 w 8562300"/>
                <a:gd name="connsiteY8" fmla="*/ 927100 h 3172460"/>
                <a:gd name="connsiteX9" fmla="*/ 1308100 w 8562300"/>
                <a:gd name="connsiteY9" fmla="*/ 457200 h 3172460"/>
                <a:gd name="connsiteX10" fmla="*/ 1473200 w 8562300"/>
                <a:gd name="connsiteY10" fmla="*/ 1143000 h 3172460"/>
                <a:gd name="connsiteX11" fmla="*/ 1536700 w 8562300"/>
                <a:gd name="connsiteY11" fmla="*/ 1689100 h 3172460"/>
                <a:gd name="connsiteX12" fmla="*/ 1714500 w 8562300"/>
                <a:gd name="connsiteY12" fmla="*/ 2755900 h 3172460"/>
                <a:gd name="connsiteX13" fmla="*/ 1841500 w 8562300"/>
                <a:gd name="connsiteY13" fmla="*/ 1511300 h 3172460"/>
                <a:gd name="connsiteX14" fmla="*/ 2082800 w 8562300"/>
                <a:gd name="connsiteY14" fmla="*/ 1130300 h 3172460"/>
                <a:gd name="connsiteX15" fmla="*/ 2146300 w 8562300"/>
                <a:gd name="connsiteY15" fmla="*/ 1600200 h 3172460"/>
                <a:gd name="connsiteX16" fmla="*/ 2286000 w 8562300"/>
                <a:gd name="connsiteY16" fmla="*/ 2425700 h 3172460"/>
                <a:gd name="connsiteX17" fmla="*/ 2400300 w 8562300"/>
                <a:gd name="connsiteY17" fmla="*/ 2006600 h 3172460"/>
                <a:gd name="connsiteX18" fmla="*/ 2667000 w 8562300"/>
                <a:gd name="connsiteY18" fmla="*/ 863600 h 3172460"/>
                <a:gd name="connsiteX19" fmla="*/ 2788845 w 8562300"/>
                <a:gd name="connsiteY19" fmla="*/ 2384552 h 3172460"/>
                <a:gd name="connsiteX20" fmla="*/ 3029141 w 8562300"/>
                <a:gd name="connsiteY20" fmla="*/ 1858264 h 3172460"/>
                <a:gd name="connsiteX21" fmla="*/ 3161297 w 8562300"/>
                <a:gd name="connsiteY21" fmla="*/ 2488692 h 3172460"/>
                <a:gd name="connsiteX22" fmla="*/ 3492500 w 8562300"/>
                <a:gd name="connsiteY22" fmla="*/ 1803400 h 3172460"/>
                <a:gd name="connsiteX23" fmla="*/ 3670300 w 8562300"/>
                <a:gd name="connsiteY23" fmla="*/ 2349500 h 3172460"/>
                <a:gd name="connsiteX24" fmla="*/ 3733800 w 8562300"/>
                <a:gd name="connsiteY24" fmla="*/ 2146300 h 3172460"/>
                <a:gd name="connsiteX25" fmla="*/ 3915743 w 8562300"/>
                <a:gd name="connsiteY25" fmla="*/ 0 h 3172460"/>
                <a:gd name="connsiteX26" fmla="*/ 4160600 w 8562300"/>
                <a:gd name="connsiteY26" fmla="*/ 1085850 h 3172460"/>
                <a:gd name="connsiteX27" fmla="*/ 4340000 w 8562300"/>
                <a:gd name="connsiteY27" fmla="*/ 3172460 h 3172460"/>
                <a:gd name="connsiteX28" fmla="*/ 4583450 w 8562300"/>
                <a:gd name="connsiteY28" fmla="*/ 1206500 h 3172460"/>
                <a:gd name="connsiteX29" fmla="*/ 4819727 w 8562300"/>
                <a:gd name="connsiteY29" fmla="*/ 823913 h 3172460"/>
                <a:gd name="connsiteX30" fmla="*/ 4915163 w 8562300"/>
                <a:gd name="connsiteY30" fmla="*/ 2379663 h 3172460"/>
                <a:gd name="connsiteX31" fmla="*/ 5095902 w 8562300"/>
                <a:gd name="connsiteY31" fmla="*/ 1730375 h 3172460"/>
                <a:gd name="connsiteX32" fmla="*/ 5364401 w 8562300"/>
                <a:gd name="connsiteY32" fmla="*/ 1149350 h 3172460"/>
                <a:gd name="connsiteX33" fmla="*/ 5486400 w 8562300"/>
                <a:gd name="connsiteY33" fmla="*/ 2400300 h 3172460"/>
                <a:gd name="connsiteX34" fmla="*/ 5562600 w 8562300"/>
                <a:gd name="connsiteY34" fmla="*/ 2133600 h 3172460"/>
                <a:gd name="connsiteX35" fmla="*/ 5816600 w 8562300"/>
                <a:gd name="connsiteY35" fmla="*/ 1574800 h 3172460"/>
                <a:gd name="connsiteX36" fmla="*/ 5969000 w 8562300"/>
                <a:gd name="connsiteY36" fmla="*/ 2070100 h 3172460"/>
                <a:gd name="connsiteX37" fmla="*/ 6054820 w 8562300"/>
                <a:gd name="connsiteY37" fmla="*/ 1518920 h 3172460"/>
                <a:gd name="connsiteX38" fmla="*/ 6197981 w 8562300"/>
                <a:gd name="connsiteY38" fmla="*/ 1224280 h 3172460"/>
                <a:gd name="connsiteX39" fmla="*/ 6362700 w 8562300"/>
                <a:gd name="connsiteY39" fmla="*/ 2540000 h 3172460"/>
                <a:gd name="connsiteX40" fmla="*/ 6540500 w 8562300"/>
                <a:gd name="connsiteY40" fmla="*/ 2705100 h 3172460"/>
                <a:gd name="connsiteX41" fmla="*/ 6761556 w 8562300"/>
                <a:gd name="connsiteY41" fmla="*/ 177800 h 3172460"/>
                <a:gd name="connsiteX42" fmla="*/ 6918845 w 8562300"/>
                <a:gd name="connsiteY42" fmla="*/ 675386 h 3172460"/>
                <a:gd name="connsiteX43" fmla="*/ 7175500 w 8562300"/>
                <a:gd name="connsiteY43" fmla="*/ 2590800 h 3172460"/>
                <a:gd name="connsiteX44" fmla="*/ 7327900 w 8562300"/>
                <a:gd name="connsiteY44" fmla="*/ 1511300 h 3172460"/>
                <a:gd name="connsiteX45" fmla="*/ 7569200 w 8562300"/>
                <a:gd name="connsiteY45" fmla="*/ 1155700 h 3172460"/>
                <a:gd name="connsiteX46" fmla="*/ 7632700 w 8562300"/>
                <a:gd name="connsiteY46" fmla="*/ 2095500 h 3172460"/>
                <a:gd name="connsiteX47" fmla="*/ 7747000 w 8562300"/>
                <a:gd name="connsiteY47" fmla="*/ 2425700 h 3172460"/>
                <a:gd name="connsiteX48" fmla="*/ 7835900 w 8562300"/>
                <a:gd name="connsiteY48" fmla="*/ 1866900 h 3172460"/>
                <a:gd name="connsiteX49" fmla="*/ 8115300 w 8562300"/>
                <a:gd name="connsiteY49" fmla="*/ 1155700 h 3172460"/>
                <a:gd name="connsiteX50" fmla="*/ 8255000 w 8562300"/>
                <a:gd name="connsiteY50" fmla="*/ 2070100 h 3172460"/>
                <a:gd name="connsiteX51" fmla="*/ 8409901 w 8562300"/>
                <a:gd name="connsiteY51" fmla="*/ 1427480 h 3172460"/>
                <a:gd name="connsiteX52" fmla="*/ 8562300 w 8562300"/>
                <a:gd name="connsiteY52" fmla="*/ 1238432 h 3172460"/>
                <a:gd name="connsiteX0" fmla="*/ 0 w 8604150"/>
                <a:gd name="connsiteY0" fmla="*/ 1149350 h 3172460"/>
                <a:gd name="connsiteX1" fmla="*/ 130750 w 8604150"/>
                <a:gd name="connsiteY1" fmla="*/ 1346200 h 3172460"/>
                <a:gd name="connsiteX2" fmla="*/ 194250 w 8604150"/>
                <a:gd name="connsiteY2" fmla="*/ 2019300 h 3172460"/>
                <a:gd name="connsiteX3" fmla="*/ 386671 w 8604150"/>
                <a:gd name="connsiteY3" fmla="*/ 1000760 h 3172460"/>
                <a:gd name="connsiteX4" fmla="*/ 473650 w 8604150"/>
                <a:gd name="connsiteY4" fmla="*/ 2743200 h 3172460"/>
                <a:gd name="connsiteX5" fmla="*/ 575250 w 8604150"/>
                <a:gd name="connsiteY5" fmla="*/ 2133600 h 3172460"/>
                <a:gd name="connsiteX6" fmla="*/ 918150 w 8604150"/>
                <a:gd name="connsiteY6" fmla="*/ 1511300 h 3172460"/>
                <a:gd name="connsiteX7" fmla="*/ 1033990 w 8604150"/>
                <a:gd name="connsiteY7" fmla="*/ 2458720 h 3172460"/>
                <a:gd name="connsiteX8" fmla="*/ 1286450 w 8604150"/>
                <a:gd name="connsiteY8" fmla="*/ 927100 h 3172460"/>
                <a:gd name="connsiteX9" fmla="*/ 1349950 w 8604150"/>
                <a:gd name="connsiteY9" fmla="*/ 457200 h 3172460"/>
                <a:gd name="connsiteX10" fmla="*/ 1515050 w 8604150"/>
                <a:gd name="connsiteY10" fmla="*/ 1143000 h 3172460"/>
                <a:gd name="connsiteX11" fmla="*/ 1578550 w 8604150"/>
                <a:gd name="connsiteY11" fmla="*/ 1689100 h 3172460"/>
                <a:gd name="connsiteX12" fmla="*/ 1756350 w 8604150"/>
                <a:gd name="connsiteY12" fmla="*/ 2755900 h 3172460"/>
                <a:gd name="connsiteX13" fmla="*/ 1883350 w 8604150"/>
                <a:gd name="connsiteY13" fmla="*/ 1511300 h 3172460"/>
                <a:gd name="connsiteX14" fmla="*/ 2124650 w 8604150"/>
                <a:gd name="connsiteY14" fmla="*/ 1130300 h 3172460"/>
                <a:gd name="connsiteX15" fmla="*/ 2188150 w 8604150"/>
                <a:gd name="connsiteY15" fmla="*/ 1600200 h 3172460"/>
                <a:gd name="connsiteX16" fmla="*/ 2327850 w 8604150"/>
                <a:gd name="connsiteY16" fmla="*/ 2425700 h 3172460"/>
                <a:gd name="connsiteX17" fmla="*/ 2442150 w 8604150"/>
                <a:gd name="connsiteY17" fmla="*/ 2006600 h 3172460"/>
                <a:gd name="connsiteX18" fmla="*/ 2708850 w 8604150"/>
                <a:gd name="connsiteY18" fmla="*/ 863600 h 3172460"/>
                <a:gd name="connsiteX19" fmla="*/ 2830695 w 8604150"/>
                <a:gd name="connsiteY19" fmla="*/ 2384552 h 3172460"/>
                <a:gd name="connsiteX20" fmla="*/ 3070991 w 8604150"/>
                <a:gd name="connsiteY20" fmla="*/ 1858264 h 3172460"/>
                <a:gd name="connsiteX21" fmla="*/ 3203147 w 8604150"/>
                <a:gd name="connsiteY21" fmla="*/ 2488692 h 3172460"/>
                <a:gd name="connsiteX22" fmla="*/ 3534350 w 8604150"/>
                <a:gd name="connsiteY22" fmla="*/ 1803400 h 3172460"/>
                <a:gd name="connsiteX23" fmla="*/ 3712150 w 8604150"/>
                <a:gd name="connsiteY23" fmla="*/ 2349500 h 3172460"/>
                <a:gd name="connsiteX24" fmla="*/ 3775650 w 8604150"/>
                <a:gd name="connsiteY24" fmla="*/ 2146300 h 3172460"/>
                <a:gd name="connsiteX25" fmla="*/ 3957593 w 8604150"/>
                <a:gd name="connsiteY25" fmla="*/ 0 h 3172460"/>
                <a:gd name="connsiteX26" fmla="*/ 4202450 w 8604150"/>
                <a:gd name="connsiteY26" fmla="*/ 1085850 h 3172460"/>
                <a:gd name="connsiteX27" fmla="*/ 4381850 w 8604150"/>
                <a:gd name="connsiteY27" fmla="*/ 3172460 h 3172460"/>
                <a:gd name="connsiteX28" fmla="*/ 4625300 w 8604150"/>
                <a:gd name="connsiteY28" fmla="*/ 1206500 h 3172460"/>
                <a:gd name="connsiteX29" fmla="*/ 4861577 w 8604150"/>
                <a:gd name="connsiteY29" fmla="*/ 823913 h 3172460"/>
                <a:gd name="connsiteX30" fmla="*/ 4957013 w 8604150"/>
                <a:gd name="connsiteY30" fmla="*/ 2379663 h 3172460"/>
                <a:gd name="connsiteX31" fmla="*/ 5137752 w 8604150"/>
                <a:gd name="connsiteY31" fmla="*/ 1730375 h 3172460"/>
                <a:gd name="connsiteX32" fmla="*/ 5406251 w 8604150"/>
                <a:gd name="connsiteY32" fmla="*/ 1149350 h 3172460"/>
                <a:gd name="connsiteX33" fmla="*/ 5528250 w 8604150"/>
                <a:gd name="connsiteY33" fmla="*/ 2400300 h 3172460"/>
                <a:gd name="connsiteX34" fmla="*/ 5604450 w 8604150"/>
                <a:gd name="connsiteY34" fmla="*/ 2133600 h 3172460"/>
                <a:gd name="connsiteX35" fmla="*/ 5858450 w 8604150"/>
                <a:gd name="connsiteY35" fmla="*/ 1574800 h 3172460"/>
                <a:gd name="connsiteX36" fmla="*/ 6010850 w 8604150"/>
                <a:gd name="connsiteY36" fmla="*/ 2070100 h 3172460"/>
                <a:gd name="connsiteX37" fmla="*/ 6096670 w 8604150"/>
                <a:gd name="connsiteY37" fmla="*/ 1518920 h 3172460"/>
                <a:gd name="connsiteX38" fmla="*/ 6239831 w 8604150"/>
                <a:gd name="connsiteY38" fmla="*/ 1224280 h 3172460"/>
                <a:gd name="connsiteX39" fmla="*/ 6404550 w 8604150"/>
                <a:gd name="connsiteY39" fmla="*/ 2540000 h 3172460"/>
                <a:gd name="connsiteX40" fmla="*/ 6582350 w 8604150"/>
                <a:gd name="connsiteY40" fmla="*/ 2705100 h 3172460"/>
                <a:gd name="connsiteX41" fmla="*/ 6803406 w 8604150"/>
                <a:gd name="connsiteY41" fmla="*/ 177800 h 3172460"/>
                <a:gd name="connsiteX42" fmla="*/ 6960695 w 8604150"/>
                <a:gd name="connsiteY42" fmla="*/ 675386 h 3172460"/>
                <a:gd name="connsiteX43" fmla="*/ 7217350 w 8604150"/>
                <a:gd name="connsiteY43" fmla="*/ 2590800 h 3172460"/>
                <a:gd name="connsiteX44" fmla="*/ 7369750 w 8604150"/>
                <a:gd name="connsiteY44" fmla="*/ 1511300 h 3172460"/>
                <a:gd name="connsiteX45" fmla="*/ 7611050 w 8604150"/>
                <a:gd name="connsiteY45" fmla="*/ 1155700 h 3172460"/>
                <a:gd name="connsiteX46" fmla="*/ 7674550 w 8604150"/>
                <a:gd name="connsiteY46" fmla="*/ 2095500 h 3172460"/>
                <a:gd name="connsiteX47" fmla="*/ 7788850 w 8604150"/>
                <a:gd name="connsiteY47" fmla="*/ 2425700 h 3172460"/>
                <a:gd name="connsiteX48" fmla="*/ 7877750 w 8604150"/>
                <a:gd name="connsiteY48" fmla="*/ 1866900 h 3172460"/>
                <a:gd name="connsiteX49" fmla="*/ 8157150 w 8604150"/>
                <a:gd name="connsiteY49" fmla="*/ 1155700 h 3172460"/>
                <a:gd name="connsiteX50" fmla="*/ 8296850 w 8604150"/>
                <a:gd name="connsiteY50" fmla="*/ 2070100 h 3172460"/>
                <a:gd name="connsiteX51" fmla="*/ 8451751 w 8604150"/>
                <a:gd name="connsiteY51" fmla="*/ 1427480 h 3172460"/>
                <a:gd name="connsiteX52" fmla="*/ 8604150 w 8604150"/>
                <a:gd name="connsiteY52" fmla="*/ 1238432 h 31724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534350 w 8604150"/>
                <a:gd name="connsiteY22" fmla="*/ 18034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06251 w 8604150"/>
                <a:gd name="connsiteY32" fmla="*/ 11493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534350 w 8604150"/>
                <a:gd name="connsiteY22" fmla="*/ 18034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654750 w 8604150"/>
                <a:gd name="connsiteY24" fmla="*/ 212090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654750 w 8604150"/>
                <a:gd name="connsiteY24" fmla="*/ 2120900 h 3261360"/>
                <a:gd name="connsiteX25" fmla="*/ 39808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67439 w 8604150"/>
                <a:gd name="connsiteY22" fmla="*/ 231775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62789 w 8604150"/>
                <a:gd name="connsiteY22" fmla="*/ 24130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81390 w 8604150"/>
                <a:gd name="connsiteY22" fmla="*/ 24638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281390 w 8604150"/>
                <a:gd name="connsiteY22" fmla="*/ 24638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747751 w 8604150"/>
                <a:gd name="connsiteY25" fmla="*/ 21399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614500 w 8604150"/>
                <a:gd name="connsiteY24" fmla="*/ 238760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59401 w 8604150"/>
                <a:gd name="connsiteY25" fmla="*/ 2086768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62888 w 8604150"/>
                <a:gd name="connsiteY25" fmla="*/ 2079625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445999 w 8604150"/>
                <a:gd name="connsiteY22" fmla="*/ 1854200 h 3261360"/>
                <a:gd name="connsiteX23" fmla="*/ 3549399 w 8604150"/>
                <a:gd name="connsiteY23" fmla="*/ 2381250 h 3261360"/>
                <a:gd name="connsiteX24" fmla="*/ 3662888 w 8604150"/>
                <a:gd name="connsiteY24" fmla="*/ 2079625 h 3261360"/>
                <a:gd name="connsiteX25" fmla="*/ 39808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8604150" h="3261360">
                  <a:moveTo>
                    <a:pt x="0" y="1149350"/>
                  </a:moveTo>
                  <a:lnTo>
                    <a:pt x="130750" y="1346200"/>
                  </a:lnTo>
                  <a:lnTo>
                    <a:pt x="194250" y="2019300"/>
                  </a:lnTo>
                  <a:lnTo>
                    <a:pt x="386671" y="1000760"/>
                  </a:lnTo>
                  <a:lnTo>
                    <a:pt x="473650" y="2743200"/>
                  </a:lnTo>
                  <a:lnTo>
                    <a:pt x="575250" y="2133600"/>
                  </a:lnTo>
                  <a:lnTo>
                    <a:pt x="918150" y="1511300"/>
                  </a:lnTo>
                  <a:lnTo>
                    <a:pt x="1033990" y="2458720"/>
                  </a:lnTo>
                  <a:lnTo>
                    <a:pt x="1286450" y="927100"/>
                  </a:lnTo>
                  <a:lnTo>
                    <a:pt x="1349950" y="457200"/>
                  </a:lnTo>
                  <a:lnTo>
                    <a:pt x="1515050" y="1143000"/>
                  </a:lnTo>
                  <a:lnTo>
                    <a:pt x="1578550" y="1689100"/>
                  </a:lnTo>
                  <a:lnTo>
                    <a:pt x="1756350" y="2755900"/>
                  </a:lnTo>
                  <a:lnTo>
                    <a:pt x="1883350" y="1511300"/>
                  </a:lnTo>
                  <a:lnTo>
                    <a:pt x="2124650" y="1130300"/>
                  </a:lnTo>
                  <a:lnTo>
                    <a:pt x="2188150" y="1600200"/>
                  </a:lnTo>
                  <a:lnTo>
                    <a:pt x="2327850" y="2425700"/>
                  </a:lnTo>
                  <a:lnTo>
                    <a:pt x="2442150" y="2006600"/>
                  </a:lnTo>
                  <a:lnTo>
                    <a:pt x="2708850" y="863600"/>
                  </a:lnTo>
                  <a:lnTo>
                    <a:pt x="2830695" y="2384552"/>
                  </a:lnTo>
                  <a:lnTo>
                    <a:pt x="3070991" y="1858264"/>
                  </a:lnTo>
                  <a:lnTo>
                    <a:pt x="3189197" y="2475992"/>
                  </a:lnTo>
                  <a:lnTo>
                    <a:pt x="3445999" y="1854200"/>
                  </a:lnTo>
                  <a:lnTo>
                    <a:pt x="3549399" y="2381250"/>
                  </a:lnTo>
                  <a:lnTo>
                    <a:pt x="3662888" y="2079625"/>
                  </a:lnTo>
                  <a:lnTo>
                    <a:pt x="3980843" y="0"/>
                  </a:lnTo>
                  <a:lnTo>
                    <a:pt x="4202450" y="1085850"/>
                  </a:lnTo>
                  <a:lnTo>
                    <a:pt x="4381850" y="3261360"/>
                  </a:lnTo>
                  <a:lnTo>
                    <a:pt x="4625300" y="1206500"/>
                  </a:lnTo>
                  <a:lnTo>
                    <a:pt x="4861577" y="823913"/>
                  </a:lnTo>
                  <a:lnTo>
                    <a:pt x="4957013" y="2379663"/>
                  </a:lnTo>
                  <a:lnTo>
                    <a:pt x="5137752" y="1730375"/>
                  </a:lnTo>
                  <a:lnTo>
                    <a:pt x="5424851" y="958850"/>
                  </a:lnTo>
                  <a:lnTo>
                    <a:pt x="5528250" y="2400300"/>
                  </a:lnTo>
                  <a:lnTo>
                    <a:pt x="5604450" y="2133600"/>
                  </a:lnTo>
                  <a:lnTo>
                    <a:pt x="5858450" y="1574800"/>
                  </a:lnTo>
                  <a:lnTo>
                    <a:pt x="6010850" y="2070100"/>
                  </a:lnTo>
                  <a:lnTo>
                    <a:pt x="6096670" y="1518920"/>
                  </a:lnTo>
                  <a:lnTo>
                    <a:pt x="6239831" y="1224280"/>
                  </a:lnTo>
                  <a:lnTo>
                    <a:pt x="6404550" y="2540000"/>
                  </a:lnTo>
                  <a:lnTo>
                    <a:pt x="6582350" y="2705100"/>
                  </a:lnTo>
                  <a:lnTo>
                    <a:pt x="6803406" y="177800"/>
                  </a:lnTo>
                  <a:lnTo>
                    <a:pt x="6960695" y="675386"/>
                  </a:lnTo>
                  <a:lnTo>
                    <a:pt x="7217350" y="2590800"/>
                  </a:lnTo>
                  <a:lnTo>
                    <a:pt x="7369750" y="1511300"/>
                  </a:lnTo>
                  <a:lnTo>
                    <a:pt x="7611050" y="1155700"/>
                  </a:lnTo>
                  <a:lnTo>
                    <a:pt x="7674550" y="2095500"/>
                  </a:lnTo>
                  <a:lnTo>
                    <a:pt x="7788850" y="2425700"/>
                  </a:lnTo>
                  <a:lnTo>
                    <a:pt x="7877750" y="1866900"/>
                  </a:lnTo>
                  <a:lnTo>
                    <a:pt x="8157150" y="1155700"/>
                  </a:lnTo>
                  <a:lnTo>
                    <a:pt x="8296850" y="2070100"/>
                  </a:lnTo>
                  <a:lnTo>
                    <a:pt x="8451751" y="1427480"/>
                  </a:lnTo>
                  <a:lnTo>
                    <a:pt x="8604150" y="1238432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  <a:alpha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8" name="椭圆 187"/>
            <p:cNvSpPr>
              <a:spLocks noChangeAspect="1"/>
            </p:cNvSpPr>
            <p:nvPr/>
          </p:nvSpPr>
          <p:spPr>
            <a:xfrm rot="9900000">
              <a:off x="11866810" y="2332229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9" name="椭圆 188"/>
            <p:cNvSpPr>
              <a:spLocks noChangeAspect="1"/>
            </p:cNvSpPr>
            <p:nvPr/>
          </p:nvSpPr>
          <p:spPr>
            <a:xfrm rot="9900000">
              <a:off x="11647240" y="2190553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0" name="椭圆 189"/>
            <p:cNvSpPr>
              <a:spLocks noChangeAspect="1"/>
            </p:cNvSpPr>
            <p:nvPr/>
          </p:nvSpPr>
          <p:spPr>
            <a:xfrm rot="9900000">
              <a:off x="10577766" y="231737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1" name="椭圆 190"/>
            <p:cNvSpPr>
              <a:spLocks noChangeAspect="1"/>
            </p:cNvSpPr>
            <p:nvPr/>
          </p:nvSpPr>
          <p:spPr>
            <a:xfrm rot="9900000">
              <a:off x="9886560" y="2890446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2" name="椭圆 191"/>
            <p:cNvSpPr>
              <a:spLocks noChangeAspect="1"/>
            </p:cNvSpPr>
            <p:nvPr/>
          </p:nvSpPr>
          <p:spPr>
            <a:xfrm rot="9900000">
              <a:off x="10279940" y="3475313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3" name="椭圆 192"/>
            <p:cNvSpPr>
              <a:spLocks noChangeAspect="1"/>
            </p:cNvSpPr>
            <p:nvPr/>
          </p:nvSpPr>
          <p:spPr>
            <a:xfrm rot="9900000">
              <a:off x="9300543" y="2666175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4" name="椭圆 193"/>
            <p:cNvSpPr>
              <a:spLocks noChangeAspect="1"/>
            </p:cNvSpPr>
            <p:nvPr/>
          </p:nvSpPr>
          <p:spPr>
            <a:xfrm rot="9900000">
              <a:off x="9083051" y="3105745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5" name="椭圆 194"/>
            <p:cNvSpPr>
              <a:spLocks noChangeAspect="1"/>
            </p:cNvSpPr>
            <p:nvPr/>
          </p:nvSpPr>
          <p:spPr>
            <a:xfrm rot="9900000">
              <a:off x="8379239" y="3570441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6" name="椭圆 195"/>
            <p:cNvSpPr>
              <a:spLocks noChangeAspect="1"/>
            </p:cNvSpPr>
            <p:nvPr/>
          </p:nvSpPr>
          <p:spPr>
            <a:xfrm rot="9900000">
              <a:off x="6924395" y="4863371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7" name="椭圆 196"/>
            <p:cNvSpPr>
              <a:spLocks noChangeAspect="1"/>
            </p:cNvSpPr>
            <p:nvPr/>
          </p:nvSpPr>
          <p:spPr>
            <a:xfrm rot="9900000">
              <a:off x="6347493" y="3888008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8" name="椭圆 197"/>
            <p:cNvSpPr>
              <a:spLocks noChangeAspect="1"/>
            </p:cNvSpPr>
            <p:nvPr/>
          </p:nvSpPr>
          <p:spPr>
            <a:xfrm rot="9900000">
              <a:off x="5760951" y="3907116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9" name="椭圆 198"/>
            <p:cNvSpPr>
              <a:spLocks noChangeAspect="1"/>
            </p:cNvSpPr>
            <p:nvPr/>
          </p:nvSpPr>
          <p:spPr>
            <a:xfrm rot="9900000">
              <a:off x="5547977" y="4363555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0" name="椭圆 199"/>
            <p:cNvSpPr>
              <a:spLocks noChangeAspect="1"/>
            </p:cNvSpPr>
            <p:nvPr/>
          </p:nvSpPr>
          <p:spPr>
            <a:xfrm rot="9900000">
              <a:off x="4769538" y="442093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1" name="椭圆 200"/>
            <p:cNvSpPr>
              <a:spLocks noChangeAspect="1"/>
            </p:cNvSpPr>
            <p:nvPr/>
          </p:nvSpPr>
          <p:spPr>
            <a:xfrm rot="9900000">
              <a:off x="3740015" y="4137446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2" name="椭圆 201"/>
            <p:cNvSpPr>
              <a:spLocks noChangeAspect="1"/>
            </p:cNvSpPr>
            <p:nvPr/>
          </p:nvSpPr>
          <p:spPr>
            <a:xfrm rot="9900000">
              <a:off x="3626297" y="4473609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3" name="椭圆 202"/>
            <p:cNvSpPr>
              <a:spLocks noChangeAspect="1"/>
            </p:cNvSpPr>
            <p:nvPr/>
          </p:nvSpPr>
          <p:spPr>
            <a:xfrm rot="9900000">
              <a:off x="3156684" y="5686619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4" name="椭圆 203"/>
            <p:cNvSpPr>
              <a:spLocks noChangeAspect="1"/>
            </p:cNvSpPr>
            <p:nvPr/>
          </p:nvSpPr>
          <p:spPr>
            <a:xfrm rot="9900000">
              <a:off x="2816099" y="525278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5" name="椭圆 204"/>
            <p:cNvSpPr>
              <a:spLocks noChangeAspect="1"/>
            </p:cNvSpPr>
            <p:nvPr/>
          </p:nvSpPr>
          <p:spPr>
            <a:xfrm rot="9900000">
              <a:off x="2065423" y="460045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6" name="椭圆 205"/>
            <p:cNvSpPr>
              <a:spLocks noChangeAspect="1"/>
            </p:cNvSpPr>
            <p:nvPr/>
          </p:nvSpPr>
          <p:spPr>
            <a:xfrm rot="9900000">
              <a:off x="1840293" y="5048312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7" name="椭圆 206"/>
            <p:cNvSpPr>
              <a:spLocks noChangeAspect="1"/>
            </p:cNvSpPr>
            <p:nvPr/>
          </p:nvSpPr>
          <p:spPr>
            <a:xfrm rot="9900000">
              <a:off x="1118339" y="5224501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8" name="椭圆 207"/>
            <p:cNvSpPr>
              <a:spLocks noChangeAspect="1"/>
            </p:cNvSpPr>
            <p:nvPr/>
          </p:nvSpPr>
          <p:spPr>
            <a:xfrm rot="9900000">
              <a:off x="653980" y="505556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9" name="椭圆 208"/>
            <p:cNvSpPr>
              <a:spLocks noChangeAspect="1"/>
            </p:cNvSpPr>
            <p:nvPr/>
          </p:nvSpPr>
          <p:spPr>
            <a:xfrm rot="9900000">
              <a:off x="503174" y="5293188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0" name="椭圆 209"/>
            <p:cNvSpPr>
              <a:spLocks noChangeAspect="1"/>
            </p:cNvSpPr>
            <p:nvPr/>
          </p:nvSpPr>
          <p:spPr>
            <a:xfrm rot="9900000">
              <a:off x="11408279" y="2635878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1" name="椭圆 210"/>
            <p:cNvSpPr>
              <a:spLocks noChangeAspect="1"/>
            </p:cNvSpPr>
            <p:nvPr/>
          </p:nvSpPr>
          <p:spPr>
            <a:xfrm rot="9900000">
              <a:off x="11393289" y="156175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2" name="椭圆 211"/>
            <p:cNvSpPr>
              <a:spLocks noChangeAspect="1"/>
            </p:cNvSpPr>
            <p:nvPr/>
          </p:nvSpPr>
          <p:spPr>
            <a:xfrm rot="9900000">
              <a:off x="10841196" y="973396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3" name="椭圆 212"/>
            <p:cNvSpPr>
              <a:spLocks noChangeAspect="1"/>
            </p:cNvSpPr>
            <p:nvPr/>
          </p:nvSpPr>
          <p:spPr>
            <a:xfrm rot="9900000">
              <a:off x="10866880" y="158447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4" name="椭圆 213"/>
            <p:cNvSpPr>
              <a:spLocks noChangeAspect="1"/>
            </p:cNvSpPr>
            <p:nvPr/>
          </p:nvSpPr>
          <p:spPr>
            <a:xfrm rot="9900000">
              <a:off x="10173601" y="143463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5" name="椭圆 214"/>
            <p:cNvSpPr>
              <a:spLocks noChangeAspect="1"/>
            </p:cNvSpPr>
            <p:nvPr/>
          </p:nvSpPr>
          <p:spPr>
            <a:xfrm rot="9900000">
              <a:off x="9146872" y="1405697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6" name="椭圆 215"/>
            <p:cNvSpPr>
              <a:spLocks noChangeAspect="1"/>
            </p:cNvSpPr>
            <p:nvPr/>
          </p:nvSpPr>
          <p:spPr>
            <a:xfrm rot="9900000">
              <a:off x="8479540" y="1932932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7" name="椭圆 216"/>
            <p:cNvSpPr>
              <a:spLocks noChangeAspect="1"/>
            </p:cNvSpPr>
            <p:nvPr/>
          </p:nvSpPr>
          <p:spPr>
            <a:xfrm rot="9900000">
              <a:off x="7825734" y="2142632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8" name="椭圆 217"/>
            <p:cNvSpPr>
              <a:spLocks noChangeAspect="1"/>
            </p:cNvSpPr>
            <p:nvPr/>
          </p:nvSpPr>
          <p:spPr>
            <a:xfrm rot="9900000">
              <a:off x="7647494" y="2740966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9" name="椭圆 218"/>
            <p:cNvSpPr>
              <a:spLocks noChangeAspect="1"/>
            </p:cNvSpPr>
            <p:nvPr/>
          </p:nvSpPr>
          <p:spPr>
            <a:xfrm rot="9900000">
              <a:off x="7326955" y="2182599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0" name="椭圆 219"/>
            <p:cNvSpPr>
              <a:spLocks noChangeAspect="1"/>
            </p:cNvSpPr>
            <p:nvPr/>
          </p:nvSpPr>
          <p:spPr>
            <a:xfrm rot="9900000">
              <a:off x="7147656" y="287818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1" name="椭圆 220"/>
            <p:cNvSpPr>
              <a:spLocks noChangeAspect="1"/>
            </p:cNvSpPr>
            <p:nvPr/>
          </p:nvSpPr>
          <p:spPr>
            <a:xfrm rot="9900000">
              <a:off x="6874826" y="2408932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2" name="椭圆 221"/>
            <p:cNvSpPr>
              <a:spLocks noChangeAspect="1"/>
            </p:cNvSpPr>
            <p:nvPr/>
          </p:nvSpPr>
          <p:spPr>
            <a:xfrm rot="9900000">
              <a:off x="6800412" y="2735386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3" name="椭圆 222"/>
            <p:cNvSpPr>
              <a:spLocks noChangeAspect="1"/>
            </p:cNvSpPr>
            <p:nvPr/>
          </p:nvSpPr>
          <p:spPr>
            <a:xfrm rot="9900000">
              <a:off x="5546859" y="1840908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4" name="椭圆 223"/>
            <p:cNvSpPr>
              <a:spLocks noChangeAspect="1"/>
            </p:cNvSpPr>
            <p:nvPr/>
          </p:nvSpPr>
          <p:spPr>
            <a:xfrm rot="9900000">
              <a:off x="5017331" y="2898391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5" name="椭圆 224"/>
            <p:cNvSpPr>
              <a:spLocks noChangeAspect="1"/>
            </p:cNvSpPr>
            <p:nvPr/>
          </p:nvSpPr>
          <p:spPr>
            <a:xfrm rot="9900000">
              <a:off x="4951260" y="357185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6" name="椭圆 225"/>
            <p:cNvSpPr>
              <a:spLocks noChangeAspect="1"/>
            </p:cNvSpPr>
            <p:nvPr/>
          </p:nvSpPr>
          <p:spPr>
            <a:xfrm rot="9900000">
              <a:off x="4260048" y="308257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7" name="椭圆 226"/>
            <p:cNvSpPr>
              <a:spLocks noChangeAspect="1"/>
            </p:cNvSpPr>
            <p:nvPr/>
          </p:nvSpPr>
          <p:spPr>
            <a:xfrm rot="9900000">
              <a:off x="4228003" y="337515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8" name="椭圆 227"/>
            <p:cNvSpPr>
              <a:spLocks noChangeAspect="1"/>
            </p:cNvSpPr>
            <p:nvPr/>
          </p:nvSpPr>
          <p:spPr>
            <a:xfrm rot="9900000">
              <a:off x="4037411" y="3988731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9" name="椭圆 228"/>
            <p:cNvSpPr>
              <a:spLocks noChangeAspect="1"/>
            </p:cNvSpPr>
            <p:nvPr/>
          </p:nvSpPr>
          <p:spPr>
            <a:xfrm rot="9900000">
              <a:off x="3705789" y="356810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0" name="椭圆 229"/>
            <p:cNvSpPr>
              <a:spLocks noChangeAspect="1"/>
            </p:cNvSpPr>
            <p:nvPr/>
          </p:nvSpPr>
          <p:spPr>
            <a:xfrm rot="9900000">
              <a:off x="3070587" y="3258397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1" name="椭圆 230"/>
            <p:cNvSpPr>
              <a:spLocks noChangeAspect="1"/>
            </p:cNvSpPr>
            <p:nvPr/>
          </p:nvSpPr>
          <p:spPr>
            <a:xfrm rot="9900000">
              <a:off x="2787821" y="315995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2" name="椭圆 231"/>
            <p:cNvSpPr>
              <a:spLocks noChangeAspect="1"/>
            </p:cNvSpPr>
            <p:nvPr/>
          </p:nvSpPr>
          <p:spPr>
            <a:xfrm rot="9900000">
              <a:off x="1981409" y="3486469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3" name="椭圆 232"/>
            <p:cNvSpPr>
              <a:spLocks noChangeAspect="1"/>
            </p:cNvSpPr>
            <p:nvPr/>
          </p:nvSpPr>
          <p:spPr>
            <a:xfrm rot="9900000">
              <a:off x="1501428" y="4133277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4" name="椭圆 233"/>
            <p:cNvSpPr>
              <a:spLocks noChangeAspect="1"/>
            </p:cNvSpPr>
            <p:nvPr/>
          </p:nvSpPr>
          <p:spPr>
            <a:xfrm rot="9900000">
              <a:off x="1269167" y="3855297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5" name="椭圆 234"/>
            <p:cNvSpPr>
              <a:spLocks noChangeAspect="1"/>
            </p:cNvSpPr>
            <p:nvPr/>
          </p:nvSpPr>
          <p:spPr>
            <a:xfrm rot="9900000">
              <a:off x="1297928" y="443183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6" name="椭圆 235"/>
            <p:cNvSpPr>
              <a:spLocks noChangeAspect="1"/>
            </p:cNvSpPr>
            <p:nvPr/>
          </p:nvSpPr>
          <p:spPr>
            <a:xfrm rot="9900000">
              <a:off x="692897" y="4381959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37" name="组合 236"/>
          <p:cNvGrpSpPr/>
          <p:nvPr/>
        </p:nvGrpSpPr>
        <p:grpSpPr>
          <a:xfrm rot="8939705">
            <a:off x="-1262364" y="-1270728"/>
            <a:ext cx="7333224" cy="3027276"/>
            <a:chOff x="227126" y="973396"/>
            <a:chExt cx="11749672" cy="4767223"/>
          </a:xfrm>
        </p:grpSpPr>
        <p:sp>
          <p:nvSpPr>
            <p:cNvPr id="238" name="任意多边形 237"/>
            <p:cNvSpPr/>
            <p:nvPr/>
          </p:nvSpPr>
          <p:spPr>
            <a:xfrm rot="9900000">
              <a:off x="227126" y="1798528"/>
              <a:ext cx="11749672" cy="3261373"/>
            </a:xfrm>
            <a:custGeom>
              <a:avLst/>
              <a:gdLst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845800 w 12153900"/>
                <a:gd name="connsiteY92" fmla="*/ 406400 h 3530600"/>
                <a:gd name="connsiteX93" fmla="*/ 10896600 w 12153900"/>
                <a:gd name="connsiteY93" fmla="*/ 12700 h 3530600"/>
                <a:gd name="connsiteX94" fmla="*/ 10998200 w 12153900"/>
                <a:gd name="connsiteY94" fmla="*/ 787400 h 3530600"/>
                <a:gd name="connsiteX95" fmla="*/ 11201400 w 12153900"/>
                <a:gd name="connsiteY95" fmla="*/ 3124200 h 3530600"/>
                <a:gd name="connsiteX96" fmla="*/ 11328400 w 12153900"/>
                <a:gd name="connsiteY96" fmla="*/ 2171700 h 3530600"/>
                <a:gd name="connsiteX97" fmla="*/ 11442700 w 12153900"/>
                <a:gd name="connsiteY97" fmla="*/ 1968500 h 3530600"/>
                <a:gd name="connsiteX98" fmla="*/ 11493500 w 12153900"/>
                <a:gd name="connsiteY98" fmla="*/ 2019300 h 3530600"/>
                <a:gd name="connsiteX99" fmla="*/ 11531600 w 12153900"/>
                <a:gd name="connsiteY99" fmla="*/ 1308100 h 3530600"/>
                <a:gd name="connsiteX100" fmla="*/ 11633200 w 12153900"/>
                <a:gd name="connsiteY100" fmla="*/ 1447800 h 3530600"/>
                <a:gd name="connsiteX101" fmla="*/ 11760200 w 12153900"/>
                <a:gd name="connsiteY101" fmla="*/ 2717800 h 3530600"/>
                <a:gd name="connsiteX102" fmla="*/ 11874500 w 12153900"/>
                <a:gd name="connsiteY102" fmla="*/ 2438400 h 3530600"/>
                <a:gd name="connsiteX103" fmla="*/ 11938000 w 12153900"/>
                <a:gd name="connsiteY103" fmla="*/ 2781300 h 3530600"/>
                <a:gd name="connsiteX104" fmla="*/ 12153900 w 12153900"/>
                <a:gd name="connsiteY104" fmla="*/ 1778000 h 3530600"/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896600 w 12153900"/>
                <a:gd name="connsiteY92" fmla="*/ 12700 h 3530600"/>
                <a:gd name="connsiteX93" fmla="*/ 10998200 w 12153900"/>
                <a:gd name="connsiteY93" fmla="*/ 787400 h 3530600"/>
                <a:gd name="connsiteX94" fmla="*/ 11201400 w 12153900"/>
                <a:gd name="connsiteY94" fmla="*/ 3124200 h 3530600"/>
                <a:gd name="connsiteX95" fmla="*/ 11328400 w 12153900"/>
                <a:gd name="connsiteY95" fmla="*/ 2171700 h 3530600"/>
                <a:gd name="connsiteX96" fmla="*/ 11442700 w 12153900"/>
                <a:gd name="connsiteY96" fmla="*/ 1968500 h 3530600"/>
                <a:gd name="connsiteX97" fmla="*/ 11493500 w 12153900"/>
                <a:gd name="connsiteY97" fmla="*/ 2019300 h 3530600"/>
                <a:gd name="connsiteX98" fmla="*/ 11531600 w 12153900"/>
                <a:gd name="connsiteY98" fmla="*/ 1308100 h 3530600"/>
                <a:gd name="connsiteX99" fmla="*/ 11633200 w 12153900"/>
                <a:gd name="connsiteY99" fmla="*/ 1447800 h 3530600"/>
                <a:gd name="connsiteX100" fmla="*/ 11760200 w 12153900"/>
                <a:gd name="connsiteY100" fmla="*/ 2717800 h 3530600"/>
                <a:gd name="connsiteX101" fmla="*/ 11874500 w 12153900"/>
                <a:gd name="connsiteY101" fmla="*/ 2438400 h 3530600"/>
                <a:gd name="connsiteX102" fmla="*/ 11938000 w 12153900"/>
                <a:gd name="connsiteY102" fmla="*/ 2781300 h 3530600"/>
                <a:gd name="connsiteX103" fmla="*/ 12153900 w 12153900"/>
                <a:gd name="connsiteY103" fmla="*/ 1778000 h 3530600"/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998200 w 12153900"/>
                <a:gd name="connsiteY92" fmla="*/ 787400 h 3530600"/>
                <a:gd name="connsiteX93" fmla="*/ 11201400 w 12153900"/>
                <a:gd name="connsiteY93" fmla="*/ 3124200 h 3530600"/>
                <a:gd name="connsiteX94" fmla="*/ 11328400 w 12153900"/>
                <a:gd name="connsiteY94" fmla="*/ 2171700 h 3530600"/>
                <a:gd name="connsiteX95" fmla="*/ 11442700 w 12153900"/>
                <a:gd name="connsiteY95" fmla="*/ 1968500 h 3530600"/>
                <a:gd name="connsiteX96" fmla="*/ 11493500 w 12153900"/>
                <a:gd name="connsiteY96" fmla="*/ 2019300 h 3530600"/>
                <a:gd name="connsiteX97" fmla="*/ 11531600 w 12153900"/>
                <a:gd name="connsiteY97" fmla="*/ 1308100 h 3530600"/>
                <a:gd name="connsiteX98" fmla="*/ 11633200 w 12153900"/>
                <a:gd name="connsiteY98" fmla="*/ 1447800 h 3530600"/>
                <a:gd name="connsiteX99" fmla="*/ 11760200 w 12153900"/>
                <a:gd name="connsiteY99" fmla="*/ 2717800 h 3530600"/>
                <a:gd name="connsiteX100" fmla="*/ 11874500 w 12153900"/>
                <a:gd name="connsiteY100" fmla="*/ 2438400 h 3530600"/>
                <a:gd name="connsiteX101" fmla="*/ 11938000 w 12153900"/>
                <a:gd name="connsiteY101" fmla="*/ 2781300 h 3530600"/>
                <a:gd name="connsiteX102" fmla="*/ 12153900 w 12153900"/>
                <a:gd name="connsiteY102" fmla="*/ 1778000 h 35306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2565400 h 3365500"/>
                <a:gd name="connsiteX82" fmla="*/ 9626600 w 12153900"/>
                <a:gd name="connsiteY82" fmla="*/ 2400300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1317172 h 3365500"/>
                <a:gd name="connsiteX82" fmla="*/ 9626600 w 12153900"/>
                <a:gd name="connsiteY82" fmla="*/ 2400300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1317172 h 3365500"/>
                <a:gd name="connsiteX82" fmla="*/ 9711630 w 12153900"/>
                <a:gd name="connsiteY82" fmla="*/ 1210128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077700"/>
                <a:gd name="connsiteY0" fmla="*/ 1778000 h 3365500"/>
                <a:gd name="connsiteX1" fmla="*/ 63500 w 12077700"/>
                <a:gd name="connsiteY1" fmla="*/ 1320800 h 3365500"/>
                <a:gd name="connsiteX2" fmla="*/ 241300 w 12077700"/>
                <a:gd name="connsiteY2" fmla="*/ 3365500 h 3365500"/>
                <a:gd name="connsiteX3" fmla="*/ 419100 w 12077700"/>
                <a:gd name="connsiteY3" fmla="*/ 1511300 h 3365500"/>
                <a:gd name="connsiteX4" fmla="*/ 508000 w 12077700"/>
                <a:gd name="connsiteY4" fmla="*/ 2159000 h 3365500"/>
                <a:gd name="connsiteX5" fmla="*/ 660400 w 12077700"/>
                <a:gd name="connsiteY5" fmla="*/ 787400 h 3365500"/>
                <a:gd name="connsiteX6" fmla="*/ 838200 w 12077700"/>
                <a:gd name="connsiteY6" fmla="*/ 2527300 h 3365500"/>
                <a:gd name="connsiteX7" fmla="*/ 965200 w 12077700"/>
                <a:gd name="connsiteY7" fmla="*/ 1270000 h 3365500"/>
                <a:gd name="connsiteX8" fmla="*/ 1054100 w 12077700"/>
                <a:gd name="connsiteY8" fmla="*/ 1447800 h 3365500"/>
                <a:gd name="connsiteX9" fmla="*/ 1117600 w 12077700"/>
                <a:gd name="connsiteY9" fmla="*/ 2120900 h 3365500"/>
                <a:gd name="connsiteX10" fmla="*/ 1206500 w 12077700"/>
                <a:gd name="connsiteY10" fmla="*/ 1968500 h 3365500"/>
                <a:gd name="connsiteX11" fmla="*/ 1231900 w 12077700"/>
                <a:gd name="connsiteY11" fmla="*/ 1803400 h 3365500"/>
                <a:gd name="connsiteX12" fmla="*/ 1397000 w 12077700"/>
                <a:gd name="connsiteY12" fmla="*/ 2844800 h 3365500"/>
                <a:gd name="connsiteX13" fmla="*/ 1498600 w 12077700"/>
                <a:gd name="connsiteY13" fmla="*/ 2235200 h 3365500"/>
                <a:gd name="connsiteX14" fmla="*/ 1638300 w 12077700"/>
                <a:gd name="connsiteY14" fmla="*/ 2959100 h 3365500"/>
                <a:gd name="connsiteX15" fmla="*/ 1841500 w 12077700"/>
                <a:gd name="connsiteY15" fmla="*/ 1612900 h 3365500"/>
                <a:gd name="connsiteX16" fmla="*/ 1968500 w 12077700"/>
                <a:gd name="connsiteY16" fmla="*/ 2133600 h 3365500"/>
                <a:gd name="connsiteX17" fmla="*/ 2070100 w 12077700"/>
                <a:gd name="connsiteY17" fmla="*/ 2209800 h 3365500"/>
                <a:gd name="connsiteX18" fmla="*/ 2209800 w 12077700"/>
                <a:gd name="connsiteY18" fmla="*/ 1028700 h 3365500"/>
                <a:gd name="connsiteX19" fmla="*/ 2273300 w 12077700"/>
                <a:gd name="connsiteY19" fmla="*/ 558800 h 3365500"/>
                <a:gd name="connsiteX20" fmla="*/ 2438400 w 12077700"/>
                <a:gd name="connsiteY20" fmla="*/ 1244600 h 3365500"/>
                <a:gd name="connsiteX21" fmla="*/ 2501900 w 12077700"/>
                <a:gd name="connsiteY21" fmla="*/ 1790700 h 3365500"/>
                <a:gd name="connsiteX22" fmla="*/ 2679700 w 12077700"/>
                <a:gd name="connsiteY22" fmla="*/ 2857500 h 3365500"/>
                <a:gd name="connsiteX23" fmla="*/ 2806700 w 12077700"/>
                <a:gd name="connsiteY23" fmla="*/ 1612900 h 3365500"/>
                <a:gd name="connsiteX24" fmla="*/ 3048000 w 12077700"/>
                <a:gd name="connsiteY24" fmla="*/ 1231900 h 3365500"/>
                <a:gd name="connsiteX25" fmla="*/ 3111500 w 12077700"/>
                <a:gd name="connsiteY25" fmla="*/ 1701800 h 3365500"/>
                <a:gd name="connsiteX26" fmla="*/ 3251200 w 12077700"/>
                <a:gd name="connsiteY26" fmla="*/ 2527300 h 3365500"/>
                <a:gd name="connsiteX27" fmla="*/ 3365500 w 12077700"/>
                <a:gd name="connsiteY27" fmla="*/ 2108200 h 3365500"/>
                <a:gd name="connsiteX28" fmla="*/ 3632200 w 12077700"/>
                <a:gd name="connsiteY28" fmla="*/ 965200 h 3365500"/>
                <a:gd name="connsiteX29" fmla="*/ 3771900 w 12077700"/>
                <a:gd name="connsiteY29" fmla="*/ 2413000 h 3365500"/>
                <a:gd name="connsiteX30" fmla="*/ 3949700 w 12077700"/>
                <a:gd name="connsiteY30" fmla="*/ 2057400 h 3365500"/>
                <a:gd name="connsiteX31" fmla="*/ 4064000 w 12077700"/>
                <a:gd name="connsiteY31" fmla="*/ 2578100 h 3365500"/>
                <a:gd name="connsiteX32" fmla="*/ 4152900 w 12077700"/>
                <a:gd name="connsiteY32" fmla="*/ 2298700 h 3365500"/>
                <a:gd name="connsiteX33" fmla="*/ 4229100 w 12077700"/>
                <a:gd name="connsiteY33" fmla="*/ 2286000 h 3365500"/>
                <a:gd name="connsiteX34" fmla="*/ 4305300 w 12077700"/>
                <a:gd name="connsiteY34" fmla="*/ 2540000 h 3365500"/>
                <a:gd name="connsiteX35" fmla="*/ 4457700 w 12077700"/>
                <a:gd name="connsiteY35" fmla="*/ 1905000 h 3365500"/>
                <a:gd name="connsiteX36" fmla="*/ 4635500 w 12077700"/>
                <a:gd name="connsiteY36" fmla="*/ 2451100 h 3365500"/>
                <a:gd name="connsiteX37" fmla="*/ 4699000 w 12077700"/>
                <a:gd name="connsiteY37" fmla="*/ 2247900 h 3365500"/>
                <a:gd name="connsiteX38" fmla="*/ 4838700 w 12077700"/>
                <a:gd name="connsiteY38" fmla="*/ 190500 h 3365500"/>
                <a:gd name="connsiteX39" fmla="*/ 4902200 w 12077700"/>
                <a:gd name="connsiteY39" fmla="*/ 0 h 3365500"/>
                <a:gd name="connsiteX40" fmla="*/ 5029200 w 12077700"/>
                <a:gd name="connsiteY40" fmla="*/ 292100 h 3365500"/>
                <a:gd name="connsiteX41" fmla="*/ 5181600 w 12077700"/>
                <a:gd name="connsiteY41" fmla="*/ 1663700 h 3365500"/>
                <a:gd name="connsiteX42" fmla="*/ 5295900 w 12077700"/>
                <a:gd name="connsiteY42" fmla="*/ 3340100 h 3365500"/>
                <a:gd name="connsiteX43" fmla="*/ 5562600 w 12077700"/>
                <a:gd name="connsiteY43" fmla="*/ 1371600 h 3365500"/>
                <a:gd name="connsiteX44" fmla="*/ 5651500 w 12077700"/>
                <a:gd name="connsiteY44" fmla="*/ 1397000 h 3365500"/>
                <a:gd name="connsiteX45" fmla="*/ 5689600 w 12077700"/>
                <a:gd name="connsiteY45" fmla="*/ 952500 h 3365500"/>
                <a:gd name="connsiteX46" fmla="*/ 5842000 w 12077700"/>
                <a:gd name="connsiteY46" fmla="*/ 2476500 h 3365500"/>
                <a:gd name="connsiteX47" fmla="*/ 5930900 w 12077700"/>
                <a:gd name="connsiteY47" fmla="*/ 2222500 h 3365500"/>
                <a:gd name="connsiteX48" fmla="*/ 6032500 w 12077700"/>
                <a:gd name="connsiteY48" fmla="*/ 2057400 h 3365500"/>
                <a:gd name="connsiteX49" fmla="*/ 6121400 w 12077700"/>
                <a:gd name="connsiteY49" fmla="*/ 2120900 h 3365500"/>
                <a:gd name="connsiteX50" fmla="*/ 6273800 w 12077700"/>
                <a:gd name="connsiteY50" fmla="*/ 1435100 h 3365500"/>
                <a:gd name="connsiteX51" fmla="*/ 6451600 w 12077700"/>
                <a:gd name="connsiteY51" fmla="*/ 2501900 h 3365500"/>
                <a:gd name="connsiteX52" fmla="*/ 6527800 w 12077700"/>
                <a:gd name="connsiteY52" fmla="*/ 2235200 h 3365500"/>
                <a:gd name="connsiteX53" fmla="*/ 6629400 w 12077700"/>
                <a:gd name="connsiteY53" fmla="*/ 2349500 h 3365500"/>
                <a:gd name="connsiteX54" fmla="*/ 6781800 w 12077700"/>
                <a:gd name="connsiteY54" fmla="*/ 1676400 h 3365500"/>
                <a:gd name="connsiteX55" fmla="*/ 6934200 w 12077700"/>
                <a:gd name="connsiteY55" fmla="*/ 2171700 h 3365500"/>
                <a:gd name="connsiteX56" fmla="*/ 6997700 w 12077700"/>
                <a:gd name="connsiteY56" fmla="*/ 1955800 h 3365500"/>
                <a:gd name="connsiteX57" fmla="*/ 7073900 w 12077700"/>
                <a:gd name="connsiteY57" fmla="*/ 1943100 h 3365500"/>
                <a:gd name="connsiteX58" fmla="*/ 7188200 w 12077700"/>
                <a:gd name="connsiteY58" fmla="*/ 2628900 h 3365500"/>
                <a:gd name="connsiteX59" fmla="*/ 7327900 w 12077700"/>
                <a:gd name="connsiteY59" fmla="*/ 2641600 h 3365500"/>
                <a:gd name="connsiteX60" fmla="*/ 7366000 w 12077700"/>
                <a:gd name="connsiteY60" fmla="*/ 2540000 h 3365500"/>
                <a:gd name="connsiteX61" fmla="*/ 7404100 w 12077700"/>
                <a:gd name="connsiteY61" fmla="*/ 2692400 h 3365500"/>
                <a:gd name="connsiteX62" fmla="*/ 7505700 w 12077700"/>
                <a:gd name="connsiteY62" fmla="*/ 2806700 h 3365500"/>
                <a:gd name="connsiteX63" fmla="*/ 7708900 w 12077700"/>
                <a:gd name="connsiteY63" fmla="*/ 279400 h 3365500"/>
                <a:gd name="connsiteX64" fmla="*/ 7810500 w 12077700"/>
                <a:gd name="connsiteY64" fmla="*/ 330200 h 3365500"/>
                <a:gd name="connsiteX65" fmla="*/ 7899400 w 12077700"/>
                <a:gd name="connsiteY65" fmla="*/ 952500 h 3365500"/>
                <a:gd name="connsiteX66" fmla="*/ 8140700 w 12077700"/>
                <a:gd name="connsiteY66" fmla="*/ 2692400 h 3365500"/>
                <a:gd name="connsiteX67" fmla="*/ 8293100 w 12077700"/>
                <a:gd name="connsiteY67" fmla="*/ 1612900 h 3365500"/>
                <a:gd name="connsiteX68" fmla="*/ 8382000 w 12077700"/>
                <a:gd name="connsiteY68" fmla="*/ 2082800 h 3365500"/>
                <a:gd name="connsiteX69" fmla="*/ 8483600 w 12077700"/>
                <a:gd name="connsiteY69" fmla="*/ 1689100 h 3365500"/>
                <a:gd name="connsiteX70" fmla="*/ 8534400 w 12077700"/>
                <a:gd name="connsiteY70" fmla="*/ 1257300 h 3365500"/>
                <a:gd name="connsiteX71" fmla="*/ 8597900 w 12077700"/>
                <a:gd name="connsiteY71" fmla="*/ 2197100 h 3365500"/>
                <a:gd name="connsiteX72" fmla="*/ 8712200 w 12077700"/>
                <a:gd name="connsiteY72" fmla="*/ 2527300 h 3365500"/>
                <a:gd name="connsiteX73" fmla="*/ 8801100 w 12077700"/>
                <a:gd name="connsiteY73" fmla="*/ 1968500 h 3365500"/>
                <a:gd name="connsiteX74" fmla="*/ 8928100 w 12077700"/>
                <a:gd name="connsiteY74" fmla="*/ 2146300 h 3365500"/>
                <a:gd name="connsiteX75" fmla="*/ 9080500 w 12077700"/>
                <a:gd name="connsiteY75" fmla="*/ 1257300 h 3365500"/>
                <a:gd name="connsiteX76" fmla="*/ 9220200 w 12077700"/>
                <a:gd name="connsiteY76" fmla="*/ 2171700 h 3365500"/>
                <a:gd name="connsiteX77" fmla="*/ 9271000 w 12077700"/>
                <a:gd name="connsiteY77" fmla="*/ 2044700 h 3365500"/>
                <a:gd name="connsiteX78" fmla="*/ 9309100 w 12077700"/>
                <a:gd name="connsiteY78" fmla="*/ 2171700 h 3365500"/>
                <a:gd name="connsiteX79" fmla="*/ 9347200 w 12077700"/>
                <a:gd name="connsiteY79" fmla="*/ 2032000 h 3365500"/>
                <a:gd name="connsiteX80" fmla="*/ 9499600 w 12077700"/>
                <a:gd name="connsiteY80" fmla="*/ 1317172 h 3365500"/>
                <a:gd name="connsiteX81" fmla="*/ 9635430 w 12077700"/>
                <a:gd name="connsiteY81" fmla="*/ 1210128 h 3365500"/>
                <a:gd name="connsiteX82" fmla="*/ 9664700 w 12077700"/>
                <a:gd name="connsiteY82" fmla="*/ 2159000 h 3365500"/>
                <a:gd name="connsiteX83" fmla="*/ 9715500 w 12077700"/>
                <a:gd name="connsiteY83" fmla="*/ 2362200 h 3365500"/>
                <a:gd name="connsiteX84" fmla="*/ 9804400 w 12077700"/>
                <a:gd name="connsiteY84" fmla="*/ 2184400 h 3365500"/>
                <a:gd name="connsiteX85" fmla="*/ 9906000 w 12077700"/>
                <a:gd name="connsiteY85" fmla="*/ 1917700 h 3365500"/>
                <a:gd name="connsiteX86" fmla="*/ 10071100 w 12077700"/>
                <a:gd name="connsiteY86" fmla="*/ 2184400 h 3365500"/>
                <a:gd name="connsiteX87" fmla="*/ 10223500 w 12077700"/>
                <a:gd name="connsiteY87" fmla="*/ 2336800 h 3365500"/>
                <a:gd name="connsiteX88" fmla="*/ 10452100 w 12077700"/>
                <a:gd name="connsiteY88" fmla="*/ 2603500 h 3365500"/>
                <a:gd name="connsiteX89" fmla="*/ 10668000 w 12077700"/>
                <a:gd name="connsiteY89" fmla="*/ 812800 h 3365500"/>
                <a:gd name="connsiteX90" fmla="*/ 10835857 w 12077700"/>
                <a:gd name="connsiteY90" fmla="*/ 190500 h 3365500"/>
                <a:gd name="connsiteX91" fmla="*/ 10922000 w 12077700"/>
                <a:gd name="connsiteY91" fmla="*/ 622300 h 3365500"/>
                <a:gd name="connsiteX92" fmla="*/ 11125200 w 12077700"/>
                <a:gd name="connsiteY92" fmla="*/ 2959100 h 3365500"/>
                <a:gd name="connsiteX93" fmla="*/ 11252200 w 12077700"/>
                <a:gd name="connsiteY93" fmla="*/ 2006600 h 3365500"/>
                <a:gd name="connsiteX94" fmla="*/ 11366500 w 12077700"/>
                <a:gd name="connsiteY94" fmla="*/ 1803400 h 3365500"/>
                <a:gd name="connsiteX95" fmla="*/ 11417300 w 12077700"/>
                <a:gd name="connsiteY95" fmla="*/ 1854200 h 3365500"/>
                <a:gd name="connsiteX96" fmla="*/ 11455400 w 12077700"/>
                <a:gd name="connsiteY96" fmla="*/ 1143000 h 3365500"/>
                <a:gd name="connsiteX97" fmla="*/ 11557000 w 12077700"/>
                <a:gd name="connsiteY97" fmla="*/ 1282700 h 3365500"/>
                <a:gd name="connsiteX98" fmla="*/ 11684000 w 12077700"/>
                <a:gd name="connsiteY98" fmla="*/ 2552700 h 3365500"/>
                <a:gd name="connsiteX99" fmla="*/ 11798300 w 12077700"/>
                <a:gd name="connsiteY99" fmla="*/ 2273300 h 3365500"/>
                <a:gd name="connsiteX100" fmla="*/ 11861800 w 12077700"/>
                <a:gd name="connsiteY100" fmla="*/ 2616200 h 3365500"/>
                <a:gd name="connsiteX101" fmla="*/ 12077700 w 12077700"/>
                <a:gd name="connsiteY101" fmla="*/ 1612900 h 3365500"/>
                <a:gd name="connsiteX0" fmla="*/ 0 w 12077700"/>
                <a:gd name="connsiteY0" fmla="*/ 1778000 h 3340100"/>
                <a:gd name="connsiteX1" fmla="*/ 63500 w 12077700"/>
                <a:gd name="connsiteY1" fmla="*/ 1320800 h 3340100"/>
                <a:gd name="connsiteX2" fmla="*/ 419100 w 12077700"/>
                <a:gd name="connsiteY2" fmla="*/ 1511300 h 3340100"/>
                <a:gd name="connsiteX3" fmla="*/ 508000 w 12077700"/>
                <a:gd name="connsiteY3" fmla="*/ 2159000 h 3340100"/>
                <a:gd name="connsiteX4" fmla="*/ 660400 w 12077700"/>
                <a:gd name="connsiteY4" fmla="*/ 787400 h 3340100"/>
                <a:gd name="connsiteX5" fmla="*/ 838200 w 12077700"/>
                <a:gd name="connsiteY5" fmla="*/ 2527300 h 3340100"/>
                <a:gd name="connsiteX6" fmla="*/ 965200 w 12077700"/>
                <a:gd name="connsiteY6" fmla="*/ 1270000 h 3340100"/>
                <a:gd name="connsiteX7" fmla="*/ 1054100 w 12077700"/>
                <a:gd name="connsiteY7" fmla="*/ 1447800 h 3340100"/>
                <a:gd name="connsiteX8" fmla="*/ 1117600 w 12077700"/>
                <a:gd name="connsiteY8" fmla="*/ 2120900 h 3340100"/>
                <a:gd name="connsiteX9" fmla="*/ 1206500 w 12077700"/>
                <a:gd name="connsiteY9" fmla="*/ 1968500 h 3340100"/>
                <a:gd name="connsiteX10" fmla="*/ 1231900 w 12077700"/>
                <a:gd name="connsiteY10" fmla="*/ 1803400 h 3340100"/>
                <a:gd name="connsiteX11" fmla="*/ 1397000 w 12077700"/>
                <a:gd name="connsiteY11" fmla="*/ 2844800 h 3340100"/>
                <a:gd name="connsiteX12" fmla="*/ 1498600 w 12077700"/>
                <a:gd name="connsiteY12" fmla="*/ 2235200 h 3340100"/>
                <a:gd name="connsiteX13" fmla="*/ 1638300 w 12077700"/>
                <a:gd name="connsiteY13" fmla="*/ 2959100 h 3340100"/>
                <a:gd name="connsiteX14" fmla="*/ 1841500 w 12077700"/>
                <a:gd name="connsiteY14" fmla="*/ 1612900 h 3340100"/>
                <a:gd name="connsiteX15" fmla="*/ 1968500 w 12077700"/>
                <a:gd name="connsiteY15" fmla="*/ 2133600 h 3340100"/>
                <a:gd name="connsiteX16" fmla="*/ 2070100 w 12077700"/>
                <a:gd name="connsiteY16" fmla="*/ 2209800 h 3340100"/>
                <a:gd name="connsiteX17" fmla="*/ 2209800 w 12077700"/>
                <a:gd name="connsiteY17" fmla="*/ 1028700 h 3340100"/>
                <a:gd name="connsiteX18" fmla="*/ 2273300 w 12077700"/>
                <a:gd name="connsiteY18" fmla="*/ 558800 h 3340100"/>
                <a:gd name="connsiteX19" fmla="*/ 2438400 w 12077700"/>
                <a:gd name="connsiteY19" fmla="*/ 1244600 h 3340100"/>
                <a:gd name="connsiteX20" fmla="*/ 2501900 w 12077700"/>
                <a:gd name="connsiteY20" fmla="*/ 1790700 h 3340100"/>
                <a:gd name="connsiteX21" fmla="*/ 2679700 w 12077700"/>
                <a:gd name="connsiteY21" fmla="*/ 2857500 h 3340100"/>
                <a:gd name="connsiteX22" fmla="*/ 2806700 w 12077700"/>
                <a:gd name="connsiteY22" fmla="*/ 1612900 h 3340100"/>
                <a:gd name="connsiteX23" fmla="*/ 3048000 w 12077700"/>
                <a:gd name="connsiteY23" fmla="*/ 1231900 h 3340100"/>
                <a:gd name="connsiteX24" fmla="*/ 3111500 w 12077700"/>
                <a:gd name="connsiteY24" fmla="*/ 1701800 h 3340100"/>
                <a:gd name="connsiteX25" fmla="*/ 3251200 w 12077700"/>
                <a:gd name="connsiteY25" fmla="*/ 2527300 h 3340100"/>
                <a:gd name="connsiteX26" fmla="*/ 3365500 w 12077700"/>
                <a:gd name="connsiteY26" fmla="*/ 2108200 h 3340100"/>
                <a:gd name="connsiteX27" fmla="*/ 3632200 w 12077700"/>
                <a:gd name="connsiteY27" fmla="*/ 965200 h 3340100"/>
                <a:gd name="connsiteX28" fmla="*/ 3771900 w 12077700"/>
                <a:gd name="connsiteY28" fmla="*/ 2413000 h 3340100"/>
                <a:gd name="connsiteX29" fmla="*/ 3949700 w 12077700"/>
                <a:gd name="connsiteY29" fmla="*/ 2057400 h 3340100"/>
                <a:gd name="connsiteX30" fmla="*/ 4064000 w 12077700"/>
                <a:gd name="connsiteY30" fmla="*/ 2578100 h 3340100"/>
                <a:gd name="connsiteX31" fmla="*/ 4152900 w 12077700"/>
                <a:gd name="connsiteY31" fmla="*/ 2298700 h 3340100"/>
                <a:gd name="connsiteX32" fmla="*/ 4229100 w 12077700"/>
                <a:gd name="connsiteY32" fmla="*/ 2286000 h 3340100"/>
                <a:gd name="connsiteX33" fmla="*/ 4305300 w 12077700"/>
                <a:gd name="connsiteY33" fmla="*/ 2540000 h 3340100"/>
                <a:gd name="connsiteX34" fmla="*/ 4457700 w 12077700"/>
                <a:gd name="connsiteY34" fmla="*/ 1905000 h 3340100"/>
                <a:gd name="connsiteX35" fmla="*/ 4635500 w 12077700"/>
                <a:gd name="connsiteY35" fmla="*/ 2451100 h 3340100"/>
                <a:gd name="connsiteX36" fmla="*/ 4699000 w 12077700"/>
                <a:gd name="connsiteY36" fmla="*/ 2247900 h 3340100"/>
                <a:gd name="connsiteX37" fmla="*/ 4838700 w 12077700"/>
                <a:gd name="connsiteY37" fmla="*/ 190500 h 3340100"/>
                <a:gd name="connsiteX38" fmla="*/ 4902200 w 12077700"/>
                <a:gd name="connsiteY38" fmla="*/ 0 h 3340100"/>
                <a:gd name="connsiteX39" fmla="*/ 5029200 w 12077700"/>
                <a:gd name="connsiteY39" fmla="*/ 292100 h 3340100"/>
                <a:gd name="connsiteX40" fmla="*/ 5181600 w 12077700"/>
                <a:gd name="connsiteY40" fmla="*/ 1663700 h 3340100"/>
                <a:gd name="connsiteX41" fmla="*/ 5295900 w 12077700"/>
                <a:gd name="connsiteY41" fmla="*/ 3340100 h 3340100"/>
                <a:gd name="connsiteX42" fmla="*/ 5562600 w 12077700"/>
                <a:gd name="connsiteY42" fmla="*/ 1371600 h 3340100"/>
                <a:gd name="connsiteX43" fmla="*/ 5651500 w 12077700"/>
                <a:gd name="connsiteY43" fmla="*/ 1397000 h 3340100"/>
                <a:gd name="connsiteX44" fmla="*/ 5689600 w 12077700"/>
                <a:gd name="connsiteY44" fmla="*/ 952500 h 3340100"/>
                <a:gd name="connsiteX45" fmla="*/ 5842000 w 12077700"/>
                <a:gd name="connsiteY45" fmla="*/ 2476500 h 3340100"/>
                <a:gd name="connsiteX46" fmla="*/ 5930900 w 12077700"/>
                <a:gd name="connsiteY46" fmla="*/ 2222500 h 3340100"/>
                <a:gd name="connsiteX47" fmla="*/ 6032500 w 12077700"/>
                <a:gd name="connsiteY47" fmla="*/ 2057400 h 3340100"/>
                <a:gd name="connsiteX48" fmla="*/ 6121400 w 12077700"/>
                <a:gd name="connsiteY48" fmla="*/ 2120900 h 3340100"/>
                <a:gd name="connsiteX49" fmla="*/ 6273800 w 12077700"/>
                <a:gd name="connsiteY49" fmla="*/ 1435100 h 3340100"/>
                <a:gd name="connsiteX50" fmla="*/ 6451600 w 12077700"/>
                <a:gd name="connsiteY50" fmla="*/ 2501900 h 3340100"/>
                <a:gd name="connsiteX51" fmla="*/ 6527800 w 12077700"/>
                <a:gd name="connsiteY51" fmla="*/ 2235200 h 3340100"/>
                <a:gd name="connsiteX52" fmla="*/ 6629400 w 12077700"/>
                <a:gd name="connsiteY52" fmla="*/ 2349500 h 3340100"/>
                <a:gd name="connsiteX53" fmla="*/ 6781800 w 12077700"/>
                <a:gd name="connsiteY53" fmla="*/ 1676400 h 3340100"/>
                <a:gd name="connsiteX54" fmla="*/ 6934200 w 12077700"/>
                <a:gd name="connsiteY54" fmla="*/ 2171700 h 3340100"/>
                <a:gd name="connsiteX55" fmla="*/ 6997700 w 12077700"/>
                <a:gd name="connsiteY55" fmla="*/ 1955800 h 3340100"/>
                <a:gd name="connsiteX56" fmla="*/ 7073900 w 12077700"/>
                <a:gd name="connsiteY56" fmla="*/ 1943100 h 3340100"/>
                <a:gd name="connsiteX57" fmla="*/ 7188200 w 12077700"/>
                <a:gd name="connsiteY57" fmla="*/ 2628900 h 3340100"/>
                <a:gd name="connsiteX58" fmla="*/ 7327900 w 12077700"/>
                <a:gd name="connsiteY58" fmla="*/ 2641600 h 3340100"/>
                <a:gd name="connsiteX59" fmla="*/ 7366000 w 12077700"/>
                <a:gd name="connsiteY59" fmla="*/ 2540000 h 3340100"/>
                <a:gd name="connsiteX60" fmla="*/ 7404100 w 12077700"/>
                <a:gd name="connsiteY60" fmla="*/ 2692400 h 3340100"/>
                <a:gd name="connsiteX61" fmla="*/ 7505700 w 12077700"/>
                <a:gd name="connsiteY61" fmla="*/ 2806700 h 3340100"/>
                <a:gd name="connsiteX62" fmla="*/ 7708900 w 12077700"/>
                <a:gd name="connsiteY62" fmla="*/ 279400 h 3340100"/>
                <a:gd name="connsiteX63" fmla="*/ 7810500 w 12077700"/>
                <a:gd name="connsiteY63" fmla="*/ 330200 h 3340100"/>
                <a:gd name="connsiteX64" fmla="*/ 7899400 w 12077700"/>
                <a:gd name="connsiteY64" fmla="*/ 952500 h 3340100"/>
                <a:gd name="connsiteX65" fmla="*/ 8140700 w 12077700"/>
                <a:gd name="connsiteY65" fmla="*/ 2692400 h 3340100"/>
                <a:gd name="connsiteX66" fmla="*/ 8293100 w 12077700"/>
                <a:gd name="connsiteY66" fmla="*/ 1612900 h 3340100"/>
                <a:gd name="connsiteX67" fmla="*/ 8382000 w 12077700"/>
                <a:gd name="connsiteY67" fmla="*/ 2082800 h 3340100"/>
                <a:gd name="connsiteX68" fmla="*/ 8483600 w 12077700"/>
                <a:gd name="connsiteY68" fmla="*/ 1689100 h 3340100"/>
                <a:gd name="connsiteX69" fmla="*/ 8534400 w 12077700"/>
                <a:gd name="connsiteY69" fmla="*/ 1257300 h 3340100"/>
                <a:gd name="connsiteX70" fmla="*/ 8597900 w 12077700"/>
                <a:gd name="connsiteY70" fmla="*/ 2197100 h 3340100"/>
                <a:gd name="connsiteX71" fmla="*/ 8712200 w 12077700"/>
                <a:gd name="connsiteY71" fmla="*/ 2527300 h 3340100"/>
                <a:gd name="connsiteX72" fmla="*/ 8801100 w 12077700"/>
                <a:gd name="connsiteY72" fmla="*/ 1968500 h 3340100"/>
                <a:gd name="connsiteX73" fmla="*/ 8928100 w 12077700"/>
                <a:gd name="connsiteY73" fmla="*/ 2146300 h 3340100"/>
                <a:gd name="connsiteX74" fmla="*/ 9080500 w 12077700"/>
                <a:gd name="connsiteY74" fmla="*/ 1257300 h 3340100"/>
                <a:gd name="connsiteX75" fmla="*/ 9220200 w 12077700"/>
                <a:gd name="connsiteY75" fmla="*/ 2171700 h 3340100"/>
                <a:gd name="connsiteX76" fmla="*/ 9271000 w 12077700"/>
                <a:gd name="connsiteY76" fmla="*/ 2044700 h 3340100"/>
                <a:gd name="connsiteX77" fmla="*/ 9309100 w 12077700"/>
                <a:gd name="connsiteY77" fmla="*/ 2171700 h 3340100"/>
                <a:gd name="connsiteX78" fmla="*/ 9347200 w 12077700"/>
                <a:gd name="connsiteY78" fmla="*/ 2032000 h 3340100"/>
                <a:gd name="connsiteX79" fmla="*/ 9499600 w 12077700"/>
                <a:gd name="connsiteY79" fmla="*/ 1317172 h 3340100"/>
                <a:gd name="connsiteX80" fmla="*/ 9635430 w 12077700"/>
                <a:gd name="connsiteY80" fmla="*/ 1210128 h 3340100"/>
                <a:gd name="connsiteX81" fmla="*/ 9664700 w 12077700"/>
                <a:gd name="connsiteY81" fmla="*/ 2159000 h 3340100"/>
                <a:gd name="connsiteX82" fmla="*/ 9715500 w 12077700"/>
                <a:gd name="connsiteY82" fmla="*/ 2362200 h 3340100"/>
                <a:gd name="connsiteX83" fmla="*/ 9804400 w 12077700"/>
                <a:gd name="connsiteY83" fmla="*/ 2184400 h 3340100"/>
                <a:gd name="connsiteX84" fmla="*/ 9906000 w 12077700"/>
                <a:gd name="connsiteY84" fmla="*/ 1917700 h 3340100"/>
                <a:gd name="connsiteX85" fmla="*/ 10071100 w 12077700"/>
                <a:gd name="connsiteY85" fmla="*/ 2184400 h 3340100"/>
                <a:gd name="connsiteX86" fmla="*/ 10223500 w 12077700"/>
                <a:gd name="connsiteY86" fmla="*/ 2336800 h 3340100"/>
                <a:gd name="connsiteX87" fmla="*/ 10452100 w 12077700"/>
                <a:gd name="connsiteY87" fmla="*/ 2603500 h 3340100"/>
                <a:gd name="connsiteX88" fmla="*/ 10668000 w 12077700"/>
                <a:gd name="connsiteY88" fmla="*/ 812800 h 3340100"/>
                <a:gd name="connsiteX89" fmla="*/ 10835857 w 12077700"/>
                <a:gd name="connsiteY89" fmla="*/ 190500 h 3340100"/>
                <a:gd name="connsiteX90" fmla="*/ 10922000 w 12077700"/>
                <a:gd name="connsiteY90" fmla="*/ 622300 h 3340100"/>
                <a:gd name="connsiteX91" fmla="*/ 11125200 w 12077700"/>
                <a:gd name="connsiteY91" fmla="*/ 2959100 h 3340100"/>
                <a:gd name="connsiteX92" fmla="*/ 11252200 w 12077700"/>
                <a:gd name="connsiteY92" fmla="*/ 2006600 h 3340100"/>
                <a:gd name="connsiteX93" fmla="*/ 11366500 w 12077700"/>
                <a:gd name="connsiteY93" fmla="*/ 1803400 h 3340100"/>
                <a:gd name="connsiteX94" fmla="*/ 11417300 w 12077700"/>
                <a:gd name="connsiteY94" fmla="*/ 1854200 h 3340100"/>
                <a:gd name="connsiteX95" fmla="*/ 11455400 w 12077700"/>
                <a:gd name="connsiteY95" fmla="*/ 1143000 h 3340100"/>
                <a:gd name="connsiteX96" fmla="*/ 11557000 w 12077700"/>
                <a:gd name="connsiteY96" fmla="*/ 1282700 h 3340100"/>
                <a:gd name="connsiteX97" fmla="*/ 11684000 w 12077700"/>
                <a:gd name="connsiteY97" fmla="*/ 2552700 h 3340100"/>
                <a:gd name="connsiteX98" fmla="*/ 11798300 w 12077700"/>
                <a:gd name="connsiteY98" fmla="*/ 2273300 h 3340100"/>
                <a:gd name="connsiteX99" fmla="*/ 11861800 w 12077700"/>
                <a:gd name="connsiteY99" fmla="*/ 2616200 h 3340100"/>
                <a:gd name="connsiteX100" fmla="*/ 12077700 w 12077700"/>
                <a:gd name="connsiteY100" fmla="*/ 1612900 h 3340100"/>
                <a:gd name="connsiteX0" fmla="*/ 0 w 12077700"/>
                <a:gd name="connsiteY0" fmla="*/ 1778000 h 3340100"/>
                <a:gd name="connsiteX1" fmla="*/ 419100 w 12077700"/>
                <a:gd name="connsiteY1" fmla="*/ 1511300 h 3340100"/>
                <a:gd name="connsiteX2" fmla="*/ 508000 w 12077700"/>
                <a:gd name="connsiteY2" fmla="*/ 2159000 h 3340100"/>
                <a:gd name="connsiteX3" fmla="*/ 660400 w 12077700"/>
                <a:gd name="connsiteY3" fmla="*/ 787400 h 3340100"/>
                <a:gd name="connsiteX4" fmla="*/ 838200 w 12077700"/>
                <a:gd name="connsiteY4" fmla="*/ 2527300 h 3340100"/>
                <a:gd name="connsiteX5" fmla="*/ 965200 w 12077700"/>
                <a:gd name="connsiteY5" fmla="*/ 1270000 h 3340100"/>
                <a:gd name="connsiteX6" fmla="*/ 1054100 w 12077700"/>
                <a:gd name="connsiteY6" fmla="*/ 1447800 h 3340100"/>
                <a:gd name="connsiteX7" fmla="*/ 1117600 w 12077700"/>
                <a:gd name="connsiteY7" fmla="*/ 2120900 h 3340100"/>
                <a:gd name="connsiteX8" fmla="*/ 1206500 w 12077700"/>
                <a:gd name="connsiteY8" fmla="*/ 1968500 h 3340100"/>
                <a:gd name="connsiteX9" fmla="*/ 1231900 w 12077700"/>
                <a:gd name="connsiteY9" fmla="*/ 1803400 h 3340100"/>
                <a:gd name="connsiteX10" fmla="*/ 1397000 w 12077700"/>
                <a:gd name="connsiteY10" fmla="*/ 2844800 h 3340100"/>
                <a:gd name="connsiteX11" fmla="*/ 1498600 w 12077700"/>
                <a:gd name="connsiteY11" fmla="*/ 2235200 h 3340100"/>
                <a:gd name="connsiteX12" fmla="*/ 1638300 w 12077700"/>
                <a:gd name="connsiteY12" fmla="*/ 2959100 h 3340100"/>
                <a:gd name="connsiteX13" fmla="*/ 1841500 w 12077700"/>
                <a:gd name="connsiteY13" fmla="*/ 1612900 h 3340100"/>
                <a:gd name="connsiteX14" fmla="*/ 1968500 w 12077700"/>
                <a:gd name="connsiteY14" fmla="*/ 2133600 h 3340100"/>
                <a:gd name="connsiteX15" fmla="*/ 2070100 w 12077700"/>
                <a:gd name="connsiteY15" fmla="*/ 2209800 h 3340100"/>
                <a:gd name="connsiteX16" fmla="*/ 2209800 w 12077700"/>
                <a:gd name="connsiteY16" fmla="*/ 1028700 h 3340100"/>
                <a:gd name="connsiteX17" fmla="*/ 2273300 w 12077700"/>
                <a:gd name="connsiteY17" fmla="*/ 558800 h 3340100"/>
                <a:gd name="connsiteX18" fmla="*/ 2438400 w 12077700"/>
                <a:gd name="connsiteY18" fmla="*/ 1244600 h 3340100"/>
                <a:gd name="connsiteX19" fmla="*/ 2501900 w 12077700"/>
                <a:gd name="connsiteY19" fmla="*/ 1790700 h 3340100"/>
                <a:gd name="connsiteX20" fmla="*/ 2679700 w 12077700"/>
                <a:gd name="connsiteY20" fmla="*/ 2857500 h 3340100"/>
                <a:gd name="connsiteX21" fmla="*/ 2806700 w 12077700"/>
                <a:gd name="connsiteY21" fmla="*/ 1612900 h 3340100"/>
                <a:gd name="connsiteX22" fmla="*/ 3048000 w 12077700"/>
                <a:gd name="connsiteY22" fmla="*/ 1231900 h 3340100"/>
                <a:gd name="connsiteX23" fmla="*/ 3111500 w 12077700"/>
                <a:gd name="connsiteY23" fmla="*/ 1701800 h 3340100"/>
                <a:gd name="connsiteX24" fmla="*/ 3251200 w 12077700"/>
                <a:gd name="connsiteY24" fmla="*/ 2527300 h 3340100"/>
                <a:gd name="connsiteX25" fmla="*/ 3365500 w 12077700"/>
                <a:gd name="connsiteY25" fmla="*/ 2108200 h 3340100"/>
                <a:gd name="connsiteX26" fmla="*/ 3632200 w 12077700"/>
                <a:gd name="connsiteY26" fmla="*/ 965200 h 3340100"/>
                <a:gd name="connsiteX27" fmla="*/ 3771900 w 12077700"/>
                <a:gd name="connsiteY27" fmla="*/ 2413000 h 3340100"/>
                <a:gd name="connsiteX28" fmla="*/ 3949700 w 12077700"/>
                <a:gd name="connsiteY28" fmla="*/ 2057400 h 3340100"/>
                <a:gd name="connsiteX29" fmla="*/ 4064000 w 12077700"/>
                <a:gd name="connsiteY29" fmla="*/ 2578100 h 3340100"/>
                <a:gd name="connsiteX30" fmla="*/ 4152900 w 12077700"/>
                <a:gd name="connsiteY30" fmla="*/ 2298700 h 3340100"/>
                <a:gd name="connsiteX31" fmla="*/ 4229100 w 12077700"/>
                <a:gd name="connsiteY31" fmla="*/ 2286000 h 3340100"/>
                <a:gd name="connsiteX32" fmla="*/ 4305300 w 12077700"/>
                <a:gd name="connsiteY32" fmla="*/ 2540000 h 3340100"/>
                <a:gd name="connsiteX33" fmla="*/ 4457700 w 12077700"/>
                <a:gd name="connsiteY33" fmla="*/ 1905000 h 3340100"/>
                <a:gd name="connsiteX34" fmla="*/ 4635500 w 12077700"/>
                <a:gd name="connsiteY34" fmla="*/ 2451100 h 3340100"/>
                <a:gd name="connsiteX35" fmla="*/ 4699000 w 12077700"/>
                <a:gd name="connsiteY35" fmla="*/ 2247900 h 3340100"/>
                <a:gd name="connsiteX36" fmla="*/ 4838700 w 12077700"/>
                <a:gd name="connsiteY36" fmla="*/ 190500 h 3340100"/>
                <a:gd name="connsiteX37" fmla="*/ 4902200 w 12077700"/>
                <a:gd name="connsiteY37" fmla="*/ 0 h 3340100"/>
                <a:gd name="connsiteX38" fmla="*/ 5029200 w 12077700"/>
                <a:gd name="connsiteY38" fmla="*/ 292100 h 3340100"/>
                <a:gd name="connsiteX39" fmla="*/ 5181600 w 12077700"/>
                <a:gd name="connsiteY39" fmla="*/ 1663700 h 3340100"/>
                <a:gd name="connsiteX40" fmla="*/ 5295900 w 12077700"/>
                <a:gd name="connsiteY40" fmla="*/ 3340100 h 3340100"/>
                <a:gd name="connsiteX41" fmla="*/ 5562600 w 12077700"/>
                <a:gd name="connsiteY41" fmla="*/ 1371600 h 3340100"/>
                <a:gd name="connsiteX42" fmla="*/ 5651500 w 12077700"/>
                <a:gd name="connsiteY42" fmla="*/ 1397000 h 3340100"/>
                <a:gd name="connsiteX43" fmla="*/ 5689600 w 12077700"/>
                <a:gd name="connsiteY43" fmla="*/ 952500 h 3340100"/>
                <a:gd name="connsiteX44" fmla="*/ 5842000 w 12077700"/>
                <a:gd name="connsiteY44" fmla="*/ 2476500 h 3340100"/>
                <a:gd name="connsiteX45" fmla="*/ 5930900 w 12077700"/>
                <a:gd name="connsiteY45" fmla="*/ 2222500 h 3340100"/>
                <a:gd name="connsiteX46" fmla="*/ 6032500 w 12077700"/>
                <a:gd name="connsiteY46" fmla="*/ 2057400 h 3340100"/>
                <a:gd name="connsiteX47" fmla="*/ 6121400 w 12077700"/>
                <a:gd name="connsiteY47" fmla="*/ 2120900 h 3340100"/>
                <a:gd name="connsiteX48" fmla="*/ 6273800 w 12077700"/>
                <a:gd name="connsiteY48" fmla="*/ 1435100 h 3340100"/>
                <a:gd name="connsiteX49" fmla="*/ 6451600 w 12077700"/>
                <a:gd name="connsiteY49" fmla="*/ 2501900 h 3340100"/>
                <a:gd name="connsiteX50" fmla="*/ 6527800 w 12077700"/>
                <a:gd name="connsiteY50" fmla="*/ 2235200 h 3340100"/>
                <a:gd name="connsiteX51" fmla="*/ 6629400 w 12077700"/>
                <a:gd name="connsiteY51" fmla="*/ 2349500 h 3340100"/>
                <a:gd name="connsiteX52" fmla="*/ 6781800 w 12077700"/>
                <a:gd name="connsiteY52" fmla="*/ 1676400 h 3340100"/>
                <a:gd name="connsiteX53" fmla="*/ 6934200 w 12077700"/>
                <a:gd name="connsiteY53" fmla="*/ 2171700 h 3340100"/>
                <a:gd name="connsiteX54" fmla="*/ 6997700 w 12077700"/>
                <a:gd name="connsiteY54" fmla="*/ 1955800 h 3340100"/>
                <a:gd name="connsiteX55" fmla="*/ 7073900 w 12077700"/>
                <a:gd name="connsiteY55" fmla="*/ 1943100 h 3340100"/>
                <a:gd name="connsiteX56" fmla="*/ 7188200 w 12077700"/>
                <a:gd name="connsiteY56" fmla="*/ 2628900 h 3340100"/>
                <a:gd name="connsiteX57" fmla="*/ 7327900 w 12077700"/>
                <a:gd name="connsiteY57" fmla="*/ 2641600 h 3340100"/>
                <a:gd name="connsiteX58" fmla="*/ 7366000 w 12077700"/>
                <a:gd name="connsiteY58" fmla="*/ 2540000 h 3340100"/>
                <a:gd name="connsiteX59" fmla="*/ 7404100 w 12077700"/>
                <a:gd name="connsiteY59" fmla="*/ 2692400 h 3340100"/>
                <a:gd name="connsiteX60" fmla="*/ 7505700 w 12077700"/>
                <a:gd name="connsiteY60" fmla="*/ 2806700 h 3340100"/>
                <a:gd name="connsiteX61" fmla="*/ 7708900 w 12077700"/>
                <a:gd name="connsiteY61" fmla="*/ 279400 h 3340100"/>
                <a:gd name="connsiteX62" fmla="*/ 7810500 w 12077700"/>
                <a:gd name="connsiteY62" fmla="*/ 330200 h 3340100"/>
                <a:gd name="connsiteX63" fmla="*/ 7899400 w 12077700"/>
                <a:gd name="connsiteY63" fmla="*/ 952500 h 3340100"/>
                <a:gd name="connsiteX64" fmla="*/ 8140700 w 12077700"/>
                <a:gd name="connsiteY64" fmla="*/ 2692400 h 3340100"/>
                <a:gd name="connsiteX65" fmla="*/ 8293100 w 12077700"/>
                <a:gd name="connsiteY65" fmla="*/ 1612900 h 3340100"/>
                <a:gd name="connsiteX66" fmla="*/ 8382000 w 12077700"/>
                <a:gd name="connsiteY66" fmla="*/ 2082800 h 3340100"/>
                <a:gd name="connsiteX67" fmla="*/ 8483600 w 12077700"/>
                <a:gd name="connsiteY67" fmla="*/ 1689100 h 3340100"/>
                <a:gd name="connsiteX68" fmla="*/ 8534400 w 12077700"/>
                <a:gd name="connsiteY68" fmla="*/ 1257300 h 3340100"/>
                <a:gd name="connsiteX69" fmla="*/ 8597900 w 12077700"/>
                <a:gd name="connsiteY69" fmla="*/ 2197100 h 3340100"/>
                <a:gd name="connsiteX70" fmla="*/ 8712200 w 12077700"/>
                <a:gd name="connsiteY70" fmla="*/ 2527300 h 3340100"/>
                <a:gd name="connsiteX71" fmla="*/ 8801100 w 12077700"/>
                <a:gd name="connsiteY71" fmla="*/ 1968500 h 3340100"/>
                <a:gd name="connsiteX72" fmla="*/ 8928100 w 12077700"/>
                <a:gd name="connsiteY72" fmla="*/ 2146300 h 3340100"/>
                <a:gd name="connsiteX73" fmla="*/ 9080500 w 12077700"/>
                <a:gd name="connsiteY73" fmla="*/ 1257300 h 3340100"/>
                <a:gd name="connsiteX74" fmla="*/ 9220200 w 12077700"/>
                <a:gd name="connsiteY74" fmla="*/ 2171700 h 3340100"/>
                <a:gd name="connsiteX75" fmla="*/ 9271000 w 12077700"/>
                <a:gd name="connsiteY75" fmla="*/ 2044700 h 3340100"/>
                <a:gd name="connsiteX76" fmla="*/ 9309100 w 12077700"/>
                <a:gd name="connsiteY76" fmla="*/ 2171700 h 3340100"/>
                <a:gd name="connsiteX77" fmla="*/ 9347200 w 12077700"/>
                <a:gd name="connsiteY77" fmla="*/ 2032000 h 3340100"/>
                <a:gd name="connsiteX78" fmla="*/ 9499600 w 12077700"/>
                <a:gd name="connsiteY78" fmla="*/ 1317172 h 3340100"/>
                <a:gd name="connsiteX79" fmla="*/ 9635430 w 12077700"/>
                <a:gd name="connsiteY79" fmla="*/ 1210128 h 3340100"/>
                <a:gd name="connsiteX80" fmla="*/ 9664700 w 12077700"/>
                <a:gd name="connsiteY80" fmla="*/ 2159000 h 3340100"/>
                <a:gd name="connsiteX81" fmla="*/ 9715500 w 12077700"/>
                <a:gd name="connsiteY81" fmla="*/ 2362200 h 3340100"/>
                <a:gd name="connsiteX82" fmla="*/ 9804400 w 12077700"/>
                <a:gd name="connsiteY82" fmla="*/ 2184400 h 3340100"/>
                <a:gd name="connsiteX83" fmla="*/ 9906000 w 12077700"/>
                <a:gd name="connsiteY83" fmla="*/ 1917700 h 3340100"/>
                <a:gd name="connsiteX84" fmla="*/ 10071100 w 12077700"/>
                <a:gd name="connsiteY84" fmla="*/ 2184400 h 3340100"/>
                <a:gd name="connsiteX85" fmla="*/ 10223500 w 12077700"/>
                <a:gd name="connsiteY85" fmla="*/ 2336800 h 3340100"/>
                <a:gd name="connsiteX86" fmla="*/ 10452100 w 12077700"/>
                <a:gd name="connsiteY86" fmla="*/ 2603500 h 3340100"/>
                <a:gd name="connsiteX87" fmla="*/ 10668000 w 12077700"/>
                <a:gd name="connsiteY87" fmla="*/ 812800 h 3340100"/>
                <a:gd name="connsiteX88" fmla="*/ 10835857 w 12077700"/>
                <a:gd name="connsiteY88" fmla="*/ 190500 h 3340100"/>
                <a:gd name="connsiteX89" fmla="*/ 10922000 w 12077700"/>
                <a:gd name="connsiteY89" fmla="*/ 622300 h 3340100"/>
                <a:gd name="connsiteX90" fmla="*/ 11125200 w 12077700"/>
                <a:gd name="connsiteY90" fmla="*/ 2959100 h 3340100"/>
                <a:gd name="connsiteX91" fmla="*/ 11252200 w 12077700"/>
                <a:gd name="connsiteY91" fmla="*/ 2006600 h 3340100"/>
                <a:gd name="connsiteX92" fmla="*/ 11366500 w 12077700"/>
                <a:gd name="connsiteY92" fmla="*/ 1803400 h 3340100"/>
                <a:gd name="connsiteX93" fmla="*/ 11417300 w 12077700"/>
                <a:gd name="connsiteY93" fmla="*/ 1854200 h 3340100"/>
                <a:gd name="connsiteX94" fmla="*/ 11455400 w 12077700"/>
                <a:gd name="connsiteY94" fmla="*/ 1143000 h 3340100"/>
                <a:gd name="connsiteX95" fmla="*/ 11557000 w 12077700"/>
                <a:gd name="connsiteY95" fmla="*/ 1282700 h 3340100"/>
                <a:gd name="connsiteX96" fmla="*/ 11684000 w 12077700"/>
                <a:gd name="connsiteY96" fmla="*/ 2552700 h 3340100"/>
                <a:gd name="connsiteX97" fmla="*/ 11798300 w 12077700"/>
                <a:gd name="connsiteY97" fmla="*/ 2273300 h 3340100"/>
                <a:gd name="connsiteX98" fmla="*/ 11861800 w 12077700"/>
                <a:gd name="connsiteY98" fmla="*/ 2616200 h 3340100"/>
                <a:gd name="connsiteX99" fmla="*/ 12077700 w 12077700"/>
                <a:gd name="connsiteY99" fmla="*/ 1612900 h 3340100"/>
                <a:gd name="connsiteX0" fmla="*/ 0 w 12077700"/>
                <a:gd name="connsiteY0" fmla="*/ 1778000 h 3340100"/>
                <a:gd name="connsiteX1" fmla="*/ 508000 w 12077700"/>
                <a:gd name="connsiteY1" fmla="*/ 2159000 h 3340100"/>
                <a:gd name="connsiteX2" fmla="*/ 660400 w 12077700"/>
                <a:gd name="connsiteY2" fmla="*/ 787400 h 3340100"/>
                <a:gd name="connsiteX3" fmla="*/ 838200 w 12077700"/>
                <a:gd name="connsiteY3" fmla="*/ 2527300 h 3340100"/>
                <a:gd name="connsiteX4" fmla="*/ 965200 w 12077700"/>
                <a:gd name="connsiteY4" fmla="*/ 1270000 h 3340100"/>
                <a:gd name="connsiteX5" fmla="*/ 1054100 w 12077700"/>
                <a:gd name="connsiteY5" fmla="*/ 1447800 h 3340100"/>
                <a:gd name="connsiteX6" fmla="*/ 1117600 w 12077700"/>
                <a:gd name="connsiteY6" fmla="*/ 2120900 h 3340100"/>
                <a:gd name="connsiteX7" fmla="*/ 1206500 w 12077700"/>
                <a:gd name="connsiteY7" fmla="*/ 1968500 h 3340100"/>
                <a:gd name="connsiteX8" fmla="*/ 1231900 w 12077700"/>
                <a:gd name="connsiteY8" fmla="*/ 1803400 h 3340100"/>
                <a:gd name="connsiteX9" fmla="*/ 1397000 w 12077700"/>
                <a:gd name="connsiteY9" fmla="*/ 2844800 h 3340100"/>
                <a:gd name="connsiteX10" fmla="*/ 1498600 w 12077700"/>
                <a:gd name="connsiteY10" fmla="*/ 2235200 h 3340100"/>
                <a:gd name="connsiteX11" fmla="*/ 1638300 w 12077700"/>
                <a:gd name="connsiteY11" fmla="*/ 2959100 h 3340100"/>
                <a:gd name="connsiteX12" fmla="*/ 1841500 w 12077700"/>
                <a:gd name="connsiteY12" fmla="*/ 1612900 h 3340100"/>
                <a:gd name="connsiteX13" fmla="*/ 1968500 w 12077700"/>
                <a:gd name="connsiteY13" fmla="*/ 2133600 h 3340100"/>
                <a:gd name="connsiteX14" fmla="*/ 2070100 w 12077700"/>
                <a:gd name="connsiteY14" fmla="*/ 2209800 h 3340100"/>
                <a:gd name="connsiteX15" fmla="*/ 2209800 w 12077700"/>
                <a:gd name="connsiteY15" fmla="*/ 1028700 h 3340100"/>
                <a:gd name="connsiteX16" fmla="*/ 2273300 w 12077700"/>
                <a:gd name="connsiteY16" fmla="*/ 558800 h 3340100"/>
                <a:gd name="connsiteX17" fmla="*/ 2438400 w 12077700"/>
                <a:gd name="connsiteY17" fmla="*/ 1244600 h 3340100"/>
                <a:gd name="connsiteX18" fmla="*/ 2501900 w 12077700"/>
                <a:gd name="connsiteY18" fmla="*/ 1790700 h 3340100"/>
                <a:gd name="connsiteX19" fmla="*/ 2679700 w 12077700"/>
                <a:gd name="connsiteY19" fmla="*/ 2857500 h 3340100"/>
                <a:gd name="connsiteX20" fmla="*/ 2806700 w 12077700"/>
                <a:gd name="connsiteY20" fmla="*/ 1612900 h 3340100"/>
                <a:gd name="connsiteX21" fmla="*/ 3048000 w 12077700"/>
                <a:gd name="connsiteY21" fmla="*/ 1231900 h 3340100"/>
                <a:gd name="connsiteX22" fmla="*/ 3111500 w 12077700"/>
                <a:gd name="connsiteY22" fmla="*/ 1701800 h 3340100"/>
                <a:gd name="connsiteX23" fmla="*/ 3251200 w 12077700"/>
                <a:gd name="connsiteY23" fmla="*/ 2527300 h 3340100"/>
                <a:gd name="connsiteX24" fmla="*/ 3365500 w 12077700"/>
                <a:gd name="connsiteY24" fmla="*/ 2108200 h 3340100"/>
                <a:gd name="connsiteX25" fmla="*/ 3632200 w 12077700"/>
                <a:gd name="connsiteY25" fmla="*/ 965200 h 3340100"/>
                <a:gd name="connsiteX26" fmla="*/ 3771900 w 12077700"/>
                <a:gd name="connsiteY26" fmla="*/ 2413000 h 3340100"/>
                <a:gd name="connsiteX27" fmla="*/ 3949700 w 12077700"/>
                <a:gd name="connsiteY27" fmla="*/ 2057400 h 3340100"/>
                <a:gd name="connsiteX28" fmla="*/ 4064000 w 12077700"/>
                <a:gd name="connsiteY28" fmla="*/ 2578100 h 3340100"/>
                <a:gd name="connsiteX29" fmla="*/ 4152900 w 12077700"/>
                <a:gd name="connsiteY29" fmla="*/ 2298700 h 3340100"/>
                <a:gd name="connsiteX30" fmla="*/ 4229100 w 12077700"/>
                <a:gd name="connsiteY30" fmla="*/ 2286000 h 3340100"/>
                <a:gd name="connsiteX31" fmla="*/ 4305300 w 12077700"/>
                <a:gd name="connsiteY31" fmla="*/ 2540000 h 3340100"/>
                <a:gd name="connsiteX32" fmla="*/ 4457700 w 12077700"/>
                <a:gd name="connsiteY32" fmla="*/ 1905000 h 3340100"/>
                <a:gd name="connsiteX33" fmla="*/ 4635500 w 12077700"/>
                <a:gd name="connsiteY33" fmla="*/ 2451100 h 3340100"/>
                <a:gd name="connsiteX34" fmla="*/ 4699000 w 12077700"/>
                <a:gd name="connsiteY34" fmla="*/ 2247900 h 3340100"/>
                <a:gd name="connsiteX35" fmla="*/ 4838700 w 12077700"/>
                <a:gd name="connsiteY35" fmla="*/ 190500 h 3340100"/>
                <a:gd name="connsiteX36" fmla="*/ 4902200 w 12077700"/>
                <a:gd name="connsiteY36" fmla="*/ 0 h 3340100"/>
                <a:gd name="connsiteX37" fmla="*/ 5029200 w 12077700"/>
                <a:gd name="connsiteY37" fmla="*/ 292100 h 3340100"/>
                <a:gd name="connsiteX38" fmla="*/ 5181600 w 12077700"/>
                <a:gd name="connsiteY38" fmla="*/ 1663700 h 3340100"/>
                <a:gd name="connsiteX39" fmla="*/ 5295900 w 12077700"/>
                <a:gd name="connsiteY39" fmla="*/ 3340100 h 3340100"/>
                <a:gd name="connsiteX40" fmla="*/ 5562600 w 12077700"/>
                <a:gd name="connsiteY40" fmla="*/ 1371600 h 3340100"/>
                <a:gd name="connsiteX41" fmla="*/ 5651500 w 12077700"/>
                <a:gd name="connsiteY41" fmla="*/ 1397000 h 3340100"/>
                <a:gd name="connsiteX42" fmla="*/ 5689600 w 12077700"/>
                <a:gd name="connsiteY42" fmla="*/ 952500 h 3340100"/>
                <a:gd name="connsiteX43" fmla="*/ 5842000 w 12077700"/>
                <a:gd name="connsiteY43" fmla="*/ 2476500 h 3340100"/>
                <a:gd name="connsiteX44" fmla="*/ 5930900 w 12077700"/>
                <a:gd name="connsiteY44" fmla="*/ 2222500 h 3340100"/>
                <a:gd name="connsiteX45" fmla="*/ 6032500 w 12077700"/>
                <a:gd name="connsiteY45" fmla="*/ 2057400 h 3340100"/>
                <a:gd name="connsiteX46" fmla="*/ 6121400 w 12077700"/>
                <a:gd name="connsiteY46" fmla="*/ 2120900 h 3340100"/>
                <a:gd name="connsiteX47" fmla="*/ 6273800 w 12077700"/>
                <a:gd name="connsiteY47" fmla="*/ 1435100 h 3340100"/>
                <a:gd name="connsiteX48" fmla="*/ 6451600 w 12077700"/>
                <a:gd name="connsiteY48" fmla="*/ 2501900 h 3340100"/>
                <a:gd name="connsiteX49" fmla="*/ 6527800 w 12077700"/>
                <a:gd name="connsiteY49" fmla="*/ 2235200 h 3340100"/>
                <a:gd name="connsiteX50" fmla="*/ 6629400 w 12077700"/>
                <a:gd name="connsiteY50" fmla="*/ 2349500 h 3340100"/>
                <a:gd name="connsiteX51" fmla="*/ 6781800 w 12077700"/>
                <a:gd name="connsiteY51" fmla="*/ 1676400 h 3340100"/>
                <a:gd name="connsiteX52" fmla="*/ 6934200 w 12077700"/>
                <a:gd name="connsiteY52" fmla="*/ 2171700 h 3340100"/>
                <a:gd name="connsiteX53" fmla="*/ 6997700 w 12077700"/>
                <a:gd name="connsiteY53" fmla="*/ 1955800 h 3340100"/>
                <a:gd name="connsiteX54" fmla="*/ 7073900 w 12077700"/>
                <a:gd name="connsiteY54" fmla="*/ 1943100 h 3340100"/>
                <a:gd name="connsiteX55" fmla="*/ 7188200 w 12077700"/>
                <a:gd name="connsiteY55" fmla="*/ 2628900 h 3340100"/>
                <a:gd name="connsiteX56" fmla="*/ 7327900 w 12077700"/>
                <a:gd name="connsiteY56" fmla="*/ 2641600 h 3340100"/>
                <a:gd name="connsiteX57" fmla="*/ 7366000 w 12077700"/>
                <a:gd name="connsiteY57" fmla="*/ 2540000 h 3340100"/>
                <a:gd name="connsiteX58" fmla="*/ 7404100 w 12077700"/>
                <a:gd name="connsiteY58" fmla="*/ 2692400 h 3340100"/>
                <a:gd name="connsiteX59" fmla="*/ 7505700 w 12077700"/>
                <a:gd name="connsiteY59" fmla="*/ 2806700 h 3340100"/>
                <a:gd name="connsiteX60" fmla="*/ 7708900 w 12077700"/>
                <a:gd name="connsiteY60" fmla="*/ 279400 h 3340100"/>
                <a:gd name="connsiteX61" fmla="*/ 7810500 w 12077700"/>
                <a:gd name="connsiteY61" fmla="*/ 330200 h 3340100"/>
                <a:gd name="connsiteX62" fmla="*/ 7899400 w 12077700"/>
                <a:gd name="connsiteY62" fmla="*/ 952500 h 3340100"/>
                <a:gd name="connsiteX63" fmla="*/ 8140700 w 12077700"/>
                <a:gd name="connsiteY63" fmla="*/ 2692400 h 3340100"/>
                <a:gd name="connsiteX64" fmla="*/ 8293100 w 12077700"/>
                <a:gd name="connsiteY64" fmla="*/ 1612900 h 3340100"/>
                <a:gd name="connsiteX65" fmla="*/ 8382000 w 12077700"/>
                <a:gd name="connsiteY65" fmla="*/ 2082800 h 3340100"/>
                <a:gd name="connsiteX66" fmla="*/ 8483600 w 12077700"/>
                <a:gd name="connsiteY66" fmla="*/ 1689100 h 3340100"/>
                <a:gd name="connsiteX67" fmla="*/ 8534400 w 12077700"/>
                <a:gd name="connsiteY67" fmla="*/ 1257300 h 3340100"/>
                <a:gd name="connsiteX68" fmla="*/ 8597900 w 12077700"/>
                <a:gd name="connsiteY68" fmla="*/ 2197100 h 3340100"/>
                <a:gd name="connsiteX69" fmla="*/ 8712200 w 12077700"/>
                <a:gd name="connsiteY69" fmla="*/ 2527300 h 3340100"/>
                <a:gd name="connsiteX70" fmla="*/ 8801100 w 12077700"/>
                <a:gd name="connsiteY70" fmla="*/ 1968500 h 3340100"/>
                <a:gd name="connsiteX71" fmla="*/ 8928100 w 12077700"/>
                <a:gd name="connsiteY71" fmla="*/ 2146300 h 3340100"/>
                <a:gd name="connsiteX72" fmla="*/ 9080500 w 12077700"/>
                <a:gd name="connsiteY72" fmla="*/ 1257300 h 3340100"/>
                <a:gd name="connsiteX73" fmla="*/ 9220200 w 12077700"/>
                <a:gd name="connsiteY73" fmla="*/ 2171700 h 3340100"/>
                <a:gd name="connsiteX74" fmla="*/ 9271000 w 12077700"/>
                <a:gd name="connsiteY74" fmla="*/ 2044700 h 3340100"/>
                <a:gd name="connsiteX75" fmla="*/ 9309100 w 12077700"/>
                <a:gd name="connsiteY75" fmla="*/ 2171700 h 3340100"/>
                <a:gd name="connsiteX76" fmla="*/ 9347200 w 12077700"/>
                <a:gd name="connsiteY76" fmla="*/ 2032000 h 3340100"/>
                <a:gd name="connsiteX77" fmla="*/ 9499600 w 12077700"/>
                <a:gd name="connsiteY77" fmla="*/ 1317172 h 3340100"/>
                <a:gd name="connsiteX78" fmla="*/ 9635430 w 12077700"/>
                <a:gd name="connsiteY78" fmla="*/ 1210128 h 3340100"/>
                <a:gd name="connsiteX79" fmla="*/ 9664700 w 12077700"/>
                <a:gd name="connsiteY79" fmla="*/ 2159000 h 3340100"/>
                <a:gd name="connsiteX80" fmla="*/ 9715500 w 12077700"/>
                <a:gd name="connsiteY80" fmla="*/ 2362200 h 3340100"/>
                <a:gd name="connsiteX81" fmla="*/ 9804400 w 12077700"/>
                <a:gd name="connsiteY81" fmla="*/ 2184400 h 3340100"/>
                <a:gd name="connsiteX82" fmla="*/ 9906000 w 12077700"/>
                <a:gd name="connsiteY82" fmla="*/ 1917700 h 3340100"/>
                <a:gd name="connsiteX83" fmla="*/ 10071100 w 12077700"/>
                <a:gd name="connsiteY83" fmla="*/ 2184400 h 3340100"/>
                <a:gd name="connsiteX84" fmla="*/ 10223500 w 12077700"/>
                <a:gd name="connsiteY84" fmla="*/ 2336800 h 3340100"/>
                <a:gd name="connsiteX85" fmla="*/ 10452100 w 12077700"/>
                <a:gd name="connsiteY85" fmla="*/ 2603500 h 3340100"/>
                <a:gd name="connsiteX86" fmla="*/ 10668000 w 12077700"/>
                <a:gd name="connsiteY86" fmla="*/ 812800 h 3340100"/>
                <a:gd name="connsiteX87" fmla="*/ 10835857 w 12077700"/>
                <a:gd name="connsiteY87" fmla="*/ 190500 h 3340100"/>
                <a:gd name="connsiteX88" fmla="*/ 10922000 w 12077700"/>
                <a:gd name="connsiteY88" fmla="*/ 622300 h 3340100"/>
                <a:gd name="connsiteX89" fmla="*/ 11125200 w 12077700"/>
                <a:gd name="connsiteY89" fmla="*/ 2959100 h 3340100"/>
                <a:gd name="connsiteX90" fmla="*/ 11252200 w 12077700"/>
                <a:gd name="connsiteY90" fmla="*/ 2006600 h 3340100"/>
                <a:gd name="connsiteX91" fmla="*/ 11366500 w 12077700"/>
                <a:gd name="connsiteY91" fmla="*/ 1803400 h 3340100"/>
                <a:gd name="connsiteX92" fmla="*/ 11417300 w 12077700"/>
                <a:gd name="connsiteY92" fmla="*/ 1854200 h 3340100"/>
                <a:gd name="connsiteX93" fmla="*/ 11455400 w 12077700"/>
                <a:gd name="connsiteY93" fmla="*/ 1143000 h 3340100"/>
                <a:gd name="connsiteX94" fmla="*/ 11557000 w 12077700"/>
                <a:gd name="connsiteY94" fmla="*/ 1282700 h 3340100"/>
                <a:gd name="connsiteX95" fmla="*/ 11684000 w 12077700"/>
                <a:gd name="connsiteY95" fmla="*/ 2552700 h 3340100"/>
                <a:gd name="connsiteX96" fmla="*/ 11798300 w 12077700"/>
                <a:gd name="connsiteY96" fmla="*/ 2273300 h 3340100"/>
                <a:gd name="connsiteX97" fmla="*/ 11861800 w 12077700"/>
                <a:gd name="connsiteY97" fmla="*/ 2616200 h 3340100"/>
                <a:gd name="connsiteX98" fmla="*/ 12077700 w 12077700"/>
                <a:gd name="connsiteY98" fmla="*/ 1612900 h 3340100"/>
                <a:gd name="connsiteX0" fmla="*/ 0 w 12077700"/>
                <a:gd name="connsiteY0" fmla="*/ 1778000 h 3340100"/>
                <a:gd name="connsiteX1" fmla="*/ 660400 w 12077700"/>
                <a:gd name="connsiteY1" fmla="*/ 787400 h 3340100"/>
                <a:gd name="connsiteX2" fmla="*/ 838200 w 12077700"/>
                <a:gd name="connsiteY2" fmla="*/ 2527300 h 3340100"/>
                <a:gd name="connsiteX3" fmla="*/ 965200 w 12077700"/>
                <a:gd name="connsiteY3" fmla="*/ 1270000 h 3340100"/>
                <a:gd name="connsiteX4" fmla="*/ 1054100 w 12077700"/>
                <a:gd name="connsiteY4" fmla="*/ 1447800 h 3340100"/>
                <a:gd name="connsiteX5" fmla="*/ 1117600 w 12077700"/>
                <a:gd name="connsiteY5" fmla="*/ 2120900 h 3340100"/>
                <a:gd name="connsiteX6" fmla="*/ 1206500 w 12077700"/>
                <a:gd name="connsiteY6" fmla="*/ 1968500 h 3340100"/>
                <a:gd name="connsiteX7" fmla="*/ 1231900 w 12077700"/>
                <a:gd name="connsiteY7" fmla="*/ 1803400 h 3340100"/>
                <a:gd name="connsiteX8" fmla="*/ 1397000 w 12077700"/>
                <a:gd name="connsiteY8" fmla="*/ 2844800 h 3340100"/>
                <a:gd name="connsiteX9" fmla="*/ 1498600 w 12077700"/>
                <a:gd name="connsiteY9" fmla="*/ 2235200 h 3340100"/>
                <a:gd name="connsiteX10" fmla="*/ 1638300 w 12077700"/>
                <a:gd name="connsiteY10" fmla="*/ 2959100 h 3340100"/>
                <a:gd name="connsiteX11" fmla="*/ 1841500 w 12077700"/>
                <a:gd name="connsiteY11" fmla="*/ 1612900 h 3340100"/>
                <a:gd name="connsiteX12" fmla="*/ 1968500 w 12077700"/>
                <a:gd name="connsiteY12" fmla="*/ 2133600 h 3340100"/>
                <a:gd name="connsiteX13" fmla="*/ 2070100 w 12077700"/>
                <a:gd name="connsiteY13" fmla="*/ 2209800 h 3340100"/>
                <a:gd name="connsiteX14" fmla="*/ 2209800 w 12077700"/>
                <a:gd name="connsiteY14" fmla="*/ 1028700 h 3340100"/>
                <a:gd name="connsiteX15" fmla="*/ 2273300 w 12077700"/>
                <a:gd name="connsiteY15" fmla="*/ 558800 h 3340100"/>
                <a:gd name="connsiteX16" fmla="*/ 2438400 w 12077700"/>
                <a:gd name="connsiteY16" fmla="*/ 1244600 h 3340100"/>
                <a:gd name="connsiteX17" fmla="*/ 2501900 w 12077700"/>
                <a:gd name="connsiteY17" fmla="*/ 1790700 h 3340100"/>
                <a:gd name="connsiteX18" fmla="*/ 2679700 w 12077700"/>
                <a:gd name="connsiteY18" fmla="*/ 2857500 h 3340100"/>
                <a:gd name="connsiteX19" fmla="*/ 2806700 w 12077700"/>
                <a:gd name="connsiteY19" fmla="*/ 1612900 h 3340100"/>
                <a:gd name="connsiteX20" fmla="*/ 3048000 w 12077700"/>
                <a:gd name="connsiteY20" fmla="*/ 1231900 h 3340100"/>
                <a:gd name="connsiteX21" fmla="*/ 3111500 w 12077700"/>
                <a:gd name="connsiteY21" fmla="*/ 1701800 h 3340100"/>
                <a:gd name="connsiteX22" fmla="*/ 3251200 w 12077700"/>
                <a:gd name="connsiteY22" fmla="*/ 2527300 h 3340100"/>
                <a:gd name="connsiteX23" fmla="*/ 3365500 w 12077700"/>
                <a:gd name="connsiteY23" fmla="*/ 2108200 h 3340100"/>
                <a:gd name="connsiteX24" fmla="*/ 3632200 w 12077700"/>
                <a:gd name="connsiteY24" fmla="*/ 965200 h 3340100"/>
                <a:gd name="connsiteX25" fmla="*/ 3771900 w 12077700"/>
                <a:gd name="connsiteY25" fmla="*/ 2413000 h 3340100"/>
                <a:gd name="connsiteX26" fmla="*/ 3949700 w 12077700"/>
                <a:gd name="connsiteY26" fmla="*/ 2057400 h 3340100"/>
                <a:gd name="connsiteX27" fmla="*/ 4064000 w 12077700"/>
                <a:gd name="connsiteY27" fmla="*/ 2578100 h 3340100"/>
                <a:gd name="connsiteX28" fmla="*/ 4152900 w 12077700"/>
                <a:gd name="connsiteY28" fmla="*/ 2298700 h 3340100"/>
                <a:gd name="connsiteX29" fmla="*/ 4229100 w 12077700"/>
                <a:gd name="connsiteY29" fmla="*/ 2286000 h 3340100"/>
                <a:gd name="connsiteX30" fmla="*/ 4305300 w 12077700"/>
                <a:gd name="connsiteY30" fmla="*/ 2540000 h 3340100"/>
                <a:gd name="connsiteX31" fmla="*/ 4457700 w 12077700"/>
                <a:gd name="connsiteY31" fmla="*/ 1905000 h 3340100"/>
                <a:gd name="connsiteX32" fmla="*/ 4635500 w 12077700"/>
                <a:gd name="connsiteY32" fmla="*/ 2451100 h 3340100"/>
                <a:gd name="connsiteX33" fmla="*/ 4699000 w 12077700"/>
                <a:gd name="connsiteY33" fmla="*/ 2247900 h 3340100"/>
                <a:gd name="connsiteX34" fmla="*/ 4838700 w 12077700"/>
                <a:gd name="connsiteY34" fmla="*/ 190500 h 3340100"/>
                <a:gd name="connsiteX35" fmla="*/ 4902200 w 12077700"/>
                <a:gd name="connsiteY35" fmla="*/ 0 h 3340100"/>
                <a:gd name="connsiteX36" fmla="*/ 5029200 w 12077700"/>
                <a:gd name="connsiteY36" fmla="*/ 292100 h 3340100"/>
                <a:gd name="connsiteX37" fmla="*/ 5181600 w 12077700"/>
                <a:gd name="connsiteY37" fmla="*/ 1663700 h 3340100"/>
                <a:gd name="connsiteX38" fmla="*/ 5295900 w 12077700"/>
                <a:gd name="connsiteY38" fmla="*/ 3340100 h 3340100"/>
                <a:gd name="connsiteX39" fmla="*/ 5562600 w 12077700"/>
                <a:gd name="connsiteY39" fmla="*/ 1371600 h 3340100"/>
                <a:gd name="connsiteX40" fmla="*/ 5651500 w 12077700"/>
                <a:gd name="connsiteY40" fmla="*/ 1397000 h 3340100"/>
                <a:gd name="connsiteX41" fmla="*/ 5689600 w 12077700"/>
                <a:gd name="connsiteY41" fmla="*/ 952500 h 3340100"/>
                <a:gd name="connsiteX42" fmla="*/ 5842000 w 12077700"/>
                <a:gd name="connsiteY42" fmla="*/ 2476500 h 3340100"/>
                <a:gd name="connsiteX43" fmla="*/ 5930900 w 12077700"/>
                <a:gd name="connsiteY43" fmla="*/ 2222500 h 3340100"/>
                <a:gd name="connsiteX44" fmla="*/ 6032500 w 12077700"/>
                <a:gd name="connsiteY44" fmla="*/ 2057400 h 3340100"/>
                <a:gd name="connsiteX45" fmla="*/ 6121400 w 12077700"/>
                <a:gd name="connsiteY45" fmla="*/ 2120900 h 3340100"/>
                <a:gd name="connsiteX46" fmla="*/ 6273800 w 12077700"/>
                <a:gd name="connsiteY46" fmla="*/ 1435100 h 3340100"/>
                <a:gd name="connsiteX47" fmla="*/ 6451600 w 12077700"/>
                <a:gd name="connsiteY47" fmla="*/ 2501900 h 3340100"/>
                <a:gd name="connsiteX48" fmla="*/ 6527800 w 12077700"/>
                <a:gd name="connsiteY48" fmla="*/ 2235200 h 3340100"/>
                <a:gd name="connsiteX49" fmla="*/ 6629400 w 12077700"/>
                <a:gd name="connsiteY49" fmla="*/ 2349500 h 3340100"/>
                <a:gd name="connsiteX50" fmla="*/ 6781800 w 12077700"/>
                <a:gd name="connsiteY50" fmla="*/ 1676400 h 3340100"/>
                <a:gd name="connsiteX51" fmla="*/ 6934200 w 12077700"/>
                <a:gd name="connsiteY51" fmla="*/ 2171700 h 3340100"/>
                <a:gd name="connsiteX52" fmla="*/ 6997700 w 12077700"/>
                <a:gd name="connsiteY52" fmla="*/ 1955800 h 3340100"/>
                <a:gd name="connsiteX53" fmla="*/ 7073900 w 12077700"/>
                <a:gd name="connsiteY53" fmla="*/ 1943100 h 3340100"/>
                <a:gd name="connsiteX54" fmla="*/ 7188200 w 12077700"/>
                <a:gd name="connsiteY54" fmla="*/ 2628900 h 3340100"/>
                <a:gd name="connsiteX55" fmla="*/ 7327900 w 12077700"/>
                <a:gd name="connsiteY55" fmla="*/ 2641600 h 3340100"/>
                <a:gd name="connsiteX56" fmla="*/ 7366000 w 12077700"/>
                <a:gd name="connsiteY56" fmla="*/ 2540000 h 3340100"/>
                <a:gd name="connsiteX57" fmla="*/ 7404100 w 12077700"/>
                <a:gd name="connsiteY57" fmla="*/ 2692400 h 3340100"/>
                <a:gd name="connsiteX58" fmla="*/ 7505700 w 12077700"/>
                <a:gd name="connsiteY58" fmla="*/ 2806700 h 3340100"/>
                <a:gd name="connsiteX59" fmla="*/ 7708900 w 12077700"/>
                <a:gd name="connsiteY59" fmla="*/ 279400 h 3340100"/>
                <a:gd name="connsiteX60" fmla="*/ 7810500 w 12077700"/>
                <a:gd name="connsiteY60" fmla="*/ 330200 h 3340100"/>
                <a:gd name="connsiteX61" fmla="*/ 7899400 w 12077700"/>
                <a:gd name="connsiteY61" fmla="*/ 952500 h 3340100"/>
                <a:gd name="connsiteX62" fmla="*/ 8140700 w 12077700"/>
                <a:gd name="connsiteY62" fmla="*/ 2692400 h 3340100"/>
                <a:gd name="connsiteX63" fmla="*/ 8293100 w 12077700"/>
                <a:gd name="connsiteY63" fmla="*/ 1612900 h 3340100"/>
                <a:gd name="connsiteX64" fmla="*/ 8382000 w 12077700"/>
                <a:gd name="connsiteY64" fmla="*/ 2082800 h 3340100"/>
                <a:gd name="connsiteX65" fmla="*/ 8483600 w 12077700"/>
                <a:gd name="connsiteY65" fmla="*/ 1689100 h 3340100"/>
                <a:gd name="connsiteX66" fmla="*/ 8534400 w 12077700"/>
                <a:gd name="connsiteY66" fmla="*/ 1257300 h 3340100"/>
                <a:gd name="connsiteX67" fmla="*/ 8597900 w 12077700"/>
                <a:gd name="connsiteY67" fmla="*/ 2197100 h 3340100"/>
                <a:gd name="connsiteX68" fmla="*/ 8712200 w 12077700"/>
                <a:gd name="connsiteY68" fmla="*/ 2527300 h 3340100"/>
                <a:gd name="connsiteX69" fmla="*/ 8801100 w 12077700"/>
                <a:gd name="connsiteY69" fmla="*/ 1968500 h 3340100"/>
                <a:gd name="connsiteX70" fmla="*/ 8928100 w 12077700"/>
                <a:gd name="connsiteY70" fmla="*/ 2146300 h 3340100"/>
                <a:gd name="connsiteX71" fmla="*/ 9080500 w 12077700"/>
                <a:gd name="connsiteY71" fmla="*/ 1257300 h 3340100"/>
                <a:gd name="connsiteX72" fmla="*/ 9220200 w 12077700"/>
                <a:gd name="connsiteY72" fmla="*/ 2171700 h 3340100"/>
                <a:gd name="connsiteX73" fmla="*/ 9271000 w 12077700"/>
                <a:gd name="connsiteY73" fmla="*/ 2044700 h 3340100"/>
                <a:gd name="connsiteX74" fmla="*/ 9309100 w 12077700"/>
                <a:gd name="connsiteY74" fmla="*/ 2171700 h 3340100"/>
                <a:gd name="connsiteX75" fmla="*/ 9347200 w 12077700"/>
                <a:gd name="connsiteY75" fmla="*/ 2032000 h 3340100"/>
                <a:gd name="connsiteX76" fmla="*/ 9499600 w 12077700"/>
                <a:gd name="connsiteY76" fmla="*/ 1317172 h 3340100"/>
                <a:gd name="connsiteX77" fmla="*/ 9635430 w 12077700"/>
                <a:gd name="connsiteY77" fmla="*/ 1210128 h 3340100"/>
                <a:gd name="connsiteX78" fmla="*/ 9664700 w 12077700"/>
                <a:gd name="connsiteY78" fmla="*/ 2159000 h 3340100"/>
                <a:gd name="connsiteX79" fmla="*/ 9715500 w 12077700"/>
                <a:gd name="connsiteY79" fmla="*/ 2362200 h 3340100"/>
                <a:gd name="connsiteX80" fmla="*/ 9804400 w 12077700"/>
                <a:gd name="connsiteY80" fmla="*/ 2184400 h 3340100"/>
                <a:gd name="connsiteX81" fmla="*/ 9906000 w 12077700"/>
                <a:gd name="connsiteY81" fmla="*/ 1917700 h 3340100"/>
                <a:gd name="connsiteX82" fmla="*/ 10071100 w 12077700"/>
                <a:gd name="connsiteY82" fmla="*/ 2184400 h 3340100"/>
                <a:gd name="connsiteX83" fmla="*/ 10223500 w 12077700"/>
                <a:gd name="connsiteY83" fmla="*/ 2336800 h 3340100"/>
                <a:gd name="connsiteX84" fmla="*/ 10452100 w 12077700"/>
                <a:gd name="connsiteY84" fmla="*/ 2603500 h 3340100"/>
                <a:gd name="connsiteX85" fmla="*/ 10668000 w 12077700"/>
                <a:gd name="connsiteY85" fmla="*/ 812800 h 3340100"/>
                <a:gd name="connsiteX86" fmla="*/ 10835857 w 12077700"/>
                <a:gd name="connsiteY86" fmla="*/ 190500 h 3340100"/>
                <a:gd name="connsiteX87" fmla="*/ 10922000 w 12077700"/>
                <a:gd name="connsiteY87" fmla="*/ 622300 h 3340100"/>
                <a:gd name="connsiteX88" fmla="*/ 11125200 w 12077700"/>
                <a:gd name="connsiteY88" fmla="*/ 2959100 h 3340100"/>
                <a:gd name="connsiteX89" fmla="*/ 11252200 w 12077700"/>
                <a:gd name="connsiteY89" fmla="*/ 2006600 h 3340100"/>
                <a:gd name="connsiteX90" fmla="*/ 11366500 w 12077700"/>
                <a:gd name="connsiteY90" fmla="*/ 1803400 h 3340100"/>
                <a:gd name="connsiteX91" fmla="*/ 11417300 w 12077700"/>
                <a:gd name="connsiteY91" fmla="*/ 1854200 h 3340100"/>
                <a:gd name="connsiteX92" fmla="*/ 11455400 w 12077700"/>
                <a:gd name="connsiteY92" fmla="*/ 1143000 h 3340100"/>
                <a:gd name="connsiteX93" fmla="*/ 11557000 w 12077700"/>
                <a:gd name="connsiteY93" fmla="*/ 1282700 h 3340100"/>
                <a:gd name="connsiteX94" fmla="*/ 11684000 w 12077700"/>
                <a:gd name="connsiteY94" fmla="*/ 2552700 h 3340100"/>
                <a:gd name="connsiteX95" fmla="*/ 11798300 w 12077700"/>
                <a:gd name="connsiteY95" fmla="*/ 2273300 h 3340100"/>
                <a:gd name="connsiteX96" fmla="*/ 11861800 w 12077700"/>
                <a:gd name="connsiteY96" fmla="*/ 2616200 h 3340100"/>
                <a:gd name="connsiteX97" fmla="*/ 12077700 w 12077700"/>
                <a:gd name="connsiteY97" fmla="*/ 1612900 h 3340100"/>
                <a:gd name="connsiteX0" fmla="*/ 0 w 11417300"/>
                <a:gd name="connsiteY0" fmla="*/ 787400 h 3340100"/>
                <a:gd name="connsiteX1" fmla="*/ 177800 w 11417300"/>
                <a:gd name="connsiteY1" fmla="*/ 2527300 h 3340100"/>
                <a:gd name="connsiteX2" fmla="*/ 304800 w 11417300"/>
                <a:gd name="connsiteY2" fmla="*/ 1270000 h 3340100"/>
                <a:gd name="connsiteX3" fmla="*/ 393700 w 11417300"/>
                <a:gd name="connsiteY3" fmla="*/ 1447800 h 3340100"/>
                <a:gd name="connsiteX4" fmla="*/ 457200 w 11417300"/>
                <a:gd name="connsiteY4" fmla="*/ 2120900 h 3340100"/>
                <a:gd name="connsiteX5" fmla="*/ 546100 w 11417300"/>
                <a:gd name="connsiteY5" fmla="*/ 1968500 h 3340100"/>
                <a:gd name="connsiteX6" fmla="*/ 571500 w 11417300"/>
                <a:gd name="connsiteY6" fmla="*/ 1803400 h 3340100"/>
                <a:gd name="connsiteX7" fmla="*/ 736600 w 11417300"/>
                <a:gd name="connsiteY7" fmla="*/ 2844800 h 3340100"/>
                <a:gd name="connsiteX8" fmla="*/ 838200 w 11417300"/>
                <a:gd name="connsiteY8" fmla="*/ 2235200 h 3340100"/>
                <a:gd name="connsiteX9" fmla="*/ 977900 w 11417300"/>
                <a:gd name="connsiteY9" fmla="*/ 2959100 h 3340100"/>
                <a:gd name="connsiteX10" fmla="*/ 1181100 w 11417300"/>
                <a:gd name="connsiteY10" fmla="*/ 1612900 h 3340100"/>
                <a:gd name="connsiteX11" fmla="*/ 1308100 w 11417300"/>
                <a:gd name="connsiteY11" fmla="*/ 2133600 h 3340100"/>
                <a:gd name="connsiteX12" fmla="*/ 1409700 w 11417300"/>
                <a:gd name="connsiteY12" fmla="*/ 2209800 h 3340100"/>
                <a:gd name="connsiteX13" fmla="*/ 1549400 w 11417300"/>
                <a:gd name="connsiteY13" fmla="*/ 1028700 h 3340100"/>
                <a:gd name="connsiteX14" fmla="*/ 1612900 w 11417300"/>
                <a:gd name="connsiteY14" fmla="*/ 558800 h 3340100"/>
                <a:gd name="connsiteX15" fmla="*/ 1778000 w 11417300"/>
                <a:gd name="connsiteY15" fmla="*/ 1244600 h 3340100"/>
                <a:gd name="connsiteX16" fmla="*/ 1841500 w 11417300"/>
                <a:gd name="connsiteY16" fmla="*/ 1790700 h 3340100"/>
                <a:gd name="connsiteX17" fmla="*/ 2019300 w 11417300"/>
                <a:gd name="connsiteY17" fmla="*/ 2857500 h 3340100"/>
                <a:gd name="connsiteX18" fmla="*/ 2146300 w 11417300"/>
                <a:gd name="connsiteY18" fmla="*/ 1612900 h 3340100"/>
                <a:gd name="connsiteX19" fmla="*/ 2387600 w 11417300"/>
                <a:gd name="connsiteY19" fmla="*/ 1231900 h 3340100"/>
                <a:gd name="connsiteX20" fmla="*/ 2451100 w 11417300"/>
                <a:gd name="connsiteY20" fmla="*/ 1701800 h 3340100"/>
                <a:gd name="connsiteX21" fmla="*/ 2590800 w 11417300"/>
                <a:gd name="connsiteY21" fmla="*/ 2527300 h 3340100"/>
                <a:gd name="connsiteX22" fmla="*/ 2705100 w 11417300"/>
                <a:gd name="connsiteY22" fmla="*/ 2108200 h 3340100"/>
                <a:gd name="connsiteX23" fmla="*/ 2971800 w 11417300"/>
                <a:gd name="connsiteY23" fmla="*/ 965200 h 3340100"/>
                <a:gd name="connsiteX24" fmla="*/ 3111500 w 11417300"/>
                <a:gd name="connsiteY24" fmla="*/ 2413000 h 3340100"/>
                <a:gd name="connsiteX25" fmla="*/ 3289300 w 11417300"/>
                <a:gd name="connsiteY25" fmla="*/ 2057400 h 3340100"/>
                <a:gd name="connsiteX26" fmla="*/ 3403600 w 11417300"/>
                <a:gd name="connsiteY26" fmla="*/ 2578100 h 3340100"/>
                <a:gd name="connsiteX27" fmla="*/ 3492500 w 11417300"/>
                <a:gd name="connsiteY27" fmla="*/ 2298700 h 3340100"/>
                <a:gd name="connsiteX28" fmla="*/ 3568700 w 11417300"/>
                <a:gd name="connsiteY28" fmla="*/ 2286000 h 3340100"/>
                <a:gd name="connsiteX29" fmla="*/ 3644900 w 11417300"/>
                <a:gd name="connsiteY29" fmla="*/ 2540000 h 3340100"/>
                <a:gd name="connsiteX30" fmla="*/ 3797300 w 11417300"/>
                <a:gd name="connsiteY30" fmla="*/ 1905000 h 3340100"/>
                <a:gd name="connsiteX31" fmla="*/ 3975100 w 11417300"/>
                <a:gd name="connsiteY31" fmla="*/ 2451100 h 3340100"/>
                <a:gd name="connsiteX32" fmla="*/ 4038600 w 11417300"/>
                <a:gd name="connsiteY32" fmla="*/ 2247900 h 3340100"/>
                <a:gd name="connsiteX33" fmla="*/ 4178300 w 11417300"/>
                <a:gd name="connsiteY33" fmla="*/ 190500 h 3340100"/>
                <a:gd name="connsiteX34" fmla="*/ 4241800 w 11417300"/>
                <a:gd name="connsiteY34" fmla="*/ 0 h 3340100"/>
                <a:gd name="connsiteX35" fmla="*/ 4368800 w 11417300"/>
                <a:gd name="connsiteY35" fmla="*/ 292100 h 3340100"/>
                <a:gd name="connsiteX36" fmla="*/ 4521200 w 11417300"/>
                <a:gd name="connsiteY36" fmla="*/ 1663700 h 3340100"/>
                <a:gd name="connsiteX37" fmla="*/ 4635500 w 11417300"/>
                <a:gd name="connsiteY37" fmla="*/ 3340100 h 3340100"/>
                <a:gd name="connsiteX38" fmla="*/ 4902200 w 11417300"/>
                <a:gd name="connsiteY38" fmla="*/ 1371600 h 3340100"/>
                <a:gd name="connsiteX39" fmla="*/ 4991100 w 11417300"/>
                <a:gd name="connsiteY39" fmla="*/ 1397000 h 3340100"/>
                <a:gd name="connsiteX40" fmla="*/ 5029200 w 11417300"/>
                <a:gd name="connsiteY40" fmla="*/ 952500 h 3340100"/>
                <a:gd name="connsiteX41" fmla="*/ 5181600 w 11417300"/>
                <a:gd name="connsiteY41" fmla="*/ 2476500 h 3340100"/>
                <a:gd name="connsiteX42" fmla="*/ 5270500 w 11417300"/>
                <a:gd name="connsiteY42" fmla="*/ 2222500 h 3340100"/>
                <a:gd name="connsiteX43" fmla="*/ 5372100 w 11417300"/>
                <a:gd name="connsiteY43" fmla="*/ 2057400 h 3340100"/>
                <a:gd name="connsiteX44" fmla="*/ 5461000 w 11417300"/>
                <a:gd name="connsiteY44" fmla="*/ 2120900 h 3340100"/>
                <a:gd name="connsiteX45" fmla="*/ 5613400 w 11417300"/>
                <a:gd name="connsiteY45" fmla="*/ 1435100 h 3340100"/>
                <a:gd name="connsiteX46" fmla="*/ 5791200 w 11417300"/>
                <a:gd name="connsiteY46" fmla="*/ 2501900 h 3340100"/>
                <a:gd name="connsiteX47" fmla="*/ 5867400 w 11417300"/>
                <a:gd name="connsiteY47" fmla="*/ 2235200 h 3340100"/>
                <a:gd name="connsiteX48" fmla="*/ 5969000 w 11417300"/>
                <a:gd name="connsiteY48" fmla="*/ 2349500 h 3340100"/>
                <a:gd name="connsiteX49" fmla="*/ 6121400 w 11417300"/>
                <a:gd name="connsiteY49" fmla="*/ 1676400 h 3340100"/>
                <a:gd name="connsiteX50" fmla="*/ 6273800 w 11417300"/>
                <a:gd name="connsiteY50" fmla="*/ 2171700 h 3340100"/>
                <a:gd name="connsiteX51" fmla="*/ 6337300 w 11417300"/>
                <a:gd name="connsiteY51" fmla="*/ 1955800 h 3340100"/>
                <a:gd name="connsiteX52" fmla="*/ 6413500 w 11417300"/>
                <a:gd name="connsiteY52" fmla="*/ 1943100 h 3340100"/>
                <a:gd name="connsiteX53" fmla="*/ 6527800 w 11417300"/>
                <a:gd name="connsiteY53" fmla="*/ 2628900 h 3340100"/>
                <a:gd name="connsiteX54" fmla="*/ 6667500 w 11417300"/>
                <a:gd name="connsiteY54" fmla="*/ 2641600 h 3340100"/>
                <a:gd name="connsiteX55" fmla="*/ 6705600 w 11417300"/>
                <a:gd name="connsiteY55" fmla="*/ 2540000 h 3340100"/>
                <a:gd name="connsiteX56" fmla="*/ 6743700 w 11417300"/>
                <a:gd name="connsiteY56" fmla="*/ 2692400 h 3340100"/>
                <a:gd name="connsiteX57" fmla="*/ 6845300 w 11417300"/>
                <a:gd name="connsiteY57" fmla="*/ 2806700 h 3340100"/>
                <a:gd name="connsiteX58" fmla="*/ 7048500 w 11417300"/>
                <a:gd name="connsiteY58" fmla="*/ 279400 h 3340100"/>
                <a:gd name="connsiteX59" fmla="*/ 7150100 w 11417300"/>
                <a:gd name="connsiteY59" fmla="*/ 330200 h 3340100"/>
                <a:gd name="connsiteX60" fmla="*/ 7239000 w 11417300"/>
                <a:gd name="connsiteY60" fmla="*/ 952500 h 3340100"/>
                <a:gd name="connsiteX61" fmla="*/ 7480300 w 11417300"/>
                <a:gd name="connsiteY61" fmla="*/ 2692400 h 3340100"/>
                <a:gd name="connsiteX62" fmla="*/ 7632700 w 11417300"/>
                <a:gd name="connsiteY62" fmla="*/ 1612900 h 3340100"/>
                <a:gd name="connsiteX63" fmla="*/ 7721600 w 11417300"/>
                <a:gd name="connsiteY63" fmla="*/ 2082800 h 3340100"/>
                <a:gd name="connsiteX64" fmla="*/ 7823200 w 11417300"/>
                <a:gd name="connsiteY64" fmla="*/ 1689100 h 3340100"/>
                <a:gd name="connsiteX65" fmla="*/ 7874000 w 11417300"/>
                <a:gd name="connsiteY65" fmla="*/ 1257300 h 3340100"/>
                <a:gd name="connsiteX66" fmla="*/ 7937500 w 11417300"/>
                <a:gd name="connsiteY66" fmla="*/ 2197100 h 3340100"/>
                <a:gd name="connsiteX67" fmla="*/ 8051800 w 11417300"/>
                <a:gd name="connsiteY67" fmla="*/ 2527300 h 3340100"/>
                <a:gd name="connsiteX68" fmla="*/ 8140700 w 11417300"/>
                <a:gd name="connsiteY68" fmla="*/ 1968500 h 3340100"/>
                <a:gd name="connsiteX69" fmla="*/ 8267700 w 11417300"/>
                <a:gd name="connsiteY69" fmla="*/ 2146300 h 3340100"/>
                <a:gd name="connsiteX70" fmla="*/ 8420100 w 11417300"/>
                <a:gd name="connsiteY70" fmla="*/ 1257300 h 3340100"/>
                <a:gd name="connsiteX71" fmla="*/ 8559800 w 11417300"/>
                <a:gd name="connsiteY71" fmla="*/ 2171700 h 3340100"/>
                <a:gd name="connsiteX72" fmla="*/ 8610600 w 11417300"/>
                <a:gd name="connsiteY72" fmla="*/ 2044700 h 3340100"/>
                <a:gd name="connsiteX73" fmla="*/ 8648700 w 11417300"/>
                <a:gd name="connsiteY73" fmla="*/ 2171700 h 3340100"/>
                <a:gd name="connsiteX74" fmla="*/ 8686800 w 11417300"/>
                <a:gd name="connsiteY74" fmla="*/ 2032000 h 3340100"/>
                <a:gd name="connsiteX75" fmla="*/ 8839200 w 11417300"/>
                <a:gd name="connsiteY75" fmla="*/ 1317172 h 3340100"/>
                <a:gd name="connsiteX76" fmla="*/ 8975030 w 11417300"/>
                <a:gd name="connsiteY76" fmla="*/ 1210128 h 3340100"/>
                <a:gd name="connsiteX77" fmla="*/ 9004300 w 11417300"/>
                <a:gd name="connsiteY77" fmla="*/ 2159000 h 3340100"/>
                <a:gd name="connsiteX78" fmla="*/ 9055100 w 11417300"/>
                <a:gd name="connsiteY78" fmla="*/ 2362200 h 3340100"/>
                <a:gd name="connsiteX79" fmla="*/ 9144000 w 11417300"/>
                <a:gd name="connsiteY79" fmla="*/ 2184400 h 3340100"/>
                <a:gd name="connsiteX80" fmla="*/ 9245600 w 11417300"/>
                <a:gd name="connsiteY80" fmla="*/ 1917700 h 3340100"/>
                <a:gd name="connsiteX81" fmla="*/ 9410700 w 11417300"/>
                <a:gd name="connsiteY81" fmla="*/ 2184400 h 3340100"/>
                <a:gd name="connsiteX82" fmla="*/ 9563100 w 11417300"/>
                <a:gd name="connsiteY82" fmla="*/ 2336800 h 3340100"/>
                <a:gd name="connsiteX83" fmla="*/ 9791700 w 11417300"/>
                <a:gd name="connsiteY83" fmla="*/ 2603500 h 3340100"/>
                <a:gd name="connsiteX84" fmla="*/ 10007600 w 11417300"/>
                <a:gd name="connsiteY84" fmla="*/ 812800 h 3340100"/>
                <a:gd name="connsiteX85" fmla="*/ 10175457 w 11417300"/>
                <a:gd name="connsiteY85" fmla="*/ 190500 h 3340100"/>
                <a:gd name="connsiteX86" fmla="*/ 10261600 w 11417300"/>
                <a:gd name="connsiteY86" fmla="*/ 622300 h 3340100"/>
                <a:gd name="connsiteX87" fmla="*/ 10464800 w 11417300"/>
                <a:gd name="connsiteY87" fmla="*/ 2959100 h 3340100"/>
                <a:gd name="connsiteX88" fmla="*/ 10591800 w 11417300"/>
                <a:gd name="connsiteY88" fmla="*/ 2006600 h 3340100"/>
                <a:gd name="connsiteX89" fmla="*/ 10706100 w 11417300"/>
                <a:gd name="connsiteY89" fmla="*/ 1803400 h 3340100"/>
                <a:gd name="connsiteX90" fmla="*/ 10756900 w 11417300"/>
                <a:gd name="connsiteY90" fmla="*/ 1854200 h 3340100"/>
                <a:gd name="connsiteX91" fmla="*/ 10795000 w 11417300"/>
                <a:gd name="connsiteY91" fmla="*/ 1143000 h 3340100"/>
                <a:gd name="connsiteX92" fmla="*/ 10896600 w 11417300"/>
                <a:gd name="connsiteY92" fmla="*/ 1282700 h 3340100"/>
                <a:gd name="connsiteX93" fmla="*/ 11023600 w 11417300"/>
                <a:gd name="connsiteY93" fmla="*/ 2552700 h 3340100"/>
                <a:gd name="connsiteX94" fmla="*/ 11137900 w 11417300"/>
                <a:gd name="connsiteY94" fmla="*/ 2273300 h 3340100"/>
                <a:gd name="connsiteX95" fmla="*/ 11201400 w 11417300"/>
                <a:gd name="connsiteY95" fmla="*/ 2616200 h 3340100"/>
                <a:gd name="connsiteX96" fmla="*/ 11417300 w 11417300"/>
                <a:gd name="connsiteY96" fmla="*/ 1612900 h 3340100"/>
                <a:gd name="connsiteX0" fmla="*/ 0 w 11239500"/>
                <a:gd name="connsiteY0" fmla="*/ 2527300 h 3340100"/>
                <a:gd name="connsiteX1" fmla="*/ 127000 w 11239500"/>
                <a:gd name="connsiteY1" fmla="*/ 1270000 h 3340100"/>
                <a:gd name="connsiteX2" fmla="*/ 215900 w 11239500"/>
                <a:gd name="connsiteY2" fmla="*/ 1447800 h 3340100"/>
                <a:gd name="connsiteX3" fmla="*/ 279400 w 11239500"/>
                <a:gd name="connsiteY3" fmla="*/ 2120900 h 3340100"/>
                <a:gd name="connsiteX4" fmla="*/ 368300 w 11239500"/>
                <a:gd name="connsiteY4" fmla="*/ 1968500 h 3340100"/>
                <a:gd name="connsiteX5" fmla="*/ 393700 w 11239500"/>
                <a:gd name="connsiteY5" fmla="*/ 1803400 h 3340100"/>
                <a:gd name="connsiteX6" fmla="*/ 558800 w 11239500"/>
                <a:gd name="connsiteY6" fmla="*/ 2844800 h 3340100"/>
                <a:gd name="connsiteX7" fmla="*/ 660400 w 11239500"/>
                <a:gd name="connsiteY7" fmla="*/ 2235200 h 3340100"/>
                <a:gd name="connsiteX8" fmla="*/ 800100 w 11239500"/>
                <a:gd name="connsiteY8" fmla="*/ 2959100 h 3340100"/>
                <a:gd name="connsiteX9" fmla="*/ 1003300 w 11239500"/>
                <a:gd name="connsiteY9" fmla="*/ 1612900 h 3340100"/>
                <a:gd name="connsiteX10" fmla="*/ 1130300 w 11239500"/>
                <a:gd name="connsiteY10" fmla="*/ 2133600 h 3340100"/>
                <a:gd name="connsiteX11" fmla="*/ 1231900 w 11239500"/>
                <a:gd name="connsiteY11" fmla="*/ 2209800 h 3340100"/>
                <a:gd name="connsiteX12" fmla="*/ 1371600 w 11239500"/>
                <a:gd name="connsiteY12" fmla="*/ 1028700 h 3340100"/>
                <a:gd name="connsiteX13" fmla="*/ 1435100 w 11239500"/>
                <a:gd name="connsiteY13" fmla="*/ 558800 h 3340100"/>
                <a:gd name="connsiteX14" fmla="*/ 1600200 w 11239500"/>
                <a:gd name="connsiteY14" fmla="*/ 1244600 h 3340100"/>
                <a:gd name="connsiteX15" fmla="*/ 1663700 w 11239500"/>
                <a:gd name="connsiteY15" fmla="*/ 1790700 h 3340100"/>
                <a:gd name="connsiteX16" fmla="*/ 1841500 w 11239500"/>
                <a:gd name="connsiteY16" fmla="*/ 2857500 h 3340100"/>
                <a:gd name="connsiteX17" fmla="*/ 1968500 w 11239500"/>
                <a:gd name="connsiteY17" fmla="*/ 1612900 h 3340100"/>
                <a:gd name="connsiteX18" fmla="*/ 2209800 w 11239500"/>
                <a:gd name="connsiteY18" fmla="*/ 1231900 h 3340100"/>
                <a:gd name="connsiteX19" fmla="*/ 2273300 w 11239500"/>
                <a:gd name="connsiteY19" fmla="*/ 1701800 h 3340100"/>
                <a:gd name="connsiteX20" fmla="*/ 2413000 w 11239500"/>
                <a:gd name="connsiteY20" fmla="*/ 2527300 h 3340100"/>
                <a:gd name="connsiteX21" fmla="*/ 2527300 w 11239500"/>
                <a:gd name="connsiteY21" fmla="*/ 2108200 h 3340100"/>
                <a:gd name="connsiteX22" fmla="*/ 2794000 w 11239500"/>
                <a:gd name="connsiteY22" fmla="*/ 965200 h 3340100"/>
                <a:gd name="connsiteX23" fmla="*/ 2933700 w 11239500"/>
                <a:gd name="connsiteY23" fmla="*/ 2413000 h 3340100"/>
                <a:gd name="connsiteX24" fmla="*/ 3111500 w 11239500"/>
                <a:gd name="connsiteY24" fmla="*/ 2057400 h 3340100"/>
                <a:gd name="connsiteX25" fmla="*/ 3225800 w 11239500"/>
                <a:gd name="connsiteY25" fmla="*/ 2578100 h 3340100"/>
                <a:gd name="connsiteX26" fmla="*/ 3314700 w 11239500"/>
                <a:gd name="connsiteY26" fmla="*/ 2298700 h 3340100"/>
                <a:gd name="connsiteX27" fmla="*/ 3390900 w 11239500"/>
                <a:gd name="connsiteY27" fmla="*/ 2286000 h 3340100"/>
                <a:gd name="connsiteX28" fmla="*/ 3467100 w 11239500"/>
                <a:gd name="connsiteY28" fmla="*/ 2540000 h 3340100"/>
                <a:gd name="connsiteX29" fmla="*/ 3619500 w 11239500"/>
                <a:gd name="connsiteY29" fmla="*/ 1905000 h 3340100"/>
                <a:gd name="connsiteX30" fmla="*/ 3797300 w 11239500"/>
                <a:gd name="connsiteY30" fmla="*/ 2451100 h 3340100"/>
                <a:gd name="connsiteX31" fmla="*/ 3860800 w 11239500"/>
                <a:gd name="connsiteY31" fmla="*/ 2247900 h 3340100"/>
                <a:gd name="connsiteX32" fmla="*/ 4000500 w 11239500"/>
                <a:gd name="connsiteY32" fmla="*/ 190500 h 3340100"/>
                <a:gd name="connsiteX33" fmla="*/ 4064000 w 11239500"/>
                <a:gd name="connsiteY33" fmla="*/ 0 h 3340100"/>
                <a:gd name="connsiteX34" fmla="*/ 4191000 w 11239500"/>
                <a:gd name="connsiteY34" fmla="*/ 292100 h 3340100"/>
                <a:gd name="connsiteX35" fmla="*/ 4343400 w 11239500"/>
                <a:gd name="connsiteY35" fmla="*/ 1663700 h 3340100"/>
                <a:gd name="connsiteX36" fmla="*/ 4457700 w 11239500"/>
                <a:gd name="connsiteY36" fmla="*/ 3340100 h 3340100"/>
                <a:gd name="connsiteX37" fmla="*/ 4724400 w 11239500"/>
                <a:gd name="connsiteY37" fmla="*/ 1371600 h 3340100"/>
                <a:gd name="connsiteX38" fmla="*/ 4813300 w 11239500"/>
                <a:gd name="connsiteY38" fmla="*/ 1397000 h 3340100"/>
                <a:gd name="connsiteX39" fmla="*/ 4851400 w 11239500"/>
                <a:gd name="connsiteY39" fmla="*/ 952500 h 3340100"/>
                <a:gd name="connsiteX40" fmla="*/ 5003800 w 11239500"/>
                <a:gd name="connsiteY40" fmla="*/ 2476500 h 3340100"/>
                <a:gd name="connsiteX41" fmla="*/ 5092700 w 11239500"/>
                <a:gd name="connsiteY41" fmla="*/ 2222500 h 3340100"/>
                <a:gd name="connsiteX42" fmla="*/ 5194300 w 11239500"/>
                <a:gd name="connsiteY42" fmla="*/ 2057400 h 3340100"/>
                <a:gd name="connsiteX43" fmla="*/ 5283200 w 11239500"/>
                <a:gd name="connsiteY43" fmla="*/ 2120900 h 3340100"/>
                <a:gd name="connsiteX44" fmla="*/ 5435600 w 11239500"/>
                <a:gd name="connsiteY44" fmla="*/ 1435100 h 3340100"/>
                <a:gd name="connsiteX45" fmla="*/ 5613400 w 11239500"/>
                <a:gd name="connsiteY45" fmla="*/ 2501900 h 3340100"/>
                <a:gd name="connsiteX46" fmla="*/ 5689600 w 11239500"/>
                <a:gd name="connsiteY46" fmla="*/ 2235200 h 3340100"/>
                <a:gd name="connsiteX47" fmla="*/ 5791200 w 11239500"/>
                <a:gd name="connsiteY47" fmla="*/ 2349500 h 3340100"/>
                <a:gd name="connsiteX48" fmla="*/ 5943600 w 11239500"/>
                <a:gd name="connsiteY48" fmla="*/ 1676400 h 3340100"/>
                <a:gd name="connsiteX49" fmla="*/ 6096000 w 11239500"/>
                <a:gd name="connsiteY49" fmla="*/ 2171700 h 3340100"/>
                <a:gd name="connsiteX50" fmla="*/ 6159500 w 11239500"/>
                <a:gd name="connsiteY50" fmla="*/ 1955800 h 3340100"/>
                <a:gd name="connsiteX51" fmla="*/ 6235700 w 11239500"/>
                <a:gd name="connsiteY51" fmla="*/ 1943100 h 3340100"/>
                <a:gd name="connsiteX52" fmla="*/ 6350000 w 11239500"/>
                <a:gd name="connsiteY52" fmla="*/ 2628900 h 3340100"/>
                <a:gd name="connsiteX53" fmla="*/ 6489700 w 11239500"/>
                <a:gd name="connsiteY53" fmla="*/ 2641600 h 3340100"/>
                <a:gd name="connsiteX54" fmla="*/ 6527800 w 11239500"/>
                <a:gd name="connsiteY54" fmla="*/ 2540000 h 3340100"/>
                <a:gd name="connsiteX55" fmla="*/ 6565900 w 11239500"/>
                <a:gd name="connsiteY55" fmla="*/ 2692400 h 3340100"/>
                <a:gd name="connsiteX56" fmla="*/ 6667500 w 11239500"/>
                <a:gd name="connsiteY56" fmla="*/ 2806700 h 3340100"/>
                <a:gd name="connsiteX57" fmla="*/ 6870700 w 11239500"/>
                <a:gd name="connsiteY57" fmla="*/ 279400 h 3340100"/>
                <a:gd name="connsiteX58" fmla="*/ 6972300 w 11239500"/>
                <a:gd name="connsiteY58" fmla="*/ 330200 h 3340100"/>
                <a:gd name="connsiteX59" fmla="*/ 7061200 w 11239500"/>
                <a:gd name="connsiteY59" fmla="*/ 952500 h 3340100"/>
                <a:gd name="connsiteX60" fmla="*/ 7302500 w 11239500"/>
                <a:gd name="connsiteY60" fmla="*/ 2692400 h 3340100"/>
                <a:gd name="connsiteX61" fmla="*/ 7454900 w 11239500"/>
                <a:gd name="connsiteY61" fmla="*/ 1612900 h 3340100"/>
                <a:gd name="connsiteX62" fmla="*/ 7543800 w 11239500"/>
                <a:gd name="connsiteY62" fmla="*/ 2082800 h 3340100"/>
                <a:gd name="connsiteX63" fmla="*/ 7645400 w 11239500"/>
                <a:gd name="connsiteY63" fmla="*/ 1689100 h 3340100"/>
                <a:gd name="connsiteX64" fmla="*/ 7696200 w 11239500"/>
                <a:gd name="connsiteY64" fmla="*/ 1257300 h 3340100"/>
                <a:gd name="connsiteX65" fmla="*/ 7759700 w 11239500"/>
                <a:gd name="connsiteY65" fmla="*/ 2197100 h 3340100"/>
                <a:gd name="connsiteX66" fmla="*/ 7874000 w 11239500"/>
                <a:gd name="connsiteY66" fmla="*/ 2527300 h 3340100"/>
                <a:gd name="connsiteX67" fmla="*/ 7962900 w 11239500"/>
                <a:gd name="connsiteY67" fmla="*/ 1968500 h 3340100"/>
                <a:gd name="connsiteX68" fmla="*/ 8089900 w 11239500"/>
                <a:gd name="connsiteY68" fmla="*/ 2146300 h 3340100"/>
                <a:gd name="connsiteX69" fmla="*/ 8242300 w 11239500"/>
                <a:gd name="connsiteY69" fmla="*/ 1257300 h 3340100"/>
                <a:gd name="connsiteX70" fmla="*/ 8382000 w 11239500"/>
                <a:gd name="connsiteY70" fmla="*/ 2171700 h 3340100"/>
                <a:gd name="connsiteX71" fmla="*/ 8432800 w 11239500"/>
                <a:gd name="connsiteY71" fmla="*/ 2044700 h 3340100"/>
                <a:gd name="connsiteX72" fmla="*/ 8470900 w 11239500"/>
                <a:gd name="connsiteY72" fmla="*/ 2171700 h 3340100"/>
                <a:gd name="connsiteX73" fmla="*/ 8509000 w 11239500"/>
                <a:gd name="connsiteY73" fmla="*/ 2032000 h 3340100"/>
                <a:gd name="connsiteX74" fmla="*/ 8661400 w 11239500"/>
                <a:gd name="connsiteY74" fmla="*/ 1317172 h 3340100"/>
                <a:gd name="connsiteX75" fmla="*/ 8797230 w 11239500"/>
                <a:gd name="connsiteY75" fmla="*/ 1210128 h 3340100"/>
                <a:gd name="connsiteX76" fmla="*/ 8826500 w 11239500"/>
                <a:gd name="connsiteY76" fmla="*/ 2159000 h 3340100"/>
                <a:gd name="connsiteX77" fmla="*/ 8877300 w 11239500"/>
                <a:gd name="connsiteY77" fmla="*/ 2362200 h 3340100"/>
                <a:gd name="connsiteX78" fmla="*/ 8966200 w 11239500"/>
                <a:gd name="connsiteY78" fmla="*/ 2184400 h 3340100"/>
                <a:gd name="connsiteX79" fmla="*/ 9067800 w 11239500"/>
                <a:gd name="connsiteY79" fmla="*/ 1917700 h 3340100"/>
                <a:gd name="connsiteX80" fmla="*/ 9232900 w 11239500"/>
                <a:gd name="connsiteY80" fmla="*/ 2184400 h 3340100"/>
                <a:gd name="connsiteX81" fmla="*/ 9385300 w 11239500"/>
                <a:gd name="connsiteY81" fmla="*/ 2336800 h 3340100"/>
                <a:gd name="connsiteX82" fmla="*/ 9613900 w 11239500"/>
                <a:gd name="connsiteY82" fmla="*/ 2603500 h 3340100"/>
                <a:gd name="connsiteX83" fmla="*/ 9829800 w 11239500"/>
                <a:gd name="connsiteY83" fmla="*/ 812800 h 3340100"/>
                <a:gd name="connsiteX84" fmla="*/ 9997657 w 11239500"/>
                <a:gd name="connsiteY84" fmla="*/ 190500 h 3340100"/>
                <a:gd name="connsiteX85" fmla="*/ 10083800 w 11239500"/>
                <a:gd name="connsiteY85" fmla="*/ 622300 h 3340100"/>
                <a:gd name="connsiteX86" fmla="*/ 10287000 w 11239500"/>
                <a:gd name="connsiteY86" fmla="*/ 2959100 h 3340100"/>
                <a:gd name="connsiteX87" fmla="*/ 10414000 w 11239500"/>
                <a:gd name="connsiteY87" fmla="*/ 2006600 h 3340100"/>
                <a:gd name="connsiteX88" fmla="*/ 10528300 w 11239500"/>
                <a:gd name="connsiteY88" fmla="*/ 1803400 h 3340100"/>
                <a:gd name="connsiteX89" fmla="*/ 10579100 w 11239500"/>
                <a:gd name="connsiteY89" fmla="*/ 1854200 h 3340100"/>
                <a:gd name="connsiteX90" fmla="*/ 10617200 w 11239500"/>
                <a:gd name="connsiteY90" fmla="*/ 1143000 h 3340100"/>
                <a:gd name="connsiteX91" fmla="*/ 10718800 w 11239500"/>
                <a:gd name="connsiteY91" fmla="*/ 1282700 h 3340100"/>
                <a:gd name="connsiteX92" fmla="*/ 10845800 w 11239500"/>
                <a:gd name="connsiteY92" fmla="*/ 2552700 h 3340100"/>
                <a:gd name="connsiteX93" fmla="*/ 10960100 w 11239500"/>
                <a:gd name="connsiteY93" fmla="*/ 2273300 h 3340100"/>
                <a:gd name="connsiteX94" fmla="*/ 11023600 w 11239500"/>
                <a:gd name="connsiteY94" fmla="*/ 2616200 h 3340100"/>
                <a:gd name="connsiteX95" fmla="*/ 11239500 w 11239500"/>
                <a:gd name="connsiteY9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8839200 w 11112500"/>
                <a:gd name="connsiteY77" fmla="*/ 2184400 h 3340100"/>
                <a:gd name="connsiteX78" fmla="*/ 8940800 w 11112500"/>
                <a:gd name="connsiteY78" fmla="*/ 1917700 h 3340100"/>
                <a:gd name="connsiteX79" fmla="*/ 9105900 w 11112500"/>
                <a:gd name="connsiteY79" fmla="*/ 2184400 h 3340100"/>
                <a:gd name="connsiteX80" fmla="*/ 9258300 w 11112500"/>
                <a:gd name="connsiteY80" fmla="*/ 2336800 h 3340100"/>
                <a:gd name="connsiteX81" fmla="*/ 9486900 w 11112500"/>
                <a:gd name="connsiteY81" fmla="*/ 2603500 h 3340100"/>
                <a:gd name="connsiteX82" fmla="*/ 9702800 w 11112500"/>
                <a:gd name="connsiteY82" fmla="*/ 812800 h 3340100"/>
                <a:gd name="connsiteX83" fmla="*/ 9870657 w 11112500"/>
                <a:gd name="connsiteY83" fmla="*/ 190500 h 3340100"/>
                <a:gd name="connsiteX84" fmla="*/ 9956800 w 11112500"/>
                <a:gd name="connsiteY84" fmla="*/ 622300 h 3340100"/>
                <a:gd name="connsiteX85" fmla="*/ 10160000 w 11112500"/>
                <a:gd name="connsiteY85" fmla="*/ 2959100 h 3340100"/>
                <a:gd name="connsiteX86" fmla="*/ 10287000 w 11112500"/>
                <a:gd name="connsiteY86" fmla="*/ 2006600 h 3340100"/>
                <a:gd name="connsiteX87" fmla="*/ 10401300 w 11112500"/>
                <a:gd name="connsiteY87" fmla="*/ 1803400 h 3340100"/>
                <a:gd name="connsiteX88" fmla="*/ 10452100 w 11112500"/>
                <a:gd name="connsiteY88" fmla="*/ 1854200 h 3340100"/>
                <a:gd name="connsiteX89" fmla="*/ 10490200 w 11112500"/>
                <a:gd name="connsiteY89" fmla="*/ 1143000 h 3340100"/>
                <a:gd name="connsiteX90" fmla="*/ 10591800 w 11112500"/>
                <a:gd name="connsiteY90" fmla="*/ 1282700 h 3340100"/>
                <a:gd name="connsiteX91" fmla="*/ 10718800 w 11112500"/>
                <a:gd name="connsiteY91" fmla="*/ 2552700 h 3340100"/>
                <a:gd name="connsiteX92" fmla="*/ 10833100 w 11112500"/>
                <a:gd name="connsiteY92" fmla="*/ 2273300 h 3340100"/>
                <a:gd name="connsiteX93" fmla="*/ 10896600 w 11112500"/>
                <a:gd name="connsiteY93" fmla="*/ 2616200 h 3340100"/>
                <a:gd name="connsiteX94" fmla="*/ 11112500 w 11112500"/>
                <a:gd name="connsiteY94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8839200 w 11112500"/>
                <a:gd name="connsiteY77" fmla="*/ 2184400 h 3340100"/>
                <a:gd name="connsiteX78" fmla="*/ 9105900 w 11112500"/>
                <a:gd name="connsiteY78" fmla="*/ 2184400 h 3340100"/>
                <a:gd name="connsiteX79" fmla="*/ 9258300 w 11112500"/>
                <a:gd name="connsiteY79" fmla="*/ 2336800 h 3340100"/>
                <a:gd name="connsiteX80" fmla="*/ 9486900 w 11112500"/>
                <a:gd name="connsiteY80" fmla="*/ 2603500 h 3340100"/>
                <a:gd name="connsiteX81" fmla="*/ 9702800 w 11112500"/>
                <a:gd name="connsiteY81" fmla="*/ 812800 h 3340100"/>
                <a:gd name="connsiteX82" fmla="*/ 9870657 w 11112500"/>
                <a:gd name="connsiteY82" fmla="*/ 190500 h 3340100"/>
                <a:gd name="connsiteX83" fmla="*/ 9956800 w 11112500"/>
                <a:gd name="connsiteY83" fmla="*/ 622300 h 3340100"/>
                <a:gd name="connsiteX84" fmla="*/ 10160000 w 11112500"/>
                <a:gd name="connsiteY84" fmla="*/ 2959100 h 3340100"/>
                <a:gd name="connsiteX85" fmla="*/ 10287000 w 11112500"/>
                <a:gd name="connsiteY85" fmla="*/ 2006600 h 3340100"/>
                <a:gd name="connsiteX86" fmla="*/ 10401300 w 11112500"/>
                <a:gd name="connsiteY86" fmla="*/ 1803400 h 3340100"/>
                <a:gd name="connsiteX87" fmla="*/ 10452100 w 11112500"/>
                <a:gd name="connsiteY87" fmla="*/ 1854200 h 3340100"/>
                <a:gd name="connsiteX88" fmla="*/ 10490200 w 11112500"/>
                <a:gd name="connsiteY88" fmla="*/ 1143000 h 3340100"/>
                <a:gd name="connsiteX89" fmla="*/ 10591800 w 11112500"/>
                <a:gd name="connsiteY89" fmla="*/ 1282700 h 3340100"/>
                <a:gd name="connsiteX90" fmla="*/ 10718800 w 11112500"/>
                <a:gd name="connsiteY90" fmla="*/ 2552700 h 3340100"/>
                <a:gd name="connsiteX91" fmla="*/ 10833100 w 11112500"/>
                <a:gd name="connsiteY91" fmla="*/ 2273300 h 3340100"/>
                <a:gd name="connsiteX92" fmla="*/ 10896600 w 11112500"/>
                <a:gd name="connsiteY92" fmla="*/ 2616200 h 3340100"/>
                <a:gd name="connsiteX93" fmla="*/ 11112500 w 11112500"/>
                <a:gd name="connsiteY93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9105900 w 11112500"/>
                <a:gd name="connsiteY77" fmla="*/ 2184400 h 3340100"/>
                <a:gd name="connsiteX78" fmla="*/ 9258300 w 11112500"/>
                <a:gd name="connsiteY78" fmla="*/ 2336800 h 3340100"/>
                <a:gd name="connsiteX79" fmla="*/ 9486900 w 11112500"/>
                <a:gd name="connsiteY79" fmla="*/ 2603500 h 3340100"/>
                <a:gd name="connsiteX80" fmla="*/ 9702800 w 11112500"/>
                <a:gd name="connsiteY80" fmla="*/ 812800 h 3340100"/>
                <a:gd name="connsiteX81" fmla="*/ 9870657 w 11112500"/>
                <a:gd name="connsiteY81" fmla="*/ 190500 h 3340100"/>
                <a:gd name="connsiteX82" fmla="*/ 9956800 w 11112500"/>
                <a:gd name="connsiteY82" fmla="*/ 622300 h 3340100"/>
                <a:gd name="connsiteX83" fmla="*/ 10160000 w 11112500"/>
                <a:gd name="connsiteY83" fmla="*/ 2959100 h 3340100"/>
                <a:gd name="connsiteX84" fmla="*/ 10287000 w 11112500"/>
                <a:gd name="connsiteY84" fmla="*/ 2006600 h 3340100"/>
                <a:gd name="connsiteX85" fmla="*/ 10401300 w 11112500"/>
                <a:gd name="connsiteY85" fmla="*/ 1803400 h 3340100"/>
                <a:gd name="connsiteX86" fmla="*/ 10452100 w 11112500"/>
                <a:gd name="connsiteY86" fmla="*/ 1854200 h 3340100"/>
                <a:gd name="connsiteX87" fmla="*/ 10490200 w 11112500"/>
                <a:gd name="connsiteY87" fmla="*/ 1143000 h 3340100"/>
                <a:gd name="connsiteX88" fmla="*/ 10591800 w 11112500"/>
                <a:gd name="connsiteY88" fmla="*/ 1282700 h 3340100"/>
                <a:gd name="connsiteX89" fmla="*/ 10718800 w 11112500"/>
                <a:gd name="connsiteY89" fmla="*/ 2552700 h 3340100"/>
                <a:gd name="connsiteX90" fmla="*/ 10833100 w 11112500"/>
                <a:gd name="connsiteY90" fmla="*/ 2273300 h 3340100"/>
                <a:gd name="connsiteX91" fmla="*/ 10896600 w 11112500"/>
                <a:gd name="connsiteY91" fmla="*/ 2616200 h 3340100"/>
                <a:gd name="connsiteX92" fmla="*/ 11112500 w 11112500"/>
                <a:gd name="connsiteY92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750300 w 11112500"/>
                <a:gd name="connsiteY75" fmla="*/ 2362200 h 3340100"/>
                <a:gd name="connsiteX76" fmla="*/ 9105900 w 11112500"/>
                <a:gd name="connsiteY76" fmla="*/ 2184400 h 3340100"/>
                <a:gd name="connsiteX77" fmla="*/ 9258300 w 11112500"/>
                <a:gd name="connsiteY77" fmla="*/ 2336800 h 3340100"/>
                <a:gd name="connsiteX78" fmla="*/ 9486900 w 11112500"/>
                <a:gd name="connsiteY78" fmla="*/ 2603500 h 3340100"/>
                <a:gd name="connsiteX79" fmla="*/ 9702800 w 11112500"/>
                <a:gd name="connsiteY79" fmla="*/ 812800 h 3340100"/>
                <a:gd name="connsiteX80" fmla="*/ 9870657 w 11112500"/>
                <a:gd name="connsiteY80" fmla="*/ 190500 h 3340100"/>
                <a:gd name="connsiteX81" fmla="*/ 9956800 w 11112500"/>
                <a:gd name="connsiteY81" fmla="*/ 622300 h 3340100"/>
                <a:gd name="connsiteX82" fmla="*/ 10160000 w 11112500"/>
                <a:gd name="connsiteY82" fmla="*/ 2959100 h 3340100"/>
                <a:gd name="connsiteX83" fmla="*/ 10287000 w 11112500"/>
                <a:gd name="connsiteY83" fmla="*/ 2006600 h 3340100"/>
                <a:gd name="connsiteX84" fmla="*/ 10401300 w 11112500"/>
                <a:gd name="connsiteY84" fmla="*/ 1803400 h 3340100"/>
                <a:gd name="connsiteX85" fmla="*/ 10452100 w 11112500"/>
                <a:gd name="connsiteY85" fmla="*/ 1854200 h 3340100"/>
                <a:gd name="connsiteX86" fmla="*/ 10490200 w 11112500"/>
                <a:gd name="connsiteY86" fmla="*/ 1143000 h 3340100"/>
                <a:gd name="connsiteX87" fmla="*/ 10591800 w 11112500"/>
                <a:gd name="connsiteY87" fmla="*/ 1282700 h 3340100"/>
                <a:gd name="connsiteX88" fmla="*/ 10718800 w 11112500"/>
                <a:gd name="connsiteY88" fmla="*/ 2552700 h 3340100"/>
                <a:gd name="connsiteX89" fmla="*/ 10833100 w 11112500"/>
                <a:gd name="connsiteY89" fmla="*/ 2273300 h 3340100"/>
                <a:gd name="connsiteX90" fmla="*/ 10896600 w 11112500"/>
                <a:gd name="connsiteY90" fmla="*/ 2616200 h 3340100"/>
                <a:gd name="connsiteX91" fmla="*/ 11112500 w 11112500"/>
                <a:gd name="connsiteY91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750300 w 11112500"/>
                <a:gd name="connsiteY74" fmla="*/ 2362200 h 3340100"/>
                <a:gd name="connsiteX75" fmla="*/ 9105900 w 11112500"/>
                <a:gd name="connsiteY75" fmla="*/ 2184400 h 3340100"/>
                <a:gd name="connsiteX76" fmla="*/ 9258300 w 11112500"/>
                <a:gd name="connsiteY76" fmla="*/ 2336800 h 3340100"/>
                <a:gd name="connsiteX77" fmla="*/ 9486900 w 11112500"/>
                <a:gd name="connsiteY77" fmla="*/ 2603500 h 3340100"/>
                <a:gd name="connsiteX78" fmla="*/ 9702800 w 11112500"/>
                <a:gd name="connsiteY78" fmla="*/ 812800 h 3340100"/>
                <a:gd name="connsiteX79" fmla="*/ 9870657 w 11112500"/>
                <a:gd name="connsiteY79" fmla="*/ 190500 h 3340100"/>
                <a:gd name="connsiteX80" fmla="*/ 9956800 w 11112500"/>
                <a:gd name="connsiteY80" fmla="*/ 622300 h 3340100"/>
                <a:gd name="connsiteX81" fmla="*/ 10160000 w 11112500"/>
                <a:gd name="connsiteY81" fmla="*/ 2959100 h 3340100"/>
                <a:gd name="connsiteX82" fmla="*/ 10287000 w 11112500"/>
                <a:gd name="connsiteY82" fmla="*/ 2006600 h 3340100"/>
                <a:gd name="connsiteX83" fmla="*/ 10401300 w 11112500"/>
                <a:gd name="connsiteY83" fmla="*/ 1803400 h 3340100"/>
                <a:gd name="connsiteX84" fmla="*/ 10452100 w 11112500"/>
                <a:gd name="connsiteY84" fmla="*/ 1854200 h 3340100"/>
                <a:gd name="connsiteX85" fmla="*/ 10490200 w 11112500"/>
                <a:gd name="connsiteY85" fmla="*/ 1143000 h 3340100"/>
                <a:gd name="connsiteX86" fmla="*/ 10591800 w 11112500"/>
                <a:gd name="connsiteY86" fmla="*/ 1282700 h 3340100"/>
                <a:gd name="connsiteX87" fmla="*/ 10718800 w 11112500"/>
                <a:gd name="connsiteY87" fmla="*/ 2552700 h 3340100"/>
                <a:gd name="connsiteX88" fmla="*/ 10833100 w 11112500"/>
                <a:gd name="connsiteY88" fmla="*/ 2273300 h 3340100"/>
                <a:gd name="connsiteX89" fmla="*/ 10896600 w 11112500"/>
                <a:gd name="connsiteY89" fmla="*/ 2616200 h 3340100"/>
                <a:gd name="connsiteX90" fmla="*/ 11112500 w 11112500"/>
                <a:gd name="connsiteY90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105900 w 11112500"/>
                <a:gd name="connsiteY74" fmla="*/ 2184400 h 3340100"/>
                <a:gd name="connsiteX75" fmla="*/ 9258300 w 11112500"/>
                <a:gd name="connsiteY75" fmla="*/ 2336800 h 3340100"/>
                <a:gd name="connsiteX76" fmla="*/ 9486900 w 11112500"/>
                <a:gd name="connsiteY76" fmla="*/ 2603500 h 3340100"/>
                <a:gd name="connsiteX77" fmla="*/ 9702800 w 11112500"/>
                <a:gd name="connsiteY77" fmla="*/ 812800 h 3340100"/>
                <a:gd name="connsiteX78" fmla="*/ 9870657 w 11112500"/>
                <a:gd name="connsiteY78" fmla="*/ 190500 h 3340100"/>
                <a:gd name="connsiteX79" fmla="*/ 9956800 w 11112500"/>
                <a:gd name="connsiteY79" fmla="*/ 622300 h 3340100"/>
                <a:gd name="connsiteX80" fmla="*/ 10160000 w 11112500"/>
                <a:gd name="connsiteY80" fmla="*/ 2959100 h 3340100"/>
                <a:gd name="connsiteX81" fmla="*/ 10287000 w 11112500"/>
                <a:gd name="connsiteY81" fmla="*/ 2006600 h 3340100"/>
                <a:gd name="connsiteX82" fmla="*/ 10401300 w 11112500"/>
                <a:gd name="connsiteY82" fmla="*/ 1803400 h 3340100"/>
                <a:gd name="connsiteX83" fmla="*/ 10452100 w 11112500"/>
                <a:gd name="connsiteY83" fmla="*/ 1854200 h 3340100"/>
                <a:gd name="connsiteX84" fmla="*/ 10490200 w 11112500"/>
                <a:gd name="connsiteY84" fmla="*/ 1143000 h 3340100"/>
                <a:gd name="connsiteX85" fmla="*/ 10591800 w 11112500"/>
                <a:gd name="connsiteY85" fmla="*/ 1282700 h 3340100"/>
                <a:gd name="connsiteX86" fmla="*/ 10718800 w 11112500"/>
                <a:gd name="connsiteY86" fmla="*/ 2552700 h 3340100"/>
                <a:gd name="connsiteX87" fmla="*/ 10833100 w 11112500"/>
                <a:gd name="connsiteY87" fmla="*/ 2273300 h 3340100"/>
                <a:gd name="connsiteX88" fmla="*/ 10896600 w 11112500"/>
                <a:gd name="connsiteY88" fmla="*/ 2616200 h 3340100"/>
                <a:gd name="connsiteX89" fmla="*/ 11112500 w 11112500"/>
                <a:gd name="connsiteY89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258300 w 11112500"/>
                <a:gd name="connsiteY74" fmla="*/ 2336800 h 3340100"/>
                <a:gd name="connsiteX75" fmla="*/ 9486900 w 11112500"/>
                <a:gd name="connsiteY75" fmla="*/ 2603500 h 3340100"/>
                <a:gd name="connsiteX76" fmla="*/ 9702800 w 11112500"/>
                <a:gd name="connsiteY76" fmla="*/ 812800 h 3340100"/>
                <a:gd name="connsiteX77" fmla="*/ 9870657 w 11112500"/>
                <a:gd name="connsiteY77" fmla="*/ 190500 h 3340100"/>
                <a:gd name="connsiteX78" fmla="*/ 9956800 w 11112500"/>
                <a:gd name="connsiteY78" fmla="*/ 622300 h 3340100"/>
                <a:gd name="connsiteX79" fmla="*/ 10160000 w 11112500"/>
                <a:gd name="connsiteY79" fmla="*/ 2959100 h 3340100"/>
                <a:gd name="connsiteX80" fmla="*/ 10287000 w 11112500"/>
                <a:gd name="connsiteY80" fmla="*/ 2006600 h 3340100"/>
                <a:gd name="connsiteX81" fmla="*/ 10401300 w 11112500"/>
                <a:gd name="connsiteY81" fmla="*/ 1803400 h 3340100"/>
                <a:gd name="connsiteX82" fmla="*/ 10452100 w 11112500"/>
                <a:gd name="connsiteY82" fmla="*/ 1854200 h 3340100"/>
                <a:gd name="connsiteX83" fmla="*/ 10490200 w 11112500"/>
                <a:gd name="connsiteY83" fmla="*/ 1143000 h 3340100"/>
                <a:gd name="connsiteX84" fmla="*/ 10591800 w 11112500"/>
                <a:gd name="connsiteY84" fmla="*/ 1282700 h 3340100"/>
                <a:gd name="connsiteX85" fmla="*/ 10718800 w 11112500"/>
                <a:gd name="connsiteY85" fmla="*/ 2552700 h 3340100"/>
                <a:gd name="connsiteX86" fmla="*/ 10833100 w 11112500"/>
                <a:gd name="connsiteY86" fmla="*/ 2273300 h 3340100"/>
                <a:gd name="connsiteX87" fmla="*/ 10896600 w 11112500"/>
                <a:gd name="connsiteY87" fmla="*/ 2616200 h 3340100"/>
                <a:gd name="connsiteX88" fmla="*/ 11112500 w 11112500"/>
                <a:gd name="connsiteY88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486900 w 11112500"/>
                <a:gd name="connsiteY74" fmla="*/ 2603500 h 3340100"/>
                <a:gd name="connsiteX75" fmla="*/ 9702800 w 11112500"/>
                <a:gd name="connsiteY75" fmla="*/ 812800 h 3340100"/>
                <a:gd name="connsiteX76" fmla="*/ 9870657 w 11112500"/>
                <a:gd name="connsiteY76" fmla="*/ 190500 h 3340100"/>
                <a:gd name="connsiteX77" fmla="*/ 9956800 w 11112500"/>
                <a:gd name="connsiteY77" fmla="*/ 622300 h 3340100"/>
                <a:gd name="connsiteX78" fmla="*/ 10160000 w 11112500"/>
                <a:gd name="connsiteY78" fmla="*/ 2959100 h 3340100"/>
                <a:gd name="connsiteX79" fmla="*/ 10287000 w 11112500"/>
                <a:gd name="connsiteY79" fmla="*/ 2006600 h 3340100"/>
                <a:gd name="connsiteX80" fmla="*/ 10401300 w 11112500"/>
                <a:gd name="connsiteY80" fmla="*/ 1803400 h 3340100"/>
                <a:gd name="connsiteX81" fmla="*/ 10452100 w 11112500"/>
                <a:gd name="connsiteY81" fmla="*/ 1854200 h 3340100"/>
                <a:gd name="connsiteX82" fmla="*/ 10490200 w 11112500"/>
                <a:gd name="connsiteY82" fmla="*/ 1143000 h 3340100"/>
                <a:gd name="connsiteX83" fmla="*/ 10591800 w 11112500"/>
                <a:gd name="connsiteY83" fmla="*/ 1282700 h 3340100"/>
                <a:gd name="connsiteX84" fmla="*/ 10718800 w 11112500"/>
                <a:gd name="connsiteY84" fmla="*/ 2552700 h 3340100"/>
                <a:gd name="connsiteX85" fmla="*/ 10833100 w 11112500"/>
                <a:gd name="connsiteY85" fmla="*/ 2273300 h 3340100"/>
                <a:gd name="connsiteX86" fmla="*/ 10896600 w 11112500"/>
                <a:gd name="connsiteY86" fmla="*/ 2616200 h 3340100"/>
                <a:gd name="connsiteX87" fmla="*/ 11112500 w 11112500"/>
                <a:gd name="connsiteY87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702800 w 11112500"/>
                <a:gd name="connsiteY74" fmla="*/ 812800 h 3340100"/>
                <a:gd name="connsiteX75" fmla="*/ 9870657 w 11112500"/>
                <a:gd name="connsiteY75" fmla="*/ 190500 h 3340100"/>
                <a:gd name="connsiteX76" fmla="*/ 9956800 w 11112500"/>
                <a:gd name="connsiteY76" fmla="*/ 622300 h 3340100"/>
                <a:gd name="connsiteX77" fmla="*/ 10160000 w 11112500"/>
                <a:gd name="connsiteY77" fmla="*/ 2959100 h 3340100"/>
                <a:gd name="connsiteX78" fmla="*/ 10287000 w 11112500"/>
                <a:gd name="connsiteY78" fmla="*/ 2006600 h 3340100"/>
                <a:gd name="connsiteX79" fmla="*/ 10401300 w 11112500"/>
                <a:gd name="connsiteY79" fmla="*/ 1803400 h 3340100"/>
                <a:gd name="connsiteX80" fmla="*/ 10452100 w 11112500"/>
                <a:gd name="connsiteY80" fmla="*/ 1854200 h 3340100"/>
                <a:gd name="connsiteX81" fmla="*/ 10490200 w 11112500"/>
                <a:gd name="connsiteY81" fmla="*/ 1143000 h 3340100"/>
                <a:gd name="connsiteX82" fmla="*/ 10591800 w 11112500"/>
                <a:gd name="connsiteY82" fmla="*/ 1282700 h 3340100"/>
                <a:gd name="connsiteX83" fmla="*/ 10718800 w 11112500"/>
                <a:gd name="connsiteY83" fmla="*/ 2552700 h 3340100"/>
                <a:gd name="connsiteX84" fmla="*/ 10833100 w 11112500"/>
                <a:gd name="connsiteY84" fmla="*/ 2273300 h 3340100"/>
                <a:gd name="connsiteX85" fmla="*/ 10896600 w 11112500"/>
                <a:gd name="connsiteY85" fmla="*/ 2616200 h 3340100"/>
                <a:gd name="connsiteX86" fmla="*/ 11112500 w 11112500"/>
                <a:gd name="connsiteY86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870657 w 11112500"/>
                <a:gd name="connsiteY74" fmla="*/ 190500 h 3340100"/>
                <a:gd name="connsiteX75" fmla="*/ 9956800 w 11112500"/>
                <a:gd name="connsiteY75" fmla="*/ 622300 h 3340100"/>
                <a:gd name="connsiteX76" fmla="*/ 10160000 w 11112500"/>
                <a:gd name="connsiteY76" fmla="*/ 2959100 h 3340100"/>
                <a:gd name="connsiteX77" fmla="*/ 10287000 w 11112500"/>
                <a:gd name="connsiteY77" fmla="*/ 2006600 h 3340100"/>
                <a:gd name="connsiteX78" fmla="*/ 10401300 w 11112500"/>
                <a:gd name="connsiteY78" fmla="*/ 1803400 h 3340100"/>
                <a:gd name="connsiteX79" fmla="*/ 10452100 w 11112500"/>
                <a:gd name="connsiteY79" fmla="*/ 1854200 h 3340100"/>
                <a:gd name="connsiteX80" fmla="*/ 10490200 w 11112500"/>
                <a:gd name="connsiteY80" fmla="*/ 1143000 h 3340100"/>
                <a:gd name="connsiteX81" fmla="*/ 10591800 w 11112500"/>
                <a:gd name="connsiteY81" fmla="*/ 1282700 h 3340100"/>
                <a:gd name="connsiteX82" fmla="*/ 10718800 w 11112500"/>
                <a:gd name="connsiteY82" fmla="*/ 2552700 h 3340100"/>
                <a:gd name="connsiteX83" fmla="*/ 10833100 w 11112500"/>
                <a:gd name="connsiteY83" fmla="*/ 2273300 h 3340100"/>
                <a:gd name="connsiteX84" fmla="*/ 10896600 w 11112500"/>
                <a:gd name="connsiteY84" fmla="*/ 2616200 h 3340100"/>
                <a:gd name="connsiteX85" fmla="*/ 11112500 w 11112500"/>
                <a:gd name="connsiteY8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956800 w 11112500"/>
                <a:gd name="connsiteY74" fmla="*/ 622300 h 3340100"/>
                <a:gd name="connsiteX75" fmla="*/ 10160000 w 11112500"/>
                <a:gd name="connsiteY75" fmla="*/ 2959100 h 3340100"/>
                <a:gd name="connsiteX76" fmla="*/ 10287000 w 11112500"/>
                <a:gd name="connsiteY76" fmla="*/ 2006600 h 3340100"/>
                <a:gd name="connsiteX77" fmla="*/ 10401300 w 11112500"/>
                <a:gd name="connsiteY77" fmla="*/ 1803400 h 3340100"/>
                <a:gd name="connsiteX78" fmla="*/ 10452100 w 11112500"/>
                <a:gd name="connsiteY78" fmla="*/ 1854200 h 3340100"/>
                <a:gd name="connsiteX79" fmla="*/ 10490200 w 11112500"/>
                <a:gd name="connsiteY79" fmla="*/ 1143000 h 3340100"/>
                <a:gd name="connsiteX80" fmla="*/ 10591800 w 11112500"/>
                <a:gd name="connsiteY80" fmla="*/ 1282700 h 3340100"/>
                <a:gd name="connsiteX81" fmla="*/ 10718800 w 11112500"/>
                <a:gd name="connsiteY81" fmla="*/ 2552700 h 3340100"/>
                <a:gd name="connsiteX82" fmla="*/ 10833100 w 11112500"/>
                <a:gd name="connsiteY82" fmla="*/ 2273300 h 3340100"/>
                <a:gd name="connsiteX83" fmla="*/ 10896600 w 11112500"/>
                <a:gd name="connsiteY83" fmla="*/ 2616200 h 3340100"/>
                <a:gd name="connsiteX84" fmla="*/ 11112500 w 11112500"/>
                <a:gd name="connsiteY84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160000 w 11112500"/>
                <a:gd name="connsiteY74" fmla="*/ 2959100 h 3340100"/>
                <a:gd name="connsiteX75" fmla="*/ 10287000 w 11112500"/>
                <a:gd name="connsiteY75" fmla="*/ 2006600 h 3340100"/>
                <a:gd name="connsiteX76" fmla="*/ 10401300 w 11112500"/>
                <a:gd name="connsiteY76" fmla="*/ 1803400 h 3340100"/>
                <a:gd name="connsiteX77" fmla="*/ 10452100 w 11112500"/>
                <a:gd name="connsiteY77" fmla="*/ 1854200 h 3340100"/>
                <a:gd name="connsiteX78" fmla="*/ 10490200 w 11112500"/>
                <a:gd name="connsiteY78" fmla="*/ 1143000 h 3340100"/>
                <a:gd name="connsiteX79" fmla="*/ 10591800 w 11112500"/>
                <a:gd name="connsiteY79" fmla="*/ 1282700 h 3340100"/>
                <a:gd name="connsiteX80" fmla="*/ 10718800 w 11112500"/>
                <a:gd name="connsiteY80" fmla="*/ 2552700 h 3340100"/>
                <a:gd name="connsiteX81" fmla="*/ 10833100 w 11112500"/>
                <a:gd name="connsiteY81" fmla="*/ 2273300 h 3340100"/>
                <a:gd name="connsiteX82" fmla="*/ 10896600 w 11112500"/>
                <a:gd name="connsiteY82" fmla="*/ 2616200 h 3340100"/>
                <a:gd name="connsiteX83" fmla="*/ 11112500 w 11112500"/>
                <a:gd name="connsiteY83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287000 w 11112500"/>
                <a:gd name="connsiteY74" fmla="*/ 2006600 h 3340100"/>
                <a:gd name="connsiteX75" fmla="*/ 10401300 w 11112500"/>
                <a:gd name="connsiteY75" fmla="*/ 1803400 h 3340100"/>
                <a:gd name="connsiteX76" fmla="*/ 10452100 w 11112500"/>
                <a:gd name="connsiteY76" fmla="*/ 1854200 h 3340100"/>
                <a:gd name="connsiteX77" fmla="*/ 10490200 w 11112500"/>
                <a:gd name="connsiteY77" fmla="*/ 1143000 h 3340100"/>
                <a:gd name="connsiteX78" fmla="*/ 10591800 w 11112500"/>
                <a:gd name="connsiteY78" fmla="*/ 1282700 h 3340100"/>
                <a:gd name="connsiteX79" fmla="*/ 10718800 w 11112500"/>
                <a:gd name="connsiteY79" fmla="*/ 2552700 h 3340100"/>
                <a:gd name="connsiteX80" fmla="*/ 10833100 w 11112500"/>
                <a:gd name="connsiteY80" fmla="*/ 2273300 h 3340100"/>
                <a:gd name="connsiteX81" fmla="*/ 10896600 w 11112500"/>
                <a:gd name="connsiteY81" fmla="*/ 2616200 h 3340100"/>
                <a:gd name="connsiteX82" fmla="*/ 11112500 w 11112500"/>
                <a:gd name="connsiteY82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01300 w 11112500"/>
                <a:gd name="connsiteY74" fmla="*/ 1803400 h 3340100"/>
                <a:gd name="connsiteX75" fmla="*/ 10452100 w 11112500"/>
                <a:gd name="connsiteY75" fmla="*/ 1854200 h 3340100"/>
                <a:gd name="connsiteX76" fmla="*/ 10490200 w 11112500"/>
                <a:gd name="connsiteY76" fmla="*/ 1143000 h 3340100"/>
                <a:gd name="connsiteX77" fmla="*/ 10591800 w 11112500"/>
                <a:gd name="connsiteY77" fmla="*/ 1282700 h 3340100"/>
                <a:gd name="connsiteX78" fmla="*/ 10718800 w 11112500"/>
                <a:gd name="connsiteY78" fmla="*/ 2552700 h 3340100"/>
                <a:gd name="connsiteX79" fmla="*/ 10833100 w 11112500"/>
                <a:gd name="connsiteY79" fmla="*/ 2273300 h 3340100"/>
                <a:gd name="connsiteX80" fmla="*/ 10896600 w 11112500"/>
                <a:gd name="connsiteY80" fmla="*/ 2616200 h 3340100"/>
                <a:gd name="connsiteX81" fmla="*/ 11112500 w 11112500"/>
                <a:gd name="connsiteY81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01300 w 11112500"/>
                <a:gd name="connsiteY74" fmla="*/ 1803400 h 3340100"/>
                <a:gd name="connsiteX75" fmla="*/ 10490200 w 11112500"/>
                <a:gd name="connsiteY75" fmla="*/ 1143000 h 3340100"/>
                <a:gd name="connsiteX76" fmla="*/ 10591800 w 11112500"/>
                <a:gd name="connsiteY76" fmla="*/ 1282700 h 3340100"/>
                <a:gd name="connsiteX77" fmla="*/ 10718800 w 11112500"/>
                <a:gd name="connsiteY77" fmla="*/ 2552700 h 3340100"/>
                <a:gd name="connsiteX78" fmla="*/ 10833100 w 11112500"/>
                <a:gd name="connsiteY78" fmla="*/ 2273300 h 3340100"/>
                <a:gd name="connsiteX79" fmla="*/ 10896600 w 11112500"/>
                <a:gd name="connsiteY79" fmla="*/ 2616200 h 3340100"/>
                <a:gd name="connsiteX80" fmla="*/ 11112500 w 11112500"/>
                <a:gd name="connsiteY80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90200 w 11112500"/>
                <a:gd name="connsiteY74" fmla="*/ 1143000 h 3340100"/>
                <a:gd name="connsiteX75" fmla="*/ 10591800 w 11112500"/>
                <a:gd name="connsiteY75" fmla="*/ 1282700 h 3340100"/>
                <a:gd name="connsiteX76" fmla="*/ 10718800 w 11112500"/>
                <a:gd name="connsiteY76" fmla="*/ 2552700 h 3340100"/>
                <a:gd name="connsiteX77" fmla="*/ 10833100 w 11112500"/>
                <a:gd name="connsiteY77" fmla="*/ 2273300 h 3340100"/>
                <a:gd name="connsiteX78" fmla="*/ 10896600 w 11112500"/>
                <a:gd name="connsiteY78" fmla="*/ 2616200 h 3340100"/>
                <a:gd name="connsiteX79" fmla="*/ 11112500 w 11112500"/>
                <a:gd name="connsiteY79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591800 w 11112500"/>
                <a:gd name="connsiteY74" fmla="*/ 1282700 h 3340100"/>
                <a:gd name="connsiteX75" fmla="*/ 10718800 w 11112500"/>
                <a:gd name="connsiteY75" fmla="*/ 2552700 h 3340100"/>
                <a:gd name="connsiteX76" fmla="*/ 10833100 w 11112500"/>
                <a:gd name="connsiteY76" fmla="*/ 2273300 h 3340100"/>
                <a:gd name="connsiteX77" fmla="*/ 10896600 w 11112500"/>
                <a:gd name="connsiteY77" fmla="*/ 2616200 h 3340100"/>
                <a:gd name="connsiteX78" fmla="*/ 11112500 w 11112500"/>
                <a:gd name="connsiteY78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718800 w 11112500"/>
                <a:gd name="connsiteY74" fmla="*/ 2552700 h 3340100"/>
                <a:gd name="connsiteX75" fmla="*/ 10833100 w 11112500"/>
                <a:gd name="connsiteY75" fmla="*/ 2273300 h 3340100"/>
                <a:gd name="connsiteX76" fmla="*/ 10896600 w 11112500"/>
                <a:gd name="connsiteY76" fmla="*/ 2616200 h 3340100"/>
                <a:gd name="connsiteX77" fmla="*/ 11112500 w 11112500"/>
                <a:gd name="connsiteY77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833100 w 11112500"/>
                <a:gd name="connsiteY74" fmla="*/ 2273300 h 3340100"/>
                <a:gd name="connsiteX75" fmla="*/ 10896600 w 11112500"/>
                <a:gd name="connsiteY75" fmla="*/ 2616200 h 3340100"/>
                <a:gd name="connsiteX76" fmla="*/ 11112500 w 11112500"/>
                <a:gd name="connsiteY76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896600 w 11112500"/>
                <a:gd name="connsiteY74" fmla="*/ 2616200 h 3340100"/>
                <a:gd name="connsiteX75" fmla="*/ 11112500 w 11112500"/>
                <a:gd name="connsiteY7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1112500 w 11112500"/>
                <a:gd name="connsiteY74" fmla="*/ 1612900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873500 w 8534400"/>
                <a:gd name="connsiteY31" fmla="*/ 190500 h 3340100"/>
                <a:gd name="connsiteX32" fmla="*/ 3937000 w 8534400"/>
                <a:gd name="connsiteY32" fmla="*/ 0 h 3340100"/>
                <a:gd name="connsiteX33" fmla="*/ 4064000 w 8534400"/>
                <a:gd name="connsiteY33" fmla="*/ 292100 h 3340100"/>
                <a:gd name="connsiteX34" fmla="*/ 4216400 w 8534400"/>
                <a:gd name="connsiteY34" fmla="*/ 1663700 h 3340100"/>
                <a:gd name="connsiteX35" fmla="*/ 4330700 w 8534400"/>
                <a:gd name="connsiteY35" fmla="*/ 3340100 h 3340100"/>
                <a:gd name="connsiteX36" fmla="*/ 4597400 w 8534400"/>
                <a:gd name="connsiteY36" fmla="*/ 1371600 h 3340100"/>
                <a:gd name="connsiteX37" fmla="*/ 4686300 w 8534400"/>
                <a:gd name="connsiteY37" fmla="*/ 1397000 h 3340100"/>
                <a:gd name="connsiteX38" fmla="*/ 4724400 w 8534400"/>
                <a:gd name="connsiteY38" fmla="*/ 952500 h 3340100"/>
                <a:gd name="connsiteX39" fmla="*/ 4876800 w 8534400"/>
                <a:gd name="connsiteY39" fmla="*/ 2476500 h 3340100"/>
                <a:gd name="connsiteX40" fmla="*/ 4965700 w 8534400"/>
                <a:gd name="connsiteY40" fmla="*/ 2222500 h 3340100"/>
                <a:gd name="connsiteX41" fmla="*/ 5067300 w 8534400"/>
                <a:gd name="connsiteY41" fmla="*/ 2057400 h 3340100"/>
                <a:gd name="connsiteX42" fmla="*/ 5156200 w 8534400"/>
                <a:gd name="connsiteY42" fmla="*/ 2120900 h 3340100"/>
                <a:gd name="connsiteX43" fmla="*/ 5308600 w 8534400"/>
                <a:gd name="connsiteY43" fmla="*/ 1435100 h 3340100"/>
                <a:gd name="connsiteX44" fmla="*/ 5486400 w 8534400"/>
                <a:gd name="connsiteY44" fmla="*/ 2501900 h 3340100"/>
                <a:gd name="connsiteX45" fmla="*/ 5562600 w 8534400"/>
                <a:gd name="connsiteY45" fmla="*/ 2235200 h 3340100"/>
                <a:gd name="connsiteX46" fmla="*/ 5664200 w 8534400"/>
                <a:gd name="connsiteY46" fmla="*/ 2349500 h 3340100"/>
                <a:gd name="connsiteX47" fmla="*/ 5816600 w 8534400"/>
                <a:gd name="connsiteY47" fmla="*/ 1676400 h 3340100"/>
                <a:gd name="connsiteX48" fmla="*/ 5969000 w 8534400"/>
                <a:gd name="connsiteY48" fmla="*/ 2171700 h 3340100"/>
                <a:gd name="connsiteX49" fmla="*/ 6032500 w 8534400"/>
                <a:gd name="connsiteY49" fmla="*/ 1955800 h 3340100"/>
                <a:gd name="connsiteX50" fmla="*/ 6108700 w 8534400"/>
                <a:gd name="connsiteY50" fmla="*/ 1943100 h 3340100"/>
                <a:gd name="connsiteX51" fmla="*/ 6223000 w 8534400"/>
                <a:gd name="connsiteY51" fmla="*/ 2628900 h 3340100"/>
                <a:gd name="connsiteX52" fmla="*/ 6362700 w 8534400"/>
                <a:gd name="connsiteY52" fmla="*/ 2641600 h 3340100"/>
                <a:gd name="connsiteX53" fmla="*/ 6400800 w 8534400"/>
                <a:gd name="connsiteY53" fmla="*/ 2540000 h 3340100"/>
                <a:gd name="connsiteX54" fmla="*/ 6438900 w 8534400"/>
                <a:gd name="connsiteY54" fmla="*/ 2692400 h 3340100"/>
                <a:gd name="connsiteX55" fmla="*/ 6540500 w 8534400"/>
                <a:gd name="connsiteY55" fmla="*/ 2806700 h 3340100"/>
                <a:gd name="connsiteX56" fmla="*/ 6743700 w 8534400"/>
                <a:gd name="connsiteY56" fmla="*/ 279400 h 3340100"/>
                <a:gd name="connsiteX57" fmla="*/ 6845300 w 8534400"/>
                <a:gd name="connsiteY57" fmla="*/ 330200 h 3340100"/>
                <a:gd name="connsiteX58" fmla="*/ 6934200 w 8534400"/>
                <a:gd name="connsiteY58" fmla="*/ 952500 h 3340100"/>
                <a:gd name="connsiteX59" fmla="*/ 7175500 w 8534400"/>
                <a:gd name="connsiteY59" fmla="*/ 2692400 h 3340100"/>
                <a:gd name="connsiteX60" fmla="*/ 7327900 w 8534400"/>
                <a:gd name="connsiteY60" fmla="*/ 1612900 h 3340100"/>
                <a:gd name="connsiteX61" fmla="*/ 7416800 w 8534400"/>
                <a:gd name="connsiteY61" fmla="*/ 2082800 h 3340100"/>
                <a:gd name="connsiteX62" fmla="*/ 7518400 w 8534400"/>
                <a:gd name="connsiteY62" fmla="*/ 1689100 h 3340100"/>
                <a:gd name="connsiteX63" fmla="*/ 7569200 w 8534400"/>
                <a:gd name="connsiteY63" fmla="*/ 1257300 h 3340100"/>
                <a:gd name="connsiteX64" fmla="*/ 7632700 w 8534400"/>
                <a:gd name="connsiteY64" fmla="*/ 2197100 h 3340100"/>
                <a:gd name="connsiteX65" fmla="*/ 7747000 w 8534400"/>
                <a:gd name="connsiteY65" fmla="*/ 2527300 h 3340100"/>
                <a:gd name="connsiteX66" fmla="*/ 7835900 w 8534400"/>
                <a:gd name="connsiteY66" fmla="*/ 1968500 h 3340100"/>
                <a:gd name="connsiteX67" fmla="*/ 7962900 w 8534400"/>
                <a:gd name="connsiteY67" fmla="*/ 2146300 h 3340100"/>
                <a:gd name="connsiteX68" fmla="*/ 8115300 w 8534400"/>
                <a:gd name="connsiteY68" fmla="*/ 1257300 h 3340100"/>
                <a:gd name="connsiteX69" fmla="*/ 8255000 w 8534400"/>
                <a:gd name="connsiteY69" fmla="*/ 2171700 h 3340100"/>
                <a:gd name="connsiteX70" fmla="*/ 8305800 w 8534400"/>
                <a:gd name="connsiteY70" fmla="*/ 2044700 h 3340100"/>
                <a:gd name="connsiteX71" fmla="*/ 8343900 w 8534400"/>
                <a:gd name="connsiteY71" fmla="*/ 2171700 h 3340100"/>
                <a:gd name="connsiteX72" fmla="*/ 8382000 w 8534400"/>
                <a:gd name="connsiteY72" fmla="*/ 2032000 h 3340100"/>
                <a:gd name="connsiteX73" fmla="*/ 8534400 w 8534400"/>
                <a:gd name="connsiteY73" fmla="*/ 1317172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937000 w 8534400"/>
                <a:gd name="connsiteY31" fmla="*/ 0 h 3340100"/>
                <a:gd name="connsiteX32" fmla="*/ 4064000 w 8534400"/>
                <a:gd name="connsiteY32" fmla="*/ 292100 h 3340100"/>
                <a:gd name="connsiteX33" fmla="*/ 4216400 w 8534400"/>
                <a:gd name="connsiteY33" fmla="*/ 1663700 h 3340100"/>
                <a:gd name="connsiteX34" fmla="*/ 4330700 w 8534400"/>
                <a:gd name="connsiteY34" fmla="*/ 3340100 h 3340100"/>
                <a:gd name="connsiteX35" fmla="*/ 4597400 w 8534400"/>
                <a:gd name="connsiteY35" fmla="*/ 1371600 h 3340100"/>
                <a:gd name="connsiteX36" fmla="*/ 4686300 w 8534400"/>
                <a:gd name="connsiteY36" fmla="*/ 1397000 h 3340100"/>
                <a:gd name="connsiteX37" fmla="*/ 4724400 w 8534400"/>
                <a:gd name="connsiteY37" fmla="*/ 952500 h 3340100"/>
                <a:gd name="connsiteX38" fmla="*/ 4876800 w 8534400"/>
                <a:gd name="connsiteY38" fmla="*/ 2476500 h 3340100"/>
                <a:gd name="connsiteX39" fmla="*/ 4965700 w 8534400"/>
                <a:gd name="connsiteY39" fmla="*/ 2222500 h 3340100"/>
                <a:gd name="connsiteX40" fmla="*/ 5067300 w 8534400"/>
                <a:gd name="connsiteY40" fmla="*/ 2057400 h 3340100"/>
                <a:gd name="connsiteX41" fmla="*/ 5156200 w 8534400"/>
                <a:gd name="connsiteY41" fmla="*/ 2120900 h 3340100"/>
                <a:gd name="connsiteX42" fmla="*/ 5308600 w 8534400"/>
                <a:gd name="connsiteY42" fmla="*/ 1435100 h 3340100"/>
                <a:gd name="connsiteX43" fmla="*/ 5486400 w 8534400"/>
                <a:gd name="connsiteY43" fmla="*/ 2501900 h 3340100"/>
                <a:gd name="connsiteX44" fmla="*/ 5562600 w 8534400"/>
                <a:gd name="connsiteY44" fmla="*/ 2235200 h 3340100"/>
                <a:gd name="connsiteX45" fmla="*/ 5664200 w 8534400"/>
                <a:gd name="connsiteY45" fmla="*/ 2349500 h 3340100"/>
                <a:gd name="connsiteX46" fmla="*/ 5816600 w 8534400"/>
                <a:gd name="connsiteY46" fmla="*/ 1676400 h 3340100"/>
                <a:gd name="connsiteX47" fmla="*/ 5969000 w 8534400"/>
                <a:gd name="connsiteY47" fmla="*/ 2171700 h 3340100"/>
                <a:gd name="connsiteX48" fmla="*/ 6032500 w 8534400"/>
                <a:gd name="connsiteY48" fmla="*/ 1955800 h 3340100"/>
                <a:gd name="connsiteX49" fmla="*/ 6108700 w 8534400"/>
                <a:gd name="connsiteY49" fmla="*/ 1943100 h 3340100"/>
                <a:gd name="connsiteX50" fmla="*/ 6223000 w 8534400"/>
                <a:gd name="connsiteY50" fmla="*/ 2628900 h 3340100"/>
                <a:gd name="connsiteX51" fmla="*/ 6362700 w 8534400"/>
                <a:gd name="connsiteY51" fmla="*/ 2641600 h 3340100"/>
                <a:gd name="connsiteX52" fmla="*/ 6400800 w 8534400"/>
                <a:gd name="connsiteY52" fmla="*/ 2540000 h 3340100"/>
                <a:gd name="connsiteX53" fmla="*/ 6438900 w 8534400"/>
                <a:gd name="connsiteY53" fmla="*/ 2692400 h 3340100"/>
                <a:gd name="connsiteX54" fmla="*/ 6540500 w 8534400"/>
                <a:gd name="connsiteY54" fmla="*/ 2806700 h 3340100"/>
                <a:gd name="connsiteX55" fmla="*/ 6743700 w 8534400"/>
                <a:gd name="connsiteY55" fmla="*/ 279400 h 3340100"/>
                <a:gd name="connsiteX56" fmla="*/ 6845300 w 8534400"/>
                <a:gd name="connsiteY56" fmla="*/ 330200 h 3340100"/>
                <a:gd name="connsiteX57" fmla="*/ 6934200 w 8534400"/>
                <a:gd name="connsiteY57" fmla="*/ 952500 h 3340100"/>
                <a:gd name="connsiteX58" fmla="*/ 7175500 w 8534400"/>
                <a:gd name="connsiteY58" fmla="*/ 2692400 h 3340100"/>
                <a:gd name="connsiteX59" fmla="*/ 7327900 w 8534400"/>
                <a:gd name="connsiteY59" fmla="*/ 1612900 h 3340100"/>
                <a:gd name="connsiteX60" fmla="*/ 7416800 w 8534400"/>
                <a:gd name="connsiteY60" fmla="*/ 2082800 h 3340100"/>
                <a:gd name="connsiteX61" fmla="*/ 7518400 w 8534400"/>
                <a:gd name="connsiteY61" fmla="*/ 1689100 h 3340100"/>
                <a:gd name="connsiteX62" fmla="*/ 7569200 w 8534400"/>
                <a:gd name="connsiteY62" fmla="*/ 1257300 h 3340100"/>
                <a:gd name="connsiteX63" fmla="*/ 7632700 w 8534400"/>
                <a:gd name="connsiteY63" fmla="*/ 2197100 h 3340100"/>
                <a:gd name="connsiteX64" fmla="*/ 7747000 w 8534400"/>
                <a:gd name="connsiteY64" fmla="*/ 2527300 h 3340100"/>
                <a:gd name="connsiteX65" fmla="*/ 7835900 w 8534400"/>
                <a:gd name="connsiteY65" fmla="*/ 1968500 h 3340100"/>
                <a:gd name="connsiteX66" fmla="*/ 7962900 w 8534400"/>
                <a:gd name="connsiteY66" fmla="*/ 2146300 h 3340100"/>
                <a:gd name="connsiteX67" fmla="*/ 8115300 w 8534400"/>
                <a:gd name="connsiteY67" fmla="*/ 1257300 h 3340100"/>
                <a:gd name="connsiteX68" fmla="*/ 8255000 w 8534400"/>
                <a:gd name="connsiteY68" fmla="*/ 2171700 h 3340100"/>
                <a:gd name="connsiteX69" fmla="*/ 8305800 w 8534400"/>
                <a:gd name="connsiteY69" fmla="*/ 2044700 h 3340100"/>
                <a:gd name="connsiteX70" fmla="*/ 8343900 w 8534400"/>
                <a:gd name="connsiteY70" fmla="*/ 2171700 h 3340100"/>
                <a:gd name="connsiteX71" fmla="*/ 8382000 w 8534400"/>
                <a:gd name="connsiteY71" fmla="*/ 2032000 h 3340100"/>
                <a:gd name="connsiteX72" fmla="*/ 8534400 w 8534400"/>
                <a:gd name="connsiteY72" fmla="*/ 1317172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937000 w 8534400"/>
                <a:gd name="connsiteY31" fmla="*/ 0 h 3340100"/>
                <a:gd name="connsiteX32" fmla="*/ 4216400 w 8534400"/>
                <a:gd name="connsiteY32" fmla="*/ 1663700 h 3340100"/>
                <a:gd name="connsiteX33" fmla="*/ 4330700 w 8534400"/>
                <a:gd name="connsiteY33" fmla="*/ 3340100 h 3340100"/>
                <a:gd name="connsiteX34" fmla="*/ 4597400 w 8534400"/>
                <a:gd name="connsiteY34" fmla="*/ 1371600 h 3340100"/>
                <a:gd name="connsiteX35" fmla="*/ 4686300 w 8534400"/>
                <a:gd name="connsiteY35" fmla="*/ 1397000 h 3340100"/>
                <a:gd name="connsiteX36" fmla="*/ 4724400 w 8534400"/>
                <a:gd name="connsiteY36" fmla="*/ 952500 h 3340100"/>
                <a:gd name="connsiteX37" fmla="*/ 4876800 w 8534400"/>
                <a:gd name="connsiteY37" fmla="*/ 2476500 h 3340100"/>
                <a:gd name="connsiteX38" fmla="*/ 4965700 w 8534400"/>
                <a:gd name="connsiteY38" fmla="*/ 2222500 h 3340100"/>
                <a:gd name="connsiteX39" fmla="*/ 5067300 w 8534400"/>
                <a:gd name="connsiteY39" fmla="*/ 2057400 h 3340100"/>
                <a:gd name="connsiteX40" fmla="*/ 5156200 w 8534400"/>
                <a:gd name="connsiteY40" fmla="*/ 2120900 h 3340100"/>
                <a:gd name="connsiteX41" fmla="*/ 5308600 w 8534400"/>
                <a:gd name="connsiteY41" fmla="*/ 1435100 h 3340100"/>
                <a:gd name="connsiteX42" fmla="*/ 5486400 w 8534400"/>
                <a:gd name="connsiteY42" fmla="*/ 2501900 h 3340100"/>
                <a:gd name="connsiteX43" fmla="*/ 5562600 w 8534400"/>
                <a:gd name="connsiteY43" fmla="*/ 2235200 h 3340100"/>
                <a:gd name="connsiteX44" fmla="*/ 5664200 w 8534400"/>
                <a:gd name="connsiteY44" fmla="*/ 2349500 h 3340100"/>
                <a:gd name="connsiteX45" fmla="*/ 5816600 w 8534400"/>
                <a:gd name="connsiteY45" fmla="*/ 1676400 h 3340100"/>
                <a:gd name="connsiteX46" fmla="*/ 5969000 w 8534400"/>
                <a:gd name="connsiteY46" fmla="*/ 2171700 h 3340100"/>
                <a:gd name="connsiteX47" fmla="*/ 6032500 w 8534400"/>
                <a:gd name="connsiteY47" fmla="*/ 1955800 h 3340100"/>
                <a:gd name="connsiteX48" fmla="*/ 6108700 w 8534400"/>
                <a:gd name="connsiteY48" fmla="*/ 1943100 h 3340100"/>
                <a:gd name="connsiteX49" fmla="*/ 6223000 w 8534400"/>
                <a:gd name="connsiteY49" fmla="*/ 2628900 h 3340100"/>
                <a:gd name="connsiteX50" fmla="*/ 6362700 w 8534400"/>
                <a:gd name="connsiteY50" fmla="*/ 2641600 h 3340100"/>
                <a:gd name="connsiteX51" fmla="*/ 6400800 w 8534400"/>
                <a:gd name="connsiteY51" fmla="*/ 2540000 h 3340100"/>
                <a:gd name="connsiteX52" fmla="*/ 6438900 w 8534400"/>
                <a:gd name="connsiteY52" fmla="*/ 2692400 h 3340100"/>
                <a:gd name="connsiteX53" fmla="*/ 6540500 w 8534400"/>
                <a:gd name="connsiteY53" fmla="*/ 2806700 h 3340100"/>
                <a:gd name="connsiteX54" fmla="*/ 6743700 w 8534400"/>
                <a:gd name="connsiteY54" fmla="*/ 279400 h 3340100"/>
                <a:gd name="connsiteX55" fmla="*/ 6845300 w 8534400"/>
                <a:gd name="connsiteY55" fmla="*/ 330200 h 3340100"/>
                <a:gd name="connsiteX56" fmla="*/ 6934200 w 8534400"/>
                <a:gd name="connsiteY56" fmla="*/ 952500 h 3340100"/>
                <a:gd name="connsiteX57" fmla="*/ 7175500 w 8534400"/>
                <a:gd name="connsiteY57" fmla="*/ 2692400 h 3340100"/>
                <a:gd name="connsiteX58" fmla="*/ 7327900 w 8534400"/>
                <a:gd name="connsiteY58" fmla="*/ 1612900 h 3340100"/>
                <a:gd name="connsiteX59" fmla="*/ 7416800 w 8534400"/>
                <a:gd name="connsiteY59" fmla="*/ 2082800 h 3340100"/>
                <a:gd name="connsiteX60" fmla="*/ 7518400 w 8534400"/>
                <a:gd name="connsiteY60" fmla="*/ 1689100 h 3340100"/>
                <a:gd name="connsiteX61" fmla="*/ 7569200 w 8534400"/>
                <a:gd name="connsiteY61" fmla="*/ 1257300 h 3340100"/>
                <a:gd name="connsiteX62" fmla="*/ 7632700 w 8534400"/>
                <a:gd name="connsiteY62" fmla="*/ 2197100 h 3340100"/>
                <a:gd name="connsiteX63" fmla="*/ 7747000 w 8534400"/>
                <a:gd name="connsiteY63" fmla="*/ 2527300 h 3340100"/>
                <a:gd name="connsiteX64" fmla="*/ 7835900 w 8534400"/>
                <a:gd name="connsiteY64" fmla="*/ 1968500 h 3340100"/>
                <a:gd name="connsiteX65" fmla="*/ 7962900 w 8534400"/>
                <a:gd name="connsiteY65" fmla="*/ 2146300 h 3340100"/>
                <a:gd name="connsiteX66" fmla="*/ 8115300 w 8534400"/>
                <a:gd name="connsiteY66" fmla="*/ 1257300 h 3340100"/>
                <a:gd name="connsiteX67" fmla="*/ 8255000 w 8534400"/>
                <a:gd name="connsiteY67" fmla="*/ 2171700 h 3340100"/>
                <a:gd name="connsiteX68" fmla="*/ 8305800 w 8534400"/>
                <a:gd name="connsiteY68" fmla="*/ 2044700 h 3340100"/>
                <a:gd name="connsiteX69" fmla="*/ 8343900 w 8534400"/>
                <a:gd name="connsiteY69" fmla="*/ 2171700 h 3340100"/>
                <a:gd name="connsiteX70" fmla="*/ 8382000 w 8534400"/>
                <a:gd name="connsiteY70" fmla="*/ 2032000 h 3340100"/>
                <a:gd name="connsiteX71" fmla="*/ 8534400 w 8534400"/>
                <a:gd name="connsiteY71" fmla="*/ 1317172 h 33401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263900 w 8534400"/>
                <a:gd name="connsiteY26" fmla="*/ 2184400 h 3238500"/>
                <a:gd name="connsiteX27" fmla="*/ 3340100 w 8534400"/>
                <a:gd name="connsiteY27" fmla="*/ 2438400 h 3238500"/>
                <a:gd name="connsiteX28" fmla="*/ 3492500 w 8534400"/>
                <a:gd name="connsiteY28" fmla="*/ 1803400 h 3238500"/>
                <a:gd name="connsiteX29" fmla="*/ 3670300 w 8534400"/>
                <a:gd name="connsiteY29" fmla="*/ 2349500 h 3238500"/>
                <a:gd name="connsiteX30" fmla="*/ 3733800 w 8534400"/>
                <a:gd name="connsiteY30" fmla="*/ 2146300 h 3238500"/>
                <a:gd name="connsiteX31" fmla="*/ 3915743 w 8534400"/>
                <a:gd name="connsiteY31" fmla="*/ 0 h 3238500"/>
                <a:gd name="connsiteX32" fmla="*/ 4216400 w 8534400"/>
                <a:gd name="connsiteY32" fmla="*/ 1562100 h 3238500"/>
                <a:gd name="connsiteX33" fmla="*/ 4330700 w 8534400"/>
                <a:gd name="connsiteY33" fmla="*/ 3238500 h 3238500"/>
                <a:gd name="connsiteX34" fmla="*/ 4597400 w 8534400"/>
                <a:gd name="connsiteY34" fmla="*/ 1270000 h 3238500"/>
                <a:gd name="connsiteX35" fmla="*/ 4686300 w 8534400"/>
                <a:gd name="connsiteY35" fmla="*/ 1295400 h 3238500"/>
                <a:gd name="connsiteX36" fmla="*/ 4724400 w 8534400"/>
                <a:gd name="connsiteY36" fmla="*/ 850900 h 3238500"/>
                <a:gd name="connsiteX37" fmla="*/ 4876800 w 8534400"/>
                <a:gd name="connsiteY37" fmla="*/ 2374900 h 3238500"/>
                <a:gd name="connsiteX38" fmla="*/ 4965700 w 8534400"/>
                <a:gd name="connsiteY38" fmla="*/ 2120900 h 3238500"/>
                <a:gd name="connsiteX39" fmla="*/ 5067300 w 8534400"/>
                <a:gd name="connsiteY39" fmla="*/ 1955800 h 3238500"/>
                <a:gd name="connsiteX40" fmla="*/ 5156200 w 8534400"/>
                <a:gd name="connsiteY40" fmla="*/ 2019300 h 3238500"/>
                <a:gd name="connsiteX41" fmla="*/ 5308600 w 8534400"/>
                <a:gd name="connsiteY41" fmla="*/ 1333500 h 3238500"/>
                <a:gd name="connsiteX42" fmla="*/ 5486400 w 8534400"/>
                <a:gd name="connsiteY42" fmla="*/ 2400300 h 3238500"/>
                <a:gd name="connsiteX43" fmla="*/ 5562600 w 8534400"/>
                <a:gd name="connsiteY43" fmla="*/ 2133600 h 3238500"/>
                <a:gd name="connsiteX44" fmla="*/ 5664200 w 8534400"/>
                <a:gd name="connsiteY44" fmla="*/ 2247900 h 3238500"/>
                <a:gd name="connsiteX45" fmla="*/ 5816600 w 8534400"/>
                <a:gd name="connsiteY45" fmla="*/ 1574800 h 3238500"/>
                <a:gd name="connsiteX46" fmla="*/ 5969000 w 8534400"/>
                <a:gd name="connsiteY46" fmla="*/ 2070100 h 3238500"/>
                <a:gd name="connsiteX47" fmla="*/ 6032500 w 8534400"/>
                <a:gd name="connsiteY47" fmla="*/ 1854200 h 3238500"/>
                <a:gd name="connsiteX48" fmla="*/ 6108700 w 8534400"/>
                <a:gd name="connsiteY48" fmla="*/ 1841500 h 3238500"/>
                <a:gd name="connsiteX49" fmla="*/ 6223000 w 8534400"/>
                <a:gd name="connsiteY49" fmla="*/ 2527300 h 3238500"/>
                <a:gd name="connsiteX50" fmla="*/ 6362700 w 8534400"/>
                <a:gd name="connsiteY50" fmla="*/ 2540000 h 3238500"/>
                <a:gd name="connsiteX51" fmla="*/ 6400800 w 8534400"/>
                <a:gd name="connsiteY51" fmla="*/ 2438400 h 3238500"/>
                <a:gd name="connsiteX52" fmla="*/ 6438900 w 8534400"/>
                <a:gd name="connsiteY52" fmla="*/ 2590800 h 3238500"/>
                <a:gd name="connsiteX53" fmla="*/ 6540500 w 8534400"/>
                <a:gd name="connsiteY53" fmla="*/ 2705100 h 3238500"/>
                <a:gd name="connsiteX54" fmla="*/ 6743700 w 8534400"/>
                <a:gd name="connsiteY54" fmla="*/ 177800 h 3238500"/>
                <a:gd name="connsiteX55" fmla="*/ 6845300 w 8534400"/>
                <a:gd name="connsiteY55" fmla="*/ 228600 h 3238500"/>
                <a:gd name="connsiteX56" fmla="*/ 6934200 w 8534400"/>
                <a:gd name="connsiteY56" fmla="*/ 850900 h 3238500"/>
                <a:gd name="connsiteX57" fmla="*/ 7175500 w 8534400"/>
                <a:gd name="connsiteY57" fmla="*/ 2590800 h 3238500"/>
                <a:gd name="connsiteX58" fmla="*/ 7327900 w 8534400"/>
                <a:gd name="connsiteY58" fmla="*/ 1511300 h 3238500"/>
                <a:gd name="connsiteX59" fmla="*/ 7416800 w 8534400"/>
                <a:gd name="connsiteY59" fmla="*/ 1981200 h 3238500"/>
                <a:gd name="connsiteX60" fmla="*/ 7518400 w 8534400"/>
                <a:gd name="connsiteY60" fmla="*/ 1587500 h 3238500"/>
                <a:gd name="connsiteX61" fmla="*/ 7569200 w 8534400"/>
                <a:gd name="connsiteY61" fmla="*/ 1155700 h 3238500"/>
                <a:gd name="connsiteX62" fmla="*/ 7632700 w 8534400"/>
                <a:gd name="connsiteY62" fmla="*/ 2095500 h 3238500"/>
                <a:gd name="connsiteX63" fmla="*/ 7747000 w 8534400"/>
                <a:gd name="connsiteY63" fmla="*/ 2425700 h 3238500"/>
                <a:gd name="connsiteX64" fmla="*/ 7835900 w 8534400"/>
                <a:gd name="connsiteY64" fmla="*/ 1866900 h 3238500"/>
                <a:gd name="connsiteX65" fmla="*/ 7962900 w 8534400"/>
                <a:gd name="connsiteY65" fmla="*/ 2044700 h 3238500"/>
                <a:gd name="connsiteX66" fmla="*/ 8115300 w 8534400"/>
                <a:gd name="connsiteY66" fmla="*/ 1155700 h 3238500"/>
                <a:gd name="connsiteX67" fmla="*/ 8255000 w 8534400"/>
                <a:gd name="connsiteY67" fmla="*/ 2070100 h 3238500"/>
                <a:gd name="connsiteX68" fmla="*/ 8305800 w 8534400"/>
                <a:gd name="connsiteY68" fmla="*/ 1943100 h 3238500"/>
                <a:gd name="connsiteX69" fmla="*/ 8343900 w 8534400"/>
                <a:gd name="connsiteY69" fmla="*/ 2070100 h 3238500"/>
                <a:gd name="connsiteX70" fmla="*/ 8382000 w 8534400"/>
                <a:gd name="connsiteY70" fmla="*/ 1930400 h 3238500"/>
                <a:gd name="connsiteX71" fmla="*/ 8534400 w 8534400"/>
                <a:gd name="connsiteY71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401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6400 w 8534400"/>
                <a:gd name="connsiteY31" fmla="*/ 15621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6400 w 8534400"/>
                <a:gd name="connsiteY31" fmla="*/ 15621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1750 w 8534400"/>
                <a:gd name="connsiteY31" fmla="*/ 10795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160600 w 8534400"/>
                <a:gd name="connsiteY31" fmla="*/ 108585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686300 w 8534400"/>
                <a:gd name="connsiteY34" fmla="*/ 1295400 h 3187700"/>
                <a:gd name="connsiteX35" fmla="*/ 4724400 w 8534400"/>
                <a:gd name="connsiteY35" fmla="*/ 850900 h 3187700"/>
                <a:gd name="connsiteX36" fmla="*/ 4876800 w 8534400"/>
                <a:gd name="connsiteY36" fmla="*/ 2374900 h 3187700"/>
                <a:gd name="connsiteX37" fmla="*/ 4965700 w 8534400"/>
                <a:gd name="connsiteY37" fmla="*/ 2120900 h 3187700"/>
                <a:gd name="connsiteX38" fmla="*/ 5067300 w 8534400"/>
                <a:gd name="connsiteY38" fmla="*/ 1955800 h 3187700"/>
                <a:gd name="connsiteX39" fmla="*/ 5156200 w 8534400"/>
                <a:gd name="connsiteY39" fmla="*/ 2019300 h 3187700"/>
                <a:gd name="connsiteX40" fmla="*/ 5308600 w 8534400"/>
                <a:gd name="connsiteY40" fmla="*/ 1333500 h 3187700"/>
                <a:gd name="connsiteX41" fmla="*/ 5486400 w 8534400"/>
                <a:gd name="connsiteY41" fmla="*/ 2400300 h 3187700"/>
                <a:gd name="connsiteX42" fmla="*/ 5562600 w 8534400"/>
                <a:gd name="connsiteY42" fmla="*/ 2133600 h 3187700"/>
                <a:gd name="connsiteX43" fmla="*/ 5664200 w 8534400"/>
                <a:gd name="connsiteY43" fmla="*/ 2247900 h 3187700"/>
                <a:gd name="connsiteX44" fmla="*/ 5816600 w 8534400"/>
                <a:gd name="connsiteY44" fmla="*/ 1574800 h 3187700"/>
                <a:gd name="connsiteX45" fmla="*/ 5969000 w 8534400"/>
                <a:gd name="connsiteY45" fmla="*/ 2070100 h 3187700"/>
                <a:gd name="connsiteX46" fmla="*/ 6032500 w 8534400"/>
                <a:gd name="connsiteY46" fmla="*/ 1854200 h 3187700"/>
                <a:gd name="connsiteX47" fmla="*/ 6108700 w 8534400"/>
                <a:gd name="connsiteY47" fmla="*/ 1841500 h 3187700"/>
                <a:gd name="connsiteX48" fmla="*/ 6223000 w 8534400"/>
                <a:gd name="connsiteY48" fmla="*/ 2527300 h 3187700"/>
                <a:gd name="connsiteX49" fmla="*/ 6362700 w 8534400"/>
                <a:gd name="connsiteY49" fmla="*/ 2540000 h 3187700"/>
                <a:gd name="connsiteX50" fmla="*/ 6400800 w 8534400"/>
                <a:gd name="connsiteY50" fmla="*/ 2438400 h 3187700"/>
                <a:gd name="connsiteX51" fmla="*/ 6438900 w 8534400"/>
                <a:gd name="connsiteY51" fmla="*/ 2590800 h 3187700"/>
                <a:gd name="connsiteX52" fmla="*/ 6540500 w 8534400"/>
                <a:gd name="connsiteY52" fmla="*/ 2705100 h 3187700"/>
                <a:gd name="connsiteX53" fmla="*/ 6743700 w 8534400"/>
                <a:gd name="connsiteY53" fmla="*/ 177800 h 3187700"/>
                <a:gd name="connsiteX54" fmla="*/ 6845300 w 8534400"/>
                <a:gd name="connsiteY54" fmla="*/ 228600 h 3187700"/>
                <a:gd name="connsiteX55" fmla="*/ 6934200 w 8534400"/>
                <a:gd name="connsiteY55" fmla="*/ 850900 h 3187700"/>
                <a:gd name="connsiteX56" fmla="*/ 7175500 w 8534400"/>
                <a:gd name="connsiteY56" fmla="*/ 2590800 h 3187700"/>
                <a:gd name="connsiteX57" fmla="*/ 7327900 w 8534400"/>
                <a:gd name="connsiteY57" fmla="*/ 1511300 h 3187700"/>
                <a:gd name="connsiteX58" fmla="*/ 7416800 w 8534400"/>
                <a:gd name="connsiteY58" fmla="*/ 1981200 h 3187700"/>
                <a:gd name="connsiteX59" fmla="*/ 7518400 w 8534400"/>
                <a:gd name="connsiteY59" fmla="*/ 1587500 h 3187700"/>
                <a:gd name="connsiteX60" fmla="*/ 7569200 w 8534400"/>
                <a:gd name="connsiteY60" fmla="*/ 1155700 h 3187700"/>
                <a:gd name="connsiteX61" fmla="*/ 7632700 w 8534400"/>
                <a:gd name="connsiteY61" fmla="*/ 2095500 h 3187700"/>
                <a:gd name="connsiteX62" fmla="*/ 7747000 w 8534400"/>
                <a:gd name="connsiteY62" fmla="*/ 2425700 h 3187700"/>
                <a:gd name="connsiteX63" fmla="*/ 7835900 w 8534400"/>
                <a:gd name="connsiteY63" fmla="*/ 1866900 h 3187700"/>
                <a:gd name="connsiteX64" fmla="*/ 7962900 w 8534400"/>
                <a:gd name="connsiteY64" fmla="*/ 2044700 h 3187700"/>
                <a:gd name="connsiteX65" fmla="*/ 8115300 w 8534400"/>
                <a:gd name="connsiteY65" fmla="*/ 1155700 h 3187700"/>
                <a:gd name="connsiteX66" fmla="*/ 8255000 w 8534400"/>
                <a:gd name="connsiteY66" fmla="*/ 2070100 h 3187700"/>
                <a:gd name="connsiteX67" fmla="*/ 8305800 w 8534400"/>
                <a:gd name="connsiteY67" fmla="*/ 1943100 h 3187700"/>
                <a:gd name="connsiteX68" fmla="*/ 8343900 w 8534400"/>
                <a:gd name="connsiteY68" fmla="*/ 2070100 h 3187700"/>
                <a:gd name="connsiteX69" fmla="*/ 8382000 w 8534400"/>
                <a:gd name="connsiteY69" fmla="*/ 1930400 h 3187700"/>
                <a:gd name="connsiteX70" fmla="*/ 8534400 w 8534400"/>
                <a:gd name="connsiteY70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724400 w 8534400"/>
                <a:gd name="connsiteY34" fmla="*/ 8509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816600 w 8534400"/>
                <a:gd name="connsiteY42" fmla="*/ 1574800 h 3187700"/>
                <a:gd name="connsiteX43" fmla="*/ 5969000 w 8534400"/>
                <a:gd name="connsiteY43" fmla="*/ 2070100 h 3187700"/>
                <a:gd name="connsiteX44" fmla="*/ 6032500 w 8534400"/>
                <a:gd name="connsiteY44" fmla="*/ 1854200 h 3187700"/>
                <a:gd name="connsiteX45" fmla="*/ 6108700 w 8534400"/>
                <a:gd name="connsiteY45" fmla="*/ 1841500 h 3187700"/>
                <a:gd name="connsiteX46" fmla="*/ 6223000 w 8534400"/>
                <a:gd name="connsiteY46" fmla="*/ 2527300 h 3187700"/>
                <a:gd name="connsiteX47" fmla="*/ 6362700 w 8534400"/>
                <a:gd name="connsiteY47" fmla="*/ 2540000 h 3187700"/>
                <a:gd name="connsiteX48" fmla="*/ 6400800 w 8534400"/>
                <a:gd name="connsiteY48" fmla="*/ 2438400 h 3187700"/>
                <a:gd name="connsiteX49" fmla="*/ 6438900 w 8534400"/>
                <a:gd name="connsiteY49" fmla="*/ 2590800 h 3187700"/>
                <a:gd name="connsiteX50" fmla="*/ 6540500 w 8534400"/>
                <a:gd name="connsiteY50" fmla="*/ 2705100 h 3187700"/>
                <a:gd name="connsiteX51" fmla="*/ 6743700 w 8534400"/>
                <a:gd name="connsiteY51" fmla="*/ 177800 h 3187700"/>
                <a:gd name="connsiteX52" fmla="*/ 6845300 w 8534400"/>
                <a:gd name="connsiteY52" fmla="*/ 228600 h 3187700"/>
                <a:gd name="connsiteX53" fmla="*/ 6934200 w 8534400"/>
                <a:gd name="connsiteY53" fmla="*/ 850900 h 3187700"/>
                <a:gd name="connsiteX54" fmla="*/ 7175500 w 8534400"/>
                <a:gd name="connsiteY54" fmla="*/ 2590800 h 3187700"/>
                <a:gd name="connsiteX55" fmla="*/ 7327900 w 8534400"/>
                <a:gd name="connsiteY55" fmla="*/ 1511300 h 3187700"/>
                <a:gd name="connsiteX56" fmla="*/ 7416800 w 8534400"/>
                <a:gd name="connsiteY56" fmla="*/ 1981200 h 3187700"/>
                <a:gd name="connsiteX57" fmla="*/ 7518400 w 8534400"/>
                <a:gd name="connsiteY57" fmla="*/ 1587500 h 3187700"/>
                <a:gd name="connsiteX58" fmla="*/ 7569200 w 8534400"/>
                <a:gd name="connsiteY58" fmla="*/ 1155700 h 3187700"/>
                <a:gd name="connsiteX59" fmla="*/ 7632700 w 8534400"/>
                <a:gd name="connsiteY59" fmla="*/ 2095500 h 3187700"/>
                <a:gd name="connsiteX60" fmla="*/ 7747000 w 8534400"/>
                <a:gd name="connsiteY60" fmla="*/ 2425700 h 3187700"/>
                <a:gd name="connsiteX61" fmla="*/ 7835900 w 8534400"/>
                <a:gd name="connsiteY61" fmla="*/ 1866900 h 3187700"/>
                <a:gd name="connsiteX62" fmla="*/ 7962900 w 8534400"/>
                <a:gd name="connsiteY62" fmla="*/ 2044700 h 3187700"/>
                <a:gd name="connsiteX63" fmla="*/ 8115300 w 8534400"/>
                <a:gd name="connsiteY63" fmla="*/ 1155700 h 3187700"/>
                <a:gd name="connsiteX64" fmla="*/ 8255000 w 8534400"/>
                <a:gd name="connsiteY64" fmla="*/ 2070100 h 3187700"/>
                <a:gd name="connsiteX65" fmla="*/ 8305800 w 8534400"/>
                <a:gd name="connsiteY65" fmla="*/ 1943100 h 3187700"/>
                <a:gd name="connsiteX66" fmla="*/ 8343900 w 8534400"/>
                <a:gd name="connsiteY66" fmla="*/ 2070100 h 3187700"/>
                <a:gd name="connsiteX67" fmla="*/ 8382000 w 8534400"/>
                <a:gd name="connsiteY67" fmla="*/ 1930400 h 3187700"/>
                <a:gd name="connsiteX68" fmla="*/ 8534400 w 8534400"/>
                <a:gd name="connsiteY68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308600 w 8534400"/>
                <a:gd name="connsiteY38" fmla="*/ 1333500 h 3187700"/>
                <a:gd name="connsiteX39" fmla="*/ 5486400 w 8534400"/>
                <a:gd name="connsiteY39" fmla="*/ 2400300 h 3187700"/>
                <a:gd name="connsiteX40" fmla="*/ 5562600 w 8534400"/>
                <a:gd name="connsiteY40" fmla="*/ 2133600 h 3187700"/>
                <a:gd name="connsiteX41" fmla="*/ 5816600 w 8534400"/>
                <a:gd name="connsiteY41" fmla="*/ 1574800 h 3187700"/>
                <a:gd name="connsiteX42" fmla="*/ 5969000 w 8534400"/>
                <a:gd name="connsiteY42" fmla="*/ 2070100 h 3187700"/>
                <a:gd name="connsiteX43" fmla="*/ 6032500 w 8534400"/>
                <a:gd name="connsiteY43" fmla="*/ 1854200 h 3187700"/>
                <a:gd name="connsiteX44" fmla="*/ 6108700 w 8534400"/>
                <a:gd name="connsiteY44" fmla="*/ 1841500 h 3187700"/>
                <a:gd name="connsiteX45" fmla="*/ 6223000 w 8534400"/>
                <a:gd name="connsiteY45" fmla="*/ 2527300 h 3187700"/>
                <a:gd name="connsiteX46" fmla="*/ 6362700 w 8534400"/>
                <a:gd name="connsiteY46" fmla="*/ 2540000 h 3187700"/>
                <a:gd name="connsiteX47" fmla="*/ 6400800 w 8534400"/>
                <a:gd name="connsiteY47" fmla="*/ 2438400 h 3187700"/>
                <a:gd name="connsiteX48" fmla="*/ 6438900 w 8534400"/>
                <a:gd name="connsiteY48" fmla="*/ 2590800 h 3187700"/>
                <a:gd name="connsiteX49" fmla="*/ 6540500 w 8534400"/>
                <a:gd name="connsiteY49" fmla="*/ 2705100 h 3187700"/>
                <a:gd name="connsiteX50" fmla="*/ 6743700 w 8534400"/>
                <a:gd name="connsiteY50" fmla="*/ 177800 h 3187700"/>
                <a:gd name="connsiteX51" fmla="*/ 6845300 w 8534400"/>
                <a:gd name="connsiteY51" fmla="*/ 228600 h 3187700"/>
                <a:gd name="connsiteX52" fmla="*/ 6934200 w 8534400"/>
                <a:gd name="connsiteY52" fmla="*/ 850900 h 3187700"/>
                <a:gd name="connsiteX53" fmla="*/ 7175500 w 8534400"/>
                <a:gd name="connsiteY53" fmla="*/ 2590800 h 3187700"/>
                <a:gd name="connsiteX54" fmla="*/ 7327900 w 8534400"/>
                <a:gd name="connsiteY54" fmla="*/ 1511300 h 3187700"/>
                <a:gd name="connsiteX55" fmla="*/ 7416800 w 8534400"/>
                <a:gd name="connsiteY55" fmla="*/ 1981200 h 3187700"/>
                <a:gd name="connsiteX56" fmla="*/ 7518400 w 8534400"/>
                <a:gd name="connsiteY56" fmla="*/ 1587500 h 3187700"/>
                <a:gd name="connsiteX57" fmla="*/ 7569200 w 8534400"/>
                <a:gd name="connsiteY57" fmla="*/ 1155700 h 3187700"/>
                <a:gd name="connsiteX58" fmla="*/ 7632700 w 8534400"/>
                <a:gd name="connsiteY58" fmla="*/ 2095500 h 3187700"/>
                <a:gd name="connsiteX59" fmla="*/ 7747000 w 8534400"/>
                <a:gd name="connsiteY59" fmla="*/ 2425700 h 3187700"/>
                <a:gd name="connsiteX60" fmla="*/ 7835900 w 8534400"/>
                <a:gd name="connsiteY60" fmla="*/ 1866900 h 3187700"/>
                <a:gd name="connsiteX61" fmla="*/ 7962900 w 8534400"/>
                <a:gd name="connsiteY61" fmla="*/ 2044700 h 3187700"/>
                <a:gd name="connsiteX62" fmla="*/ 8115300 w 8534400"/>
                <a:gd name="connsiteY62" fmla="*/ 1155700 h 3187700"/>
                <a:gd name="connsiteX63" fmla="*/ 8255000 w 8534400"/>
                <a:gd name="connsiteY63" fmla="*/ 2070100 h 3187700"/>
                <a:gd name="connsiteX64" fmla="*/ 8305800 w 8534400"/>
                <a:gd name="connsiteY64" fmla="*/ 1943100 h 3187700"/>
                <a:gd name="connsiteX65" fmla="*/ 8343900 w 8534400"/>
                <a:gd name="connsiteY65" fmla="*/ 2070100 h 3187700"/>
                <a:gd name="connsiteX66" fmla="*/ 8382000 w 8534400"/>
                <a:gd name="connsiteY66" fmla="*/ 1930400 h 3187700"/>
                <a:gd name="connsiteX67" fmla="*/ 8534400 w 8534400"/>
                <a:gd name="connsiteY67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364401 w 8534400"/>
                <a:gd name="connsiteY38" fmla="*/ 1149350 h 3187700"/>
                <a:gd name="connsiteX39" fmla="*/ 5486400 w 8534400"/>
                <a:gd name="connsiteY39" fmla="*/ 2400300 h 3187700"/>
                <a:gd name="connsiteX40" fmla="*/ 5562600 w 8534400"/>
                <a:gd name="connsiteY40" fmla="*/ 2133600 h 3187700"/>
                <a:gd name="connsiteX41" fmla="*/ 5816600 w 8534400"/>
                <a:gd name="connsiteY41" fmla="*/ 1574800 h 3187700"/>
                <a:gd name="connsiteX42" fmla="*/ 5969000 w 8534400"/>
                <a:gd name="connsiteY42" fmla="*/ 2070100 h 3187700"/>
                <a:gd name="connsiteX43" fmla="*/ 6032500 w 8534400"/>
                <a:gd name="connsiteY43" fmla="*/ 1854200 h 3187700"/>
                <a:gd name="connsiteX44" fmla="*/ 6108700 w 8534400"/>
                <a:gd name="connsiteY44" fmla="*/ 1841500 h 3187700"/>
                <a:gd name="connsiteX45" fmla="*/ 6223000 w 8534400"/>
                <a:gd name="connsiteY45" fmla="*/ 2527300 h 3187700"/>
                <a:gd name="connsiteX46" fmla="*/ 6362700 w 8534400"/>
                <a:gd name="connsiteY46" fmla="*/ 2540000 h 3187700"/>
                <a:gd name="connsiteX47" fmla="*/ 6400800 w 8534400"/>
                <a:gd name="connsiteY47" fmla="*/ 2438400 h 3187700"/>
                <a:gd name="connsiteX48" fmla="*/ 6438900 w 8534400"/>
                <a:gd name="connsiteY48" fmla="*/ 2590800 h 3187700"/>
                <a:gd name="connsiteX49" fmla="*/ 6540500 w 8534400"/>
                <a:gd name="connsiteY49" fmla="*/ 2705100 h 3187700"/>
                <a:gd name="connsiteX50" fmla="*/ 6743700 w 8534400"/>
                <a:gd name="connsiteY50" fmla="*/ 177800 h 3187700"/>
                <a:gd name="connsiteX51" fmla="*/ 6845300 w 8534400"/>
                <a:gd name="connsiteY51" fmla="*/ 228600 h 3187700"/>
                <a:gd name="connsiteX52" fmla="*/ 6934200 w 8534400"/>
                <a:gd name="connsiteY52" fmla="*/ 850900 h 3187700"/>
                <a:gd name="connsiteX53" fmla="*/ 7175500 w 8534400"/>
                <a:gd name="connsiteY53" fmla="*/ 2590800 h 3187700"/>
                <a:gd name="connsiteX54" fmla="*/ 7327900 w 8534400"/>
                <a:gd name="connsiteY54" fmla="*/ 1511300 h 3187700"/>
                <a:gd name="connsiteX55" fmla="*/ 7416800 w 8534400"/>
                <a:gd name="connsiteY55" fmla="*/ 1981200 h 3187700"/>
                <a:gd name="connsiteX56" fmla="*/ 7518400 w 8534400"/>
                <a:gd name="connsiteY56" fmla="*/ 1587500 h 3187700"/>
                <a:gd name="connsiteX57" fmla="*/ 7569200 w 8534400"/>
                <a:gd name="connsiteY57" fmla="*/ 1155700 h 3187700"/>
                <a:gd name="connsiteX58" fmla="*/ 7632700 w 8534400"/>
                <a:gd name="connsiteY58" fmla="*/ 2095500 h 3187700"/>
                <a:gd name="connsiteX59" fmla="*/ 7747000 w 8534400"/>
                <a:gd name="connsiteY59" fmla="*/ 2425700 h 3187700"/>
                <a:gd name="connsiteX60" fmla="*/ 7835900 w 8534400"/>
                <a:gd name="connsiteY60" fmla="*/ 1866900 h 3187700"/>
                <a:gd name="connsiteX61" fmla="*/ 7962900 w 8534400"/>
                <a:gd name="connsiteY61" fmla="*/ 2044700 h 3187700"/>
                <a:gd name="connsiteX62" fmla="*/ 8115300 w 8534400"/>
                <a:gd name="connsiteY62" fmla="*/ 1155700 h 3187700"/>
                <a:gd name="connsiteX63" fmla="*/ 8255000 w 8534400"/>
                <a:gd name="connsiteY63" fmla="*/ 2070100 h 3187700"/>
                <a:gd name="connsiteX64" fmla="*/ 8305800 w 8534400"/>
                <a:gd name="connsiteY64" fmla="*/ 1943100 h 3187700"/>
                <a:gd name="connsiteX65" fmla="*/ 8343900 w 8534400"/>
                <a:gd name="connsiteY65" fmla="*/ 2070100 h 3187700"/>
                <a:gd name="connsiteX66" fmla="*/ 8382000 w 8534400"/>
                <a:gd name="connsiteY66" fmla="*/ 1930400 h 3187700"/>
                <a:gd name="connsiteX67" fmla="*/ 8534400 w 8534400"/>
                <a:gd name="connsiteY67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00800 w 8534400"/>
                <a:gd name="connsiteY46" fmla="*/ 2438400 h 3187700"/>
                <a:gd name="connsiteX47" fmla="*/ 6438900 w 8534400"/>
                <a:gd name="connsiteY47" fmla="*/ 2590800 h 3187700"/>
                <a:gd name="connsiteX48" fmla="*/ 6540500 w 8534400"/>
                <a:gd name="connsiteY48" fmla="*/ 2705100 h 3187700"/>
                <a:gd name="connsiteX49" fmla="*/ 6743700 w 8534400"/>
                <a:gd name="connsiteY49" fmla="*/ 177800 h 3187700"/>
                <a:gd name="connsiteX50" fmla="*/ 6845300 w 8534400"/>
                <a:gd name="connsiteY50" fmla="*/ 228600 h 3187700"/>
                <a:gd name="connsiteX51" fmla="*/ 6934200 w 8534400"/>
                <a:gd name="connsiteY51" fmla="*/ 850900 h 3187700"/>
                <a:gd name="connsiteX52" fmla="*/ 7175500 w 8534400"/>
                <a:gd name="connsiteY52" fmla="*/ 2590800 h 3187700"/>
                <a:gd name="connsiteX53" fmla="*/ 7327900 w 8534400"/>
                <a:gd name="connsiteY53" fmla="*/ 1511300 h 3187700"/>
                <a:gd name="connsiteX54" fmla="*/ 7416800 w 8534400"/>
                <a:gd name="connsiteY54" fmla="*/ 1981200 h 3187700"/>
                <a:gd name="connsiteX55" fmla="*/ 7518400 w 8534400"/>
                <a:gd name="connsiteY55" fmla="*/ 1587500 h 3187700"/>
                <a:gd name="connsiteX56" fmla="*/ 7569200 w 8534400"/>
                <a:gd name="connsiteY56" fmla="*/ 1155700 h 3187700"/>
                <a:gd name="connsiteX57" fmla="*/ 7632700 w 8534400"/>
                <a:gd name="connsiteY57" fmla="*/ 2095500 h 3187700"/>
                <a:gd name="connsiteX58" fmla="*/ 7747000 w 8534400"/>
                <a:gd name="connsiteY58" fmla="*/ 2425700 h 3187700"/>
                <a:gd name="connsiteX59" fmla="*/ 7835900 w 8534400"/>
                <a:gd name="connsiteY59" fmla="*/ 1866900 h 3187700"/>
                <a:gd name="connsiteX60" fmla="*/ 7962900 w 8534400"/>
                <a:gd name="connsiteY60" fmla="*/ 2044700 h 3187700"/>
                <a:gd name="connsiteX61" fmla="*/ 8115300 w 8534400"/>
                <a:gd name="connsiteY61" fmla="*/ 1155700 h 3187700"/>
                <a:gd name="connsiteX62" fmla="*/ 8255000 w 8534400"/>
                <a:gd name="connsiteY62" fmla="*/ 2070100 h 3187700"/>
                <a:gd name="connsiteX63" fmla="*/ 8305800 w 8534400"/>
                <a:gd name="connsiteY63" fmla="*/ 1943100 h 3187700"/>
                <a:gd name="connsiteX64" fmla="*/ 8343900 w 8534400"/>
                <a:gd name="connsiteY64" fmla="*/ 2070100 h 3187700"/>
                <a:gd name="connsiteX65" fmla="*/ 8382000 w 8534400"/>
                <a:gd name="connsiteY65" fmla="*/ 1930400 h 3187700"/>
                <a:gd name="connsiteX66" fmla="*/ 8534400 w 8534400"/>
                <a:gd name="connsiteY66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00800 w 8534400"/>
                <a:gd name="connsiteY46" fmla="*/ 2438400 h 3187700"/>
                <a:gd name="connsiteX47" fmla="*/ 6438900 w 8534400"/>
                <a:gd name="connsiteY47" fmla="*/ 2590800 h 3187700"/>
                <a:gd name="connsiteX48" fmla="*/ 6540500 w 8534400"/>
                <a:gd name="connsiteY48" fmla="*/ 2705100 h 3187700"/>
                <a:gd name="connsiteX49" fmla="*/ 6743700 w 8534400"/>
                <a:gd name="connsiteY49" fmla="*/ 177800 h 3187700"/>
                <a:gd name="connsiteX50" fmla="*/ 6845300 w 8534400"/>
                <a:gd name="connsiteY50" fmla="*/ 228600 h 3187700"/>
                <a:gd name="connsiteX51" fmla="*/ 6934200 w 8534400"/>
                <a:gd name="connsiteY51" fmla="*/ 850900 h 3187700"/>
                <a:gd name="connsiteX52" fmla="*/ 7175500 w 8534400"/>
                <a:gd name="connsiteY52" fmla="*/ 2590800 h 3187700"/>
                <a:gd name="connsiteX53" fmla="*/ 7327900 w 8534400"/>
                <a:gd name="connsiteY53" fmla="*/ 1511300 h 3187700"/>
                <a:gd name="connsiteX54" fmla="*/ 7416800 w 8534400"/>
                <a:gd name="connsiteY54" fmla="*/ 1981200 h 3187700"/>
                <a:gd name="connsiteX55" fmla="*/ 7518400 w 8534400"/>
                <a:gd name="connsiteY55" fmla="*/ 1587500 h 3187700"/>
                <a:gd name="connsiteX56" fmla="*/ 7569200 w 8534400"/>
                <a:gd name="connsiteY56" fmla="*/ 1155700 h 3187700"/>
                <a:gd name="connsiteX57" fmla="*/ 7632700 w 8534400"/>
                <a:gd name="connsiteY57" fmla="*/ 2095500 h 3187700"/>
                <a:gd name="connsiteX58" fmla="*/ 7747000 w 8534400"/>
                <a:gd name="connsiteY58" fmla="*/ 2425700 h 3187700"/>
                <a:gd name="connsiteX59" fmla="*/ 7835900 w 8534400"/>
                <a:gd name="connsiteY59" fmla="*/ 1866900 h 3187700"/>
                <a:gd name="connsiteX60" fmla="*/ 7962900 w 8534400"/>
                <a:gd name="connsiteY60" fmla="*/ 2044700 h 3187700"/>
                <a:gd name="connsiteX61" fmla="*/ 8115300 w 8534400"/>
                <a:gd name="connsiteY61" fmla="*/ 1155700 h 3187700"/>
                <a:gd name="connsiteX62" fmla="*/ 8255000 w 8534400"/>
                <a:gd name="connsiteY62" fmla="*/ 2070100 h 3187700"/>
                <a:gd name="connsiteX63" fmla="*/ 8305800 w 8534400"/>
                <a:gd name="connsiteY63" fmla="*/ 1943100 h 3187700"/>
                <a:gd name="connsiteX64" fmla="*/ 8343900 w 8534400"/>
                <a:gd name="connsiteY64" fmla="*/ 2070100 h 3187700"/>
                <a:gd name="connsiteX65" fmla="*/ 8382000 w 8534400"/>
                <a:gd name="connsiteY65" fmla="*/ 1930400 h 3187700"/>
                <a:gd name="connsiteX66" fmla="*/ 8534400 w 8534400"/>
                <a:gd name="connsiteY66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38900 w 8534400"/>
                <a:gd name="connsiteY46" fmla="*/ 2590800 h 3187700"/>
                <a:gd name="connsiteX47" fmla="*/ 6540500 w 8534400"/>
                <a:gd name="connsiteY47" fmla="*/ 2705100 h 3187700"/>
                <a:gd name="connsiteX48" fmla="*/ 6743700 w 8534400"/>
                <a:gd name="connsiteY48" fmla="*/ 177800 h 3187700"/>
                <a:gd name="connsiteX49" fmla="*/ 6845300 w 8534400"/>
                <a:gd name="connsiteY49" fmla="*/ 228600 h 3187700"/>
                <a:gd name="connsiteX50" fmla="*/ 6934200 w 8534400"/>
                <a:gd name="connsiteY50" fmla="*/ 850900 h 3187700"/>
                <a:gd name="connsiteX51" fmla="*/ 7175500 w 8534400"/>
                <a:gd name="connsiteY51" fmla="*/ 2590800 h 3187700"/>
                <a:gd name="connsiteX52" fmla="*/ 7327900 w 8534400"/>
                <a:gd name="connsiteY52" fmla="*/ 1511300 h 3187700"/>
                <a:gd name="connsiteX53" fmla="*/ 7416800 w 8534400"/>
                <a:gd name="connsiteY53" fmla="*/ 1981200 h 3187700"/>
                <a:gd name="connsiteX54" fmla="*/ 7518400 w 8534400"/>
                <a:gd name="connsiteY54" fmla="*/ 1587500 h 3187700"/>
                <a:gd name="connsiteX55" fmla="*/ 7569200 w 8534400"/>
                <a:gd name="connsiteY55" fmla="*/ 1155700 h 3187700"/>
                <a:gd name="connsiteX56" fmla="*/ 7632700 w 8534400"/>
                <a:gd name="connsiteY56" fmla="*/ 2095500 h 3187700"/>
                <a:gd name="connsiteX57" fmla="*/ 7747000 w 8534400"/>
                <a:gd name="connsiteY57" fmla="*/ 2425700 h 3187700"/>
                <a:gd name="connsiteX58" fmla="*/ 7835900 w 8534400"/>
                <a:gd name="connsiteY58" fmla="*/ 1866900 h 3187700"/>
                <a:gd name="connsiteX59" fmla="*/ 7962900 w 8534400"/>
                <a:gd name="connsiteY59" fmla="*/ 2044700 h 3187700"/>
                <a:gd name="connsiteX60" fmla="*/ 8115300 w 8534400"/>
                <a:gd name="connsiteY60" fmla="*/ 1155700 h 3187700"/>
                <a:gd name="connsiteX61" fmla="*/ 8255000 w 8534400"/>
                <a:gd name="connsiteY61" fmla="*/ 2070100 h 3187700"/>
                <a:gd name="connsiteX62" fmla="*/ 8305800 w 8534400"/>
                <a:gd name="connsiteY62" fmla="*/ 1943100 h 3187700"/>
                <a:gd name="connsiteX63" fmla="*/ 8343900 w 8534400"/>
                <a:gd name="connsiteY63" fmla="*/ 2070100 h 3187700"/>
                <a:gd name="connsiteX64" fmla="*/ 8382000 w 8534400"/>
                <a:gd name="connsiteY64" fmla="*/ 1930400 h 3187700"/>
                <a:gd name="connsiteX65" fmla="*/ 8534400 w 8534400"/>
                <a:gd name="connsiteY65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540500 w 8534400"/>
                <a:gd name="connsiteY46" fmla="*/ 2705100 h 3187700"/>
                <a:gd name="connsiteX47" fmla="*/ 6743700 w 8534400"/>
                <a:gd name="connsiteY47" fmla="*/ 177800 h 3187700"/>
                <a:gd name="connsiteX48" fmla="*/ 6845300 w 8534400"/>
                <a:gd name="connsiteY48" fmla="*/ 228600 h 3187700"/>
                <a:gd name="connsiteX49" fmla="*/ 6934200 w 8534400"/>
                <a:gd name="connsiteY49" fmla="*/ 850900 h 3187700"/>
                <a:gd name="connsiteX50" fmla="*/ 7175500 w 8534400"/>
                <a:gd name="connsiteY50" fmla="*/ 2590800 h 3187700"/>
                <a:gd name="connsiteX51" fmla="*/ 7327900 w 8534400"/>
                <a:gd name="connsiteY51" fmla="*/ 1511300 h 3187700"/>
                <a:gd name="connsiteX52" fmla="*/ 7416800 w 8534400"/>
                <a:gd name="connsiteY52" fmla="*/ 1981200 h 3187700"/>
                <a:gd name="connsiteX53" fmla="*/ 7518400 w 8534400"/>
                <a:gd name="connsiteY53" fmla="*/ 1587500 h 3187700"/>
                <a:gd name="connsiteX54" fmla="*/ 7569200 w 8534400"/>
                <a:gd name="connsiteY54" fmla="*/ 1155700 h 3187700"/>
                <a:gd name="connsiteX55" fmla="*/ 7632700 w 8534400"/>
                <a:gd name="connsiteY55" fmla="*/ 2095500 h 3187700"/>
                <a:gd name="connsiteX56" fmla="*/ 7747000 w 8534400"/>
                <a:gd name="connsiteY56" fmla="*/ 2425700 h 3187700"/>
                <a:gd name="connsiteX57" fmla="*/ 7835900 w 8534400"/>
                <a:gd name="connsiteY57" fmla="*/ 1866900 h 3187700"/>
                <a:gd name="connsiteX58" fmla="*/ 7962900 w 8534400"/>
                <a:gd name="connsiteY58" fmla="*/ 2044700 h 3187700"/>
                <a:gd name="connsiteX59" fmla="*/ 8115300 w 8534400"/>
                <a:gd name="connsiteY59" fmla="*/ 1155700 h 3187700"/>
                <a:gd name="connsiteX60" fmla="*/ 8255000 w 8534400"/>
                <a:gd name="connsiteY60" fmla="*/ 2070100 h 3187700"/>
                <a:gd name="connsiteX61" fmla="*/ 8305800 w 8534400"/>
                <a:gd name="connsiteY61" fmla="*/ 1943100 h 3187700"/>
                <a:gd name="connsiteX62" fmla="*/ 8343900 w 8534400"/>
                <a:gd name="connsiteY62" fmla="*/ 2070100 h 3187700"/>
                <a:gd name="connsiteX63" fmla="*/ 8382000 w 8534400"/>
                <a:gd name="connsiteY63" fmla="*/ 1930400 h 3187700"/>
                <a:gd name="connsiteX64" fmla="*/ 8534400 w 8534400"/>
                <a:gd name="connsiteY64" fmla="*/ 1215572 h 318770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798801 w 8534400"/>
                <a:gd name="connsiteY34" fmla="*/ 800100 h 3172460"/>
                <a:gd name="connsiteX35" fmla="*/ 4876800 w 8534400"/>
                <a:gd name="connsiteY35" fmla="*/ 2374900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876800 w 8534400"/>
                <a:gd name="connsiteY35" fmla="*/ 2374900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915163 w 8534400"/>
                <a:gd name="connsiteY35" fmla="*/ 2379663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42180 w 8534400"/>
                <a:gd name="connsiteY43" fmla="*/ 128524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42180 w 8534400"/>
                <a:gd name="connsiteY43" fmla="*/ 128524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97981 w 8534400"/>
                <a:gd name="connsiteY43" fmla="*/ 122428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97981 w 8534400"/>
                <a:gd name="connsiteY43" fmla="*/ 1224280 h 3172460"/>
                <a:gd name="connsiteX44" fmla="*/ 6362700 w 8534400"/>
                <a:gd name="connsiteY44" fmla="*/ 2540000 h 3172460"/>
                <a:gd name="connsiteX45" fmla="*/ 6540500 w 8534400"/>
                <a:gd name="connsiteY45" fmla="*/ 2705100 h 3172460"/>
                <a:gd name="connsiteX46" fmla="*/ 6743700 w 8534400"/>
                <a:gd name="connsiteY46" fmla="*/ 177800 h 3172460"/>
                <a:gd name="connsiteX47" fmla="*/ 6845300 w 8534400"/>
                <a:gd name="connsiteY47" fmla="*/ 228600 h 3172460"/>
                <a:gd name="connsiteX48" fmla="*/ 6934200 w 8534400"/>
                <a:gd name="connsiteY48" fmla="*/ 850900 h 3172460"/>
                <a:gd name="connsiteX49" fmla="*/ 7175500 w 8534400"/>
                <a:gd name="connsiteY49" fmla="*/ 2590800 h 3172460"/>
                <a:gd name="connsiteX50" fmla="*/ 7327900 w 8534400"/>
                <a:gd name="connsiteY50" fmla="*/ 1511300 h 3172460"/>
                <a:gd name="connsiteX51" fmla="*/ 7416800 w 8534400"/>
                <a:gd name="connsiteY51" fmla="*/ 1981200 h 3172460"/>
                <a:gd name="connsiteX52" fmla="*/ 7518400 w 8534400"/>
                <a:gd name="connsiteY52" fmla="*/ 1587500 h 3172460"/>
                <a:gd name="connsiteX53" fmla="*/ 7569200 w 8534400"/>
                <a:gd name="connsiteY53" fmla="*/ 1155700 h 3172460"/>
                <a:gd name="connsiteX54" fmla="*/ 7632700 w 8534400"/>
                <a:gd name="connsiteY54" fmla="*/ 2095500 h 3172460"/>
                <a:gd name="connsiteX55" fmla="*/ 7747000 w 8534400"/>
                <a:gd name="connsiteY55" fmla="*/ 2425700 h 3172460"/>
                <a:gd name="connsiteX56" fmla="*/ 7835900 w 8534400"/>
                <a:gd name="connsiteY56" fmla="*/ 1866900 h 3172460"/>
                <a:gd name="connsiteX57" fmla="*/ 7962900 w 8534400"/>
                <a:gd name="connsiteY57" fmla="*/ 2044700 h 3172460"/>
                <a:gd name="connsiteX58" fmla="*/ 8115300 w 8534400"/>
                <a:gd name="connsiteY58" fmla="*/ 1155700 h 3172460"/>
                <a:gd name="connsiteX59" fmla="*/ 8255000 w 8534400"/>
                <a:gd name="connsiteY59" fmla="*/ 2070100 h 3172460"/>
                <a:gd name="connsiteX60" fmla="*/ 8305800 w 8534400"/>
                <a:gd name="connsiteY60" fmla="*/ 1943100 h 3172460"/>
                <a:gd name="connsiteX61" fmla="*/ 8343900 w 8534400"/>
                <a:gd name="connsiteY61" fmla="*/ 2070100 h 3172460"/>
                <a:gd name="connsiteX62" fmla="*/ 8382000 w 8534400"/>
                <a:gd name="connsiteY62" fmla="*/ 1930400 h 3172460"/>
                <a:gd name="connsiteX63" fmla="*/ 8534400 w 8534400"/>
                <a:gd name="connsiteY63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33484 w 8534400"/>
                <a:gd name="connsiteY22" fmla="*/ 2360168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3029141 w 8534400"/>
                <a:gd name="connsiteY23" fmla="*/ 1858264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88845 w 8534400"/>
                <a:gd name="connsiteY22" fmla="*/ 2384552 h 3172460"/>
                <a:gd name="connsiteX23" fmla="*/ 3029141 w 8534400"/>
                <a:gd name="connsiteY23" fmla="*/ 1858264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43900 w 8534400"/>
                <a:gd name="connsiteY58" fmla="*/ 2070100 h 3172460"/>
                <a:gd name="connsiteX59" fmla="*/ 8382000 w 8534400"/>
                <a:gd name="connsiteY59" fmla="*/ 1930400 h 3172460"/>
                <a:gd name="connsiteX60" fmla="*/ 8534400 w 8534400"/>
                <a:gd name="connsiteY60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82000 w 8534400"/>
                <a:gd name="connsiteY58" fmla="*/ 1930400 h 3172460"/>
                <a:gd name="connsiteX59" fmla="*/ 8534400 w 8534400"/>
                <a:gd name="connsiteY59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87580 w 8534400"/>
                <a:gd name="connsiteY58" fmla="*/ 1595120 h 3172460"/>
                <a:gd name="connsiteX59" fmla="*/ 8534400 w 8534400"/>
                <a:gd name="connsiteY59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87580 w 8534400"/>
                <a:gd name="connsiteY57" fmla="*/ 1595120 h 3172460"/>
                <a:gd name="connsiteX58" fmla="*/ 8534400 w 8534400"/>
                <a:gd name="connsiteY58" fmla="*/ 121557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387580 w 8562300"/>
                <a:gd name="connsiteY57" fmla="*/ 159512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370840 w 8562300"/>
                <a:gd name="connsiteY57" fmla="*/ 159512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409901 w 8562300"/>
                <a:gd name="connsiteY57" fmla="*/ 142748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7175500 w 8562300"/>
                <a:gd name="connsiteY44" fmla="*/ 2590800 h 3172460"/>
                <a:gd name="connsiteX45" fmla="*/ 7327900 w 8562300"/>
                <a:gd name="connsiteY45" fmla="*/ 1511300 h 3172460"/>
                <a:gd name="connsiteX46" fmla="*/ 7416800 w 8562300"/>
                <a:gd name="connsiteY46" fmla="*/ 1981200 h 3172460"/>
                <a:gd name="connsiteX47" fmla="*/ 7518400 w 8562300"/>
                <a:gd name="connsiteY47" fmla="*/ 1587500 h 3172460"/>
                <a:gd name="connsiteX48" fmla="*/ 7569200 w 8562300"/>
                <a:gd name="connsiteY48" fmla="*/ 1155700 h 3172460"/>
                <a:gd name="connsiteX49" fmla="*/ 7632700 w 8562300"/>
                <a:gd name="connsiteY49" fmla="*/ 2095500 h 3172460"/>
                <a:gd name="connsiteX50" fmla="*/ 7747000 w 8562300"/>
                <a:gd name="connsiteY50" fmla="*/ 2425700 h 3172460"/>
                <a:gd name="connsiteX51" fmla="*/ 7835900 w 8562300"/>
                <a:gd name="connsiteY51" fmla="*/ 1866900 h 3172460"/>
                <a:gd name="connsiteX52" fmla="*/ 7962900 w 8562300"/>
                <a:gd name="connsiteY52" fmla="*/ 2044700 h 3172460"/>
                <a:gd name="connsiteX53" fmla="*/ 8115300 w 8562300"/>
                <a:gd name="connsiteY53" fmla="*/ 1155700 h 3172460"/>
                <a:gd name="connsiteX54" fmla="*/ 8255000 w 8562300"/>
                <a:gd name="connsiteY54" fmla="*/ 2070100 h 3172460"/>
                <a:gd name="connsiteX55" fmla="*/ 8409901 w 8562300"/>
                <a:gd name="connsiteY55" fmla="*/ 1427480 h 3172460"/>
                <a:gd name="connsiteX56" fmla="*/ 8562300 w 8562300"/>
                <a:gd name="connsiteY56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38491 w 8562300"/>
                <a:gd name="connsiteY44" fmla="*/ 687578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900988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00988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8115300 w 8562300"/>
                <a:gd name="connsiteY53" fmla="*/ 1155700 h 3172460"/>
                <a:gd name="connsiteX54" fmla="*/ 8255000 w 8562300"/>
                <a:gd name="connsiteY54" fmla="*/ 2070100 h 3172460"/>
                <a:gd name="connsiteX55" fmla="*/ 8409901 w 8562300"/>
                <a:gd name="connsiteY55" fmla="*/ 1427480 h 3172460"/>
                <a:gd name="connsiteX56" fmla="*/ 8562300 w 8562300"/>
                <a:gd name="connsiteY56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69200 w 8562300"/>
                <a:gd name="connsiteY48" fmla="*/ 1155700 h 3172460"/>
                <a:gd name="connsiteX49" fmla="*/ 7632700 w 8562300"/>
                <a:gd name="connsiteY49" fmla="*/ 2095500 h 3172460"/>
                <a:gd name="connsiteX50" fmla="*/ 7747000 w 8562300"/>
                <a:gd name="connsiteY50" fmla="*/ 2425700 h 3172460"/>
                <a:gd name="connsiteX51" fmla="*/ 7835900 w 8562300"/>
                <a:gd name="connsiteY51" fmla="*/ 1866900 h 3172460"/>
                <a:gd name="connsiteX52" fmla="*/ 8115300 w 8562300"/>
                <a:gd name="connsiteY52" fmla="*/ 1155700 h 3172460"/>
                <a:gd name="connsiteX53" fmla="*/ 8255000 w 8562300"/>
                <a:gd name="connsiteY53" fmla="*/ 2070100 h 3172460"/>
                <a:gd name="connsiteX54" fmla="*/ 8409901 w 8562300"/>
                <a:gd name="connsiteY54" fmla="*/ 1427480 h 3172460"/>
                <a:gd name="connsiteX55" fmla="*/ 8562300 w 8562300"/>
                <a:gd name="connsiteY55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569200 w 8562300"/>
                <a:gd name="connsiteY47" fmla="*/ 1155700 h 3172460"/>
                <a:gd name="connsiteX48" fmla="*/ 7632700 w 8562300"/>
                <a:gd name="connsiteY48" fmla="*/ 2095500 h 3172460"/>
                <a:gd name="connsiteX49" fmla="*/ 7747000 w 8562300"/>
                <a:gd name="connsiteY49" fmla="*/ 2425700 h 3172460"/>
                <a:gd name="connsiteX50" fmla="*/ 7835900 w 8562300"/>
                <a:gd name="connsiteY50" fmla="*/ 1866900 h 3172460"/>
                <a:gd name="connsiteX51" fmla="*/ 8115300 w 8562300"/>
                <a:gd name="connsiteY51" fmla="*/ 1155700 h 3172460"/>
                <a:gd name="connsiteX52" fmla="*/ 8255000 w 8562300"/>
                <a:gd name="connsiteY52" fmla="*/ 2070100 h 3172460"/>
                <a:gd name="connsiteX53" fmla="*/ 8409901 w 8562300"/>
                <a:gd name="connsiteY53" fmla="*/ 1427480 h 3172460"/>
                <a:gd name="connsiteX54" fmla="*/ 8562300 w 8562300"/>
                <a:gd name="connsiteY54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569200 w 8562300"/>
                <a:gd name="connsiteY47" fmla="*/ 1155700 h 3172460"/>
                <a:gd name="connsiteX48" fmla="*/ 7632700 w 8562300"/>
                <a:gd name="connsiteY48" fmla="*/ 2095500 h 3172460"/>
                <a:gd name="connsiteX49" fmla="*/ 7747000 w 8562300"/>
                <a:gd name="connsiteY49" fmla="*/ 2425700 h 3172460"/>
                <a:gd name="connsiteX50" fmla="*/ 7835900 w 8562300"/>
                <a:gd name="connsiteY50" fmla="*/ 1866900 h 3172460"/>
                <a:gd name="connsiteX51" fmla="*/ 8115300 w 8562300"/>
                <a:gd name="connsiteY51" fmla="*/ 1155700 h 3172460"/>
                <a:gd name="connsiteX52" fmla="*/ 8255000 w 8562300"/>
                <a:gd name="connsiteY52" fmla="*/ 2070100 h 3172460"/>
                <a:gd name="connsiteX53" fmla="*/ 8409901 w 8562300"/>
                <a:gd name="connsiteY53" fmla="*/ 1427480 h 3172460"/>
                <a:gd name="connsiteX54" fmla="*/ 8562300 w 8562300"/>
                <a:gd name="connsiteY54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1003300 w 8562300"/>
                <a:gd name="connsiteY7" fmla="*/ 2032000 h 3172460"/>
                <a:gd name="connsiteX8" fmla="*/ 1104900 w 8562300"/>
                <a:gd name="connsiteY8" fmla="*/ 2108200 h 3172460"/>
                <a:gd name="connsiteX9" fmla="*/ 1244600 w 8562300"/>
                <a:gd name="connsiteY9" fmla="*/ 927100 h 3172460"/>
                <a:gd name="connsiteX10" fmla="*/ 1308100 w 8562300"/>
                <a:gd name="connsiteY10" fmla="*/ 457200 h 3172460"/>
                <a:gd name="connsiteX11" fmla="*/ 1473200 w 8562300"/>
                <a:gd name="connsiteY11" fmla="*/ 1143000 h 3172460"/>
                <a:gd name="connsiteX12" fmla="*/ 1536700 w 8562300"/>
                <a:gd name="connsiteY12" fmla="*/ 1689100 h 3172460"/>
                <a:gd name="connsiteX13" fmla="*/ 1714500 w 8562300"/>
                <a:gd name="connsiteY13" fmla="*/ 2755900 h 3172460"/>
                <a:gd name="connsiteX14" fmla="*/ 1841500 w 8562300"/>
                <a:gd name="connsiteY14" fmla="*/ 1511300 h 3172460"/>
                <a:gd name="connsiteX15" fmla="*/ 2082800 w 8562300"/>
                <a:gd name="connsiteY15" fmla="*/ 1130300 h 3172460"/>
                <a:gd name="connsiteX16" fmla="*/ 2146300 w 8562300"/>
                <a:gd name="connsiteY16" fmla="*/ 1600200 h 3172460"/>
                <a:gd name="connsiteX17" fmla="*/ 2286000 w 8562300"/>
                <a:gd name="connsiteY17" fmla="*/ 2425700 h 3172460"/>
                <a:gd name="connsiteX18" fmla="*/ 2400300 w 8562300"/>
                <a:gd name="connsiteY18" fmla="*/ 2006600 h 3172460"/>
                <a:gd name="connsiteX19" fmla="*/ 2667000 w 8562300"/>
                <a:gd name="connsiteY19" fmla="*/ 863600 h 3172460"/>
                <a:gd name="connsiteX20" fmla="*/ 2788845 w 8562300"/>
                <a:gd name="connsiteY20" fmla="*/ 2384552 h 3172460"/>
                <a:gd name="connsiteX21" fmla="*/ 3029141 w 8562300"/>
                <a:gd name="connsiteY21" fmla="*/ 1858264 h 3172460"/>
                <a:gd name="connsiteX22" fmla="*/ 3161297 w 8562300"/>
                <a:gd name="connsiteY22" fmla="*/ 2488692 h 3172460"/>
                <a:gd name="connsiteX23" fmla="*/ 3492500 w 8562300"/>
                <a:gd name="connsiteY23" fmla="*/ 1803400 h 3172460"/>
                <a:gd name="connsiteX24" fmla="*/ 3670300 w 8562300"/>
                <a:gd name="connsiteY24" fmla="*/ 2349500 h 3172460"/>
                <a:gd name="connsiteX25" fmla="*/ 3733800 w 8562300"/>
                <a:gd name="connsiteY25" fmla="*/ 2146300 h 3172460"/>
                <a:gd name="connsiteX26" fmla="*/ 3915743 w 8562300"/>
                <a:gd name="connsiteY26" fmla="*/ 0 h 3172460"/>
                <a:gd name="connsiteX27" fmla="*/ 4160600 w 8562300"/>
                <a:gd name="connsiteY27" fmla="*/ 1085850 h 3172460"/>
                <a:gd name="connsiteX28" fmla="*/ 4340000 w 8562300"/>
                <a:gd name="connsiteY28" fmla="*/ 3172460 h 3172460"/>
                <a:gd name="connsiteX29" fmla="*/ 4583450 w 8562300"/>
                <a:gd name="connsiteY29" fmla="*/ 1206500 h 3172460"/>
                <a:gd name="connsiteX30" fmla="*/ 4819727 w 8562300"/>
                <a:gd name="connsiteY30" fmla="*/ 823913 h 3172460"/>
                <a:gd name="connsiteX31" fmla="*/ 4915163 w 8562300"/>
                <a:gd name="connsiteY31" fmla="*/ 2379663 h 3172460"/>
                <a:gd name="connsiteX32" fmla="*/ 5095902 w 8562300"/>
                <a:gd name="connsiteY32" fmla="*/ 1730375 h 3172460"/>
                <a:gd name="connsiteX33" fmla="*/ 5364401 w 8562300"/>
                <a:gd name="connsiteY33" fmla="*/ 1149350 h 3172460"/>
                <a:gd name="connsiteX34" fmla="*/ 5486400 w 8562300"/>
                <a:gd name="connsiteY34" fmla="*/ 2400300 h 3172460"/>
                <a:gd name="connsiteX35" fmla="*/ 5562600 w 8562300"/>
                <a:gd name="connsiteY35" fmla="*/ 2133600 h 3172460"/>
                <a:gd name="connsiteX36" fmla="*/ 5816600 w 8562300"/>
                <a:gd name="connsiteY36" fmla="*/ 1574800 h 3172460"/>
                <a:gd name="connsiteX37" fmla="*/ 5969000 w 8562300"/>
                <a:gd name="connsiteY37" fmla="*/ 2070100 h 3172460"/>
                <a:gd name="connsiteX38" fmla="*/ 6054820 w 8562300"/>
                <a:gd name="connsiteY38" fmla="*/ 1518920 h 3172460"/>
                <a:gd name="connsiteX39" fmla="*/ 6197981 w 8562300"/>
                <a:gd name="connsiteY39" fmla="*/ 1224280 h 3172460"/>
                <a:gd name="connsiteX40" fmla="*/ 6362700 w 8562300"/>
                <a:gd name="connsiteY40" fmla="*/ 2540000 h 3172460"/>
                <a:gd name="connsiteX41" fmla="*/ 6540500 w 8562300"/>
                <a:gd name="connsiteY41" fmla="*/ 2705100 h 3172460"/>
                <a:gd name="connsiteX42" fmla="*/ 6761556 w 8562300"/>
                <a:gd name="connsiteY42" fmla="*/ 177800 h 3172460"/>
                <a:gd name="connsiteX43" fmla="*/ 6918845 w 8562300"/>
                <a:gd name="connsiteY43" fmla="*/ 675386 h 3172460"/>
                <a:gd name="connsiteX44" fmla="*/ 7175500 w 8562300"/>
                <a:gd name="connsiteY44" fmla="*/ 2590800 h 3172460"/>
                <a:gd name="connsiteX45" fmla="*/ 7327900 w 8562300"/>
                <a:gd name="connsiteY45" fmla="*/ 1511300 h 3172460"/>
                <a:gd name="connsiteX46" fmla="*/ 7569200 w 8562300"/>
                <a:gd name="connsiteY46" fmla="*/ 1155700 h 3172460"/>
                <a:gd name="connsiteX47" fmla="*/ 7632700 w 8562300"/>
                <a:gd name="connsiteY47" fmla="*/ 2095500 h 3172460"/>
                <a:gd name="connsiteX48" fmla="*/ 7747000 w 8562300"/>
                <a:gd name="connsiteY48" fmla="*/ 2425700 h 3172460"/>
                <a:gd name="connsiteX49" fmla="*/ 7835900 w 8562300"/>
                <a:gd name="connsiteY49" fmla="*/ 1866900 h 3172460"/>
                <a:gd name="connsiteX50" fmla="*/ 8115300 w 8562300"/>
                <a:gd name="connsiteY50" fmla="*/ 1155700 h 3172460"/>
                <a:gd name="connsiteX51" fmla="*/ 8255000 w 8562300"/>
                <a:gd name="connsiteY51" fmla="*/ 2070100 h 3172460"/>
                <a:gd name="connsiteX52" fmla="*/ 8409901 w 8562300"/>
                <a:gd name="connsiteY52" fmla="*/ 1427480 h 3172460"/>
                <a:gd name="connsiteX53" fmla="*/ 8562300 w 8562300"/>
                <a:gd name="connsiteY53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1003300 w 8562300"/>
                <a:gd name="connsiteY7" fmla="*/ 2032000 h 3172460"/>
                <a:gd name="connsiteX8" fmla="*/ 1244600 w 8562300"/>
                <a:gd name="connsiteY8" fmla="*/ 927100 h 3172460"/>
                <a:gd name="connsiteX9" fmla="*/ 1308100 w 8562300"/>
                <a:gd name="connsiteY9" fmla="*/ 457200 h 3172460"/>
                <a:gd name="connsiteX10" fmla="*/ 1473200 w 8562300"/>
                <a:gd name="connsiteY10" fmla="*/ 1143000 h 3172460"/>
                <a:gd name="connsiteX11" fmla="*/ 1536700 w 8562300"/>
                <a:gd name="connsiteY11" fmla="*/ 1689100 h 3172460"/>
                <a:gd name="connsiteX12" fmla="*/ 1714500 w 8562300"/>
                <a:gd name="connsiteY12" fmla="*/ 2755900 h 3172460"/>
                <a:gd name="connsiteX13" fmla="*/ 1841500 w 8562300"/>
                <a:gd name="connsiteY13" fmla="*/ 1511300 h 3172460"/>
                <a:gd name="connsiteX14" fmla="*/ 2082800 w 8562300"/>
                <a:gd name="connsiteY14" fmla="*/ 1130300 h 3172460"/>
                <a:gd name="connsiteX15" fmla="*/ 2146300 w 8562300"/>
                <a:gd name="connsiteY15" fmla="*/ 1600200 h 3172460"/>
                <a:gd name="connsiteX16" fmla="*/ 2286000 w 8562300"/>
                <a:gd name="connsiteY16" fmla="*/ 2425700 h 3172460"/>
                <a:gd name="connsiteX17" fmla="*/ 2400300 w 8562300"/>
                <a:gd name="connsiteY17" fmla="*/ 2006600 h 3172460"/>
                <a:gd name="connsiteX18" fmla="*/ 2667000 w 8562300"/>
                <a:gd name="connsiteY18" fmla="*/ 863600 h 3172460"/>
                <a:gd name="connsiteX19" fmla="*/ 2788845 w 8562300"/>
                <a:gd name="connsiteY19" fmla="*/ 2384552 h 3172460"/>
                <a:gd name="connsiteX20" fmla="*/ 3029141 w 8562300"/>
                <a:gd name="connsiteY20" fmla="*/ 1858264 h 3172460"/>
                <a:gd name="connsiteX21" fmla="*/ 3161297 w 8562300"/>
                <a:gd name="connsiteY21" fmla="*/ 2488692 h 3172460"/>
                <a:gd name="connsiteX22" fmla="*/ 3492500 w 8562300"/>
                <a:gd name="connsiteY22" fmla="*/ 1803400 h 3172460"/>
                <a:gd name="connsiteX23" fmla="*/ 3670300 w 8562300"/>
                <a:gd name="connsiteY23" fmla="*/ 2349500 h 3172460"/>
                <a:gd name="connsiteX24" fmla="*/ 3733800 w 8562300"/>
                <a:gd name="connsiteY24" fmla="*/ 2146300 h 3172460"/>
                <a:gd name="connsiteX25" fmla="*/ 3915743 w 8562300"/>
                <a:gd name="connsiteY25" fmla="*/ 0 h 3172460"/>
                <a:gd name="connsiteX26" fmla="*/ 4160600 w 8562300"/>
                <a:gd name="connsiteY26" fmla="*/ 1085850 h 3172460"/>
                <a:gd name="connsiteX27" fmla="*/ 4340000 w 8562300"/>
                <a:gd name="connsiteY27" fmla="*/ 3172460 h 3172460"/>
                <a:gd name="connsiteX28" fmla="*/ 4583450 w 8562300"/>
                <a:gd name="connsiteY28" fmla="*/ 1206500 h 3172460"/>
                <a:gd name="connsiteX29" fmla="*/ 4819727 w 8562300"/>
                <a:gd name="connsiteY29" fmla="*/ 823913 h 3172460"/>
                <a:gd name="connsiteX30" fmla="*/ 4915163 w 8562300"/>
                <a:gd name="connsiteY30" fmla="*/ 2379663 h 3172460"/>
                <a:gd name="connsiteX31" fmla="*/ 5095902 w 8562300"/>
                <a:gd name="connsiteY31" fmla="*/ 1730375 h 3172460"/>
                <a:gd name="connsiteX32" fmla="*/ 5364401 w 8562300"/>
                <a:gd name="connsiteY32" fmla="*/ 1149350 h 3172460"/>
                <a:gd name="connsiteX33" fmla="*/ 5486400 w 8562300"/>
                <a:gd name="connsiteY33" fmla="*/ 2400300 h 3172460"/>
                <a:gd name="connsiteX34" fmla="*/ 5562600 w 8562300"/>
                <a:gd name="connsiteY34" fmla="*/ 2133600 h 3172460"/>
                <a:gd name="connsiteX35" fmla="*/ 5816600 w 8562300"/>
                <a:gd name="connsiteY35" fmla="*/ 1574800 h 3172460"/>
                <a:gd name="connsiteX36" fmla="*/ 5969000 w 8562300"/>
                <a:gd name="connsiteY36" fmla="*/ 2070100 h 3172460"/>
                <a:gd name="connsiteX37" fmla="*/ 6054820 w 8562300"/>
                <a:gd name="connsiteY37" fmla="*/ 1518920 h 3172460"/>
                <a:gd name="connsiteX38" fmla="*/ 6197981 w 8562300"/>
                <a:gd name="connsiteY38" fmla="*/ 1224280 h 3172460"/>
                <a:gd name="connsiteX39" fmla="*/ 6362700 w 8562300"/>
                <a:gd name="connsiteY39" fmla="*/ 2540000 h 3172460"/>
                <a:gd name="connsiteX40" fmla="*/ 6540500 w 8562300"/>
                <a:gd name="connsiteY40" fmla="*/ 2705100 h 3172460"/>
                <a:gd name="connsiteX41" fmla="*/ 6761556 w 8562300"/>
                <a:gd name="connsiteY41" fmla="*/ 177800 h 3172460"/>
                <a:gd name="connsiteX42" fmla="*/ 6918845 w 8562300"/>
                <a:gd name="connsiteY42" fmla="*/ 675386 h 3172460"/>
                <a:gd name="connsiteX43" fmla="*/ 7175500 w 8562300"/>
                <a:gd name="connsiteY43" fmla="*/ 2590800 h 3172460"/>
                <a:gd name="connsiteX44" fmla="*/ 7327900 w 8562300"/>
                <a:gd name="connsiteY44" fmla="*/ 1511300 h 3172460"/>
                <a:gd name="connsiteX45" fmla="*/ 7569200 w 8562300"/>
                <a:gd name="connsiteY45" fmla="*/ 1155700 h 3172460"/>
                <a:gd name="connsiteX46" fmla="*/ 7632700 w 8562300"/>
                <a:gd name="connsiteY46" fmla="*/ 2095500 h 3172460"/>
                <a:gd name="connsiteX47" fmla="*/ 7747000 w 8562300"/>
                <a:gd name="connsiteY47" fmla="*/ 2425700 h 3172460"/>
                <a:gd name="connsiteX48" fmla="*/ 7835900 w 8562300"/>
                <a:gd name="connsiteY48" fmla="*/ 1866900 h 3172460"/>
                <a:gd name="connsiteX49" fmla="*/ 8115300 w 8562300"/>
                <a:gd name="connsiteY49" fmla="*/ 1155700 h 3172460"/>
                <a:gd name="connsiteX50" fmla="*/ 8255000 w 8562300"/>
                <a:gd name="connsiteY50" fmla="*/ 2070100 h 3172460"/>
                <a:gd name="connsiteX51" fmla="*/ 8409901 w 8562300"/>
                <a:gd name="connsiteY51" fmla="*/ 1427480 h 3172460"/>
                <a:gd name="connsiteX52" fmla="*/ 8562300 w 8562300"/>
                <a:gd name="connsiteY52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992140 w 8562300"/>
                <a:gd name="connsiteY7" fmla="*/ 2458720 h 3172460"/>
                <a:gd name="connsiteX8" fmla="*/ 1244600 w 8562300"/>
                <a:gd name="connsiteY8" fmla="*/ 927100 h 3172460"/>
                <a:gd name="connsiteX9" fmla="*/ 1308100 w 8562300"/>
                <a:gd name="connsiteY9" fmla="*/ 457200 h 3172460"/>
                <a:gd name="connsiteX10" fmla="*/ 1473200 w 8562300"/>
                <a:gd name="connsiteY10" fmla="*/ 1143000 h 3172460"/>
                <a:gd name="connsiteX11" fmla="*/ 1536700 w 8562300"/>
                <a:gd name="connsiteY11" fmla="*/ 1689100 h 3172460"/>
                <a:gd name="connsiteX12" fmla="*/ 1714500 w 8562300"/>
                <a:gd name="connsiteY12" fmla="*/ 2755900 h 3172460"/>
                <a:gd name="connsiteX13" fmla="*/ 1841500 w 8562300"/>
                <a:gd name="connsiteY13" fmla="*/ 1511300 h 3172460"/>
                <a:gd name="connsiteX14" fmla="*/ 2082800 w 8562300"/>
                <a:gd name="connsiteY14" fmla="*/ 1130300 h 3172460"/>
                <a:gd name="connsiteX15" fmla="*/ 2146300 w 8562300"/>
                <a:gd name="connsiteY15" fmla="*/ 1600200 h 3172460"/>
                <a:gd name="connsiteX16" fmla="*/ 2286000 w 8562300"/>
                <a:gd name="connsiteY16" fmla="*/ 2425700 h 3172460"/>
                <a:gd name="connsiteX17" fmla="*/ 2400300 w 8562300"/>
                <a:gd name="connsiteY17" fmla="*/ 2006600 h 3172460"/>
                <a:gd name="connsiteX18" fmla="*/ 2667000 w 8562300"/>
                <a:gd name="connsiteY18" fmla="*/ 863600 h 3172460"/>
                <a:gd name="connsiteX19" fmla="*/ 2788845 w 8562300"/>
                <a:gd name="connsiteY19" fmla="*/ 2384552 h 3172460"/>
                <a:gd name="connsiteX20" fmla="*/ 3029141 w 8562300"/>
                <a:gd name="connsiteY20" fmla="*/ 1858264 h 3172460"/>
                <a:gd name="connsiteX21" fmla="*/ 3161297 w 8562300"/>
                <a:gd name="connsiteY21" fmla="*/ 2488692 h 3172460"/>
                <a:gd name="connsiteX22" fmla="*/ 3492500 w 8562300"/>
                <a:gd name="connsiteY22" fmla="*/ 1803400 h 3172460"/>
                <a:gd name="connsiteX23" fmla="*/ 3670300 w 8562300"/>
                <a:gd name="connsiteY23" fmla="*/ 2349500 h 3172460"/>
                <a:gd name="connsiteX24" fmla="*/ 3733800 w 8562300"/>
                <a:gd name="connsiteY24" fmla="*/ 2146300 h 3172460"/>
                <a:gd name="connsiteX25" fmla="*/ 3915743 w 8562300"/>
                <a:gd name="connsiteY25" fmla="*/ 0 h 3172460"/>
                <a:gd name="connsiteX26" fmla="*/ 4160600 w 8562300"/>
                <a:gd name="connsiteY26" fmla="*/ 1085850 h 3172460"/>
                <a:gd name="connsiteX27" fmla="*/ 4340000 w 8562300"/>
                <a:gd name="connsiteY27" fmla="*/ 3172460 h 3172460"/>
                <a:gd name="connsiteX28" fmla="*/ 4583450 w 8562300"/>
                <a:gd name="connsiteY28" fmla="*/ 1206500 h 3172460"/>
                <a:gd name="connsiteX29" fmla="*/ 4819727 w 8562300"/>
                <a:gd name="connsiteY29" fmla="*/ 823913 h 3172460"/>
                <a:gd name="connsiteX30" fmla="*/ 4915163 w 8562300"/>
                <a:gd name="connsiteY30" fmla="*/ 2379663 h 3172460"/>
                <a:gd name="connsiteX31" fmla="*/ 5095902 w 8562300"/>
                <a:gd name="connsiteY31" fmla="*/ 1730375 h 3172460"/>
                <a:gd name="connsiteX32" fmla="*/ 5364401 w 8562300"/>
                <a:gd name="connsiteY32" fmla="*/ 1149350 h 3172460"/>
                <a:gd name="connsiteX33" fmla="*/ 5486400 w 8562300"/>
                <a:gd name="connsiteY33" fmla="*/ 2400300 h 3172460"/>
                <a:gd name="connsiteX34" fmla="*/ 5562600 w 8562300"/>
                <a:gd name="connsiteY34" fmla="*/ 2133600 h 3172460"/>
                <a:gd name="connsiteX35" fmla="*/ 5816600 w 8562300"/>
                <a:gd name="connsiteY35" fmla="*/ 1574800 h 3172460"/>
                <a:gd name="connsiteX36" fmla="*/ 5969000 w 8562300"/>
                <a:gd name="connsiteY36" fmla="*/ 2070100 h 3172460"/>
                <a:gd name="connsiteX37" fmla="*/ 6054820 w 8562300"/>
                <a:gd name="connsiteY37" fmla="*/ 1518920 h 3172460"/>
                <a:gd name="connsiteX38" fmla="*/ 6197981 w 8562300"/>
                <a:gd name="connsiteY38" fmla="*/ 1224280 h 3172460"/>
                <a:gd name="connsiteX39" fmla="*/ 6362700 w 8562300"/>
                <a:gd name="connsiteY39" fmla="*/ 2540000 h 3172460"/>
                <a:gd name="connsiteX40" fmla="*/ 6540500 w 8562300"/>
                <a:gd name="connsiteY40" fmla="*/ 2705100 h 3172460"/>
                <a:gd name="connsiteX41" fmla="*/ 6761556 w 8562300"/>
                <a:gd name="connsiteY41" fmla="*/ 177800 h 3172460"/>
                <a:gd name="connsiteX42" fmla="*/ 6918845 w 8562300"/>
                <a:gd name="connsiteY42" fmla="*/ 675386 h 3172460"/>
                <a:gd name="connsiteX43" fmla="*/ 7175500 w 8562300"/>
                <a:gd name="connsiteY43" fmla="*/ 2590800 h 3172460"/>
                <a:gd name="connsiteX44" fmla="*/ 7327900 w 8562300"/>
                <a:gd name="connsiteY44" fmla="*/ 1511300 h 3172460"/>
                <a:gd name="connsiteX45" fmla="*/ 7569200 w 8562300"/>
                <a:gd name="connsiteY45" fmla="*/ 1155700 h 3172460"/>
                <a:gd name="connsiteX46" fmla="*/ 7632700 w 8562300"/>
                <a:gd name="connsiteY46" fmla="*/ 2095500 h 3172460"/>
                <a:gd name="connsiteX47" fmla="*/ 7747000 w 8562300"/>
                <a:gd name="connsiteY47" fmla="*/ 2425700 h 3172460"/>
                <a:gd name="connsiteX48" fmla="*/ 7835900 w 8562300"/>
                <a:gd name="connsiteY48" fmla="*/ 1866900 h 3172460"/>
                <a:gd name="connsiteX49" fmla="*/ 8115300 w 8562300"/>
                <a:gd name="connsiteY49" fmla="*/ 1155700 h 3172460"/>
                <a:gd name="connsiteX50" fmla="*/ 8255000 w 8562300"/>
                <a:gd name="connsiteY50" fmla="*/ 2070100 h 3172460"/>
                <a:gd name="connsiteX51" fmla="*/ 8409901 w 8562300"/>
                <a:gd name="connsiteY51" fmla="*/ 1427480 h 3172460"/>
                <a:gd name="connsiteX52" fmla="*/ 8562300 w 8562300"/>
                <a:gd name="connsiteY52" fmla="*/ 1238432 h 3172460"/>
                <a:gd name="connsiteX0" fmla="*/ 0 w 8604150"/>
                <a:gd name="connsiteY0" fmla="*/ 1149350 h 3172460"/>
                <a:gd name="connsiteX1" fmla="*/ 130750 w 8604150"/>
                <a:gd name="connsiteY1" fmla="*/ 1346200 h 3172460"/>
                <a:gd name="connsiteX2" fmla="*/ 194250 w 8604150"/>
                <a:gd name="connsiteY2" fmla="*/ 2019300 h 3172460"/>
                <a:gd name="connsiteX3" fmla="*/ 386671 w 8604150"/>
                <a:gd name="connsiteY3" fmla="*/ 1000760 h 3172460"/>
                <a:gd name="connsiteX4" fmla="*/ 473650 w 8604150"/>
                <a:gd name="connsiteY4" fmla="*/ 2743200 h 3172460"/>
                <a:gd name="connsiteX5" fmla="*/ 575250 w 8604150"/>
                <a:gd name="connsiteY5" fmla="*/ 2133600 h 3172460"/>
                <a:gd name="connsiteX6" fmla="*/ 918150 w 8604150"/>
                <a:gd name="connsiteY6" fmla="*/ 1511300 h 3172460"/>
                <a:gd name="connsiteX7" fmla="*/ 1033990 w 8604150"/>
                <a:gd name="connsiteY7" fmla="*/ 2458720 h 3172460"/>
                <a:gd name="connsiteX8" fmla="*/ 1286450 w 8604150"/>
                <a:gd name="connsiteY8" fmla="*/ 927100 h 3172460"/>
                <a:gd name="connsiteX9" fmla="*/ 1349950 w 8604150"/>
                <a:gd name="connsiteY9" fmla="*/ 457200 h 3172460"/>
                <a:gd name="connsiteX10" fmla="*/ 1515050 w 8604150"/>
                <a:gd name="connsiteY10" fmla="*/ 1143000 h 3172460"/>
                <a:gd name="connsiteX11" fmla="*/ 1578550 w 8604150"/>
                <a:gd name="connsiteY11" fmla="*/ 1689100 h 3172460"/>
                <a:gd name="connsiteX12" fmla="*/ 1756350 w 8604150"/>
                <a:gd name="connsiteY12" fmla="*/ 2755900 h 3172460"/>
                <a:gd name="connsiteX13" fmla="*/ 1883350 w 8604150"/>
                <a:gd name="connsiteY13" fmla="*/ 1511300 h 3172460"/>
                <a:gd name="connsiteX14" fmla="*/ 2124650 w 8604150"/>
                <a:gd name="connsiteY14" fmla="*/ 1130300 h 3172460"/>
                <a:gd name="connsiteX15" fmla="*/ 2188150 w 8604150"/>
                <a:gd name="connsiteY15" fmla="*/ 1600200 h 3172460"/>
                <a:gd name="connsiteX16" fmla="*/ 2327850 w 8604150"/>
                <a:gd name="connsiteY16" fmla="*/ 2425700 h 3172460"/>
                <a:gd name="connsiteX17" fmla="*/ 2442150 w 8604150"/>
                <a:gd name="connsiteY17" fmla="*/ 2006600 h 3172460"/>
                <a:gd name="connsiteX18" fmla="*/ 2708850 w 8604150"/>
                <a:gd name="connsiteY18" fmla="*/ 863600 h 3172460"/>
                <a:gd name="connsiteX19" fmla="*/ 2830695 w 8604150"/>
                <a:gd name="connsiteY19" fmla="*/ 2384552 h 3172460"/>
                <a:gd name="connsiteX20" fmla="*/ 3070991 w 8604150"/>
                <a:gd name="connsiteY20" fmla="*/ 1858264 h 3172460"/>
                <a:gd name="connsiteX21" fmla="*/ 3203147 w 8604150"/>
                <a:gd name="connsiteY21" fmla="*/ 2488692 h 3172460"/>
                <a:gd name="connsiteX22" fmla="*/ 3534350 w 8604150"/>
                <a:gd name="connsiteY22" fmla="*/ 1803400 h 3172460"/>
                <a:gd name="connsiteX23" fmla="*/ 3712150 w 8604150"/>
                <a:gd name="connsiteY23" fmla="*/ 2349500 h 3172460"/>
                <a:gd name="connsiteX24" fmla="*/ 3775650 w 8604150"/>
                <a:gd name="connsiteY24" fmla="*/ 2146300 h 3172460"/>
                <a:gd name="connsiteX25" fmla="*/ 3957593 w 8604150"/>
                <a:gd name="connsiteY25" fmla="*/ 0 h 3172460"/>
                <a:gd name="connsiteX26" fmla="*/ 4202450 w 8604150"/>
                <a:gd name="connsiteY26" fmla="*/ 1085850 h 3172460"/>
                <a:gd name="connsiteX27" fmla="*/ 4381850 w 8604150"/>
                <a:gd name="connsiteY27" fmla="*/ 3172460 h 3172460"/>
                <a:gd name="connsiteX28" fmla="*/ 4625300 w 8604150"/>
                <a:gd name="connsiteY28" fmla="*/ 1206500 h 3172460"/>
                <a:gd name="connsiteX29" fmla="*/ 4861577 w 8604150"/>
                <a:gd name="connsiteY29" fmla="*/ 823913 h 3172460"/>
                <a:gd name="connsiteX30" fmla="*/ 4957013 w 8604150"/>
                <a:gd name="connsiteY30" fmla="*/ 2379663 h 3172460"/>
                <a:gd name="connsiteX31" fmla="*/ 5137752 w 8604150"/>
                <a:gd name="connsiteY31" fmla="*/ 1730375 h 3172460"/>
                <a:gd name="connsiteX32" fmla="*/ 5406251 w 8604150"/>
                <a:gd name="connsiteY32" fmla="*/ 1149350 h 3172460"/>
                <a:gd name="connsiteX33" fmla="*/ 5528250 w 8604150"/>
                <a:gd name="connsiteY33" fmla="*/ 2400300 h 3172460"/>
                <a:gd name="connsiteX34" fmla="*/ 5604450 w 8604150"/>
                <a:gd name="connsiteY34" fmla="*/ 2133600 h 3172460"/>
                <a:gd name="connsiteX35" fmla="*/ 5858450 w 8604150"/>
                <a:gd name="connsiteY35" fmla="*/ 1574800 h 3172460"/>
                <a:gd name="connsiteX36" fmla="*/ 6010850 w 8604150"/>
                <a:gd name="connsiteY36" fmla="*/ 2070100 h 3172460"/>
                <a:gd name="connsiteX37" fmla="*/ 6096670 w 8604150"/>
                <a:gd name="connsiteY37" fmla="*/ 1518920 h 3172460"/>
                <a:gd name="connsiteX38" fmla="*/ 6239831 w 8604150"/>
                <a:gd name="connsiteY38" fmla="*/ 1224280 h 3172460"/>
                <a:gd name="connsiteX39" fmla="*/ 6404550 w 8604150"/>
                <a:gd name="connsiteY39" fmla="*/ 2540000 h 3172460"/>
                <a:gd name="connsiteX40" fmla="*/ 6582350 w 8604150"/>
                <a:gd name="connsiteY40" fmla="*/ 2705100 h 3172460"/>
                <a:gd name="connsiteX41" fmla="*/ 6803406 w 8604150"/>
                <a:gd name="connsiteY41" fmla="*/ 177800 h 3172460"/>
                <a:gd name="connsiteX42" fmla="*/ 6960695 w 8604150"/>
                <a:gd name="connsiteY42" fmla="*/ 675386 h 3172460"/>
                <a:gd name="connsiteX43" fmla="*/ 7217350 w 8604150"/>
                <a:gd name="connsiteY43" fmla="*/ 2590800 h 3172460"/>
                <a:gd name="connsiteX44" fmla="*/ 7369750 w 8604150"/>
                <a:gd name="connsiteY44" fmla="*/ 1511300 h 3172460"/>
                <a:gd name="connsiteX45" fmla="*/ 7611050 w 8604150"/>
                <a:gd name="connsiteY45" fmla="*/ 1155700 h 3172460"/>
                <a:gd name="connsiteX46" fmla="*/ 7674550 w 8604150"/>
                <a:gd name="connsiteY46" fmla="*/ 2095500 h 3172460"/>
                <a:gd name="connsiteX47" fmla="*/ 7788850 w 8604150"/>
                <a:gd name="connsiteY47" fmla="*/ 2425700 h 3172460"/>
                <a:gd name="connsiteX48" fmla="*/ 7877750 w 8604150"/>
                <a:gd name="connsiteY48" fmla="*/ 1866900 h 3172460"/>
                <a:gd name="connsiteX49" fmla="*/ 8157150 w 8604150"/>
                <a:gd name="connsiteY49" fmla="*/ 1155700 h 3172460"/>
                <a:gd name="connsiteX50" fmla="*/ 8296850 w 8604150"/>
                <a:gd name="connsiteY50" fmla="*/ 2070100 h 3172460"/>
                <a:gd name="connsiteX51" fmla="*/ 8451751 w 8604150"/>
                <a:gd name="connsiteY51" fmla="*/ 1427480 h 3172460"/>
                <a:gd name="connsiteX52" fmla="*/ 8604150 w 8604150"/>
                <a:gd name="connsiteY52" fmla="*/ 1238432 h 31724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534350 w 8604150"/>
                <a:gd name="connsiteY22" fmla="*/ 18034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06251 w 8604150"/>
                <a:gd name="connsiteY32" fmla="*/ 11493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534350 w 8604150"/>
                <a:gd name="connsiteY22" fmla="*/ 18034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654750 w 8604150"/>
                <a:gd name="connsiteY24" fmla="*/ 212090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654750 w 8604150"/>
                <a:gd name="connsiteY24" fmla="*/ 2120900 h 3261360"/>
                <a:gd name="connsiteX25" fmla="*/ 39808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67439 w 8604150"/>
                <a:gd name="connsiteY22" fmla="*/ 231775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62789 w 8604150"/>
                <a:gd name="connsiteY22" fmla="*/ 24130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81390 w 8604150"/>
                <a:gd name="connsiteY22" fmla="*/ 24638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281390 w 8604150"/>
                <a:gd name="connsiteY22" fmla="*/ 24638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747751 w 8604150"/>
                <a:gd name="connsiteY25" fmla="*/ 21399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614500 w 8604150"/>
                <a:gd name="connsiteY24" fmla="*/ 238760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59401 w 8604150"/>
                <a:gd name="connsiteY25" fmla="*/ 2086768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62888 w 8604150"/>
                <a:gd name="connsiteY25" fmla="*/ 2079625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445999 w 8604150"/>
                <a:gd name="connsiteY22" fmla="*/ 1854200 h 3261360"/>
                <a:gd name="connsiteX23" fmla="*/ 3549399 w 8604150"/>
                <a:gd name="connsiteY23" fmla="*/ 2381250 h 3261360"/>
                <a:gd name="connsiteX24" fmla="*/ 3662888 w 8604150"/>
                <a:gd name="connsiteY24" fmla="*/ 2079625 h 3261360"/>
                <a:gd name="connsiteX25" fmla="*/ 39808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8604150" h="3261360">
                  <a:moveTo>
                    <a:pt x="0" y="1149350"/>
                  </a:moveTo>
                  <a:lnTo>
                    <a:pt x="130750" y="1346200"/>
                  </a:lnTo>
                  <a:lnTo>
                    <a:pt x="194250" y="2019300"/>
                  </a:lnTo>
                  <a:lnTo>
                    <a:pt x="386671" y="1000760"/>
                  </a:lnTo>
                  <a:lnTo>
                    <a:pt x="473650" y="2743200"/>
                  </a:lnTo>
                  <a:lnTo>
                    <a:pt x="575250" y="2133600"/>
                  </a:lnTo>
                  <a:lnTo>
                    <a:pt x="918150" y="1511300"/>
                  </a:lnTo>
                  <a:lnTo>
                    <a:pt x="1033990" y="2458720"/>
                  </a:lnTo>
                  <a:lnTo>
                    <a:pt x="1286450" y="927100"/>
                  </a:lnTo>
                  <a:lnTo>
                    <a:pt x="1349950" y="457200"/>
                  </a:lnTo>
                  <a:lnTo>
                    <a:pt x="1515050" y="1143000"/>
                  </a:lnTo>
                  <a:lnTo>
                    <a:pt x="1578550" y="1689100"/>
                  </a:lnTo>
                  <a:lnTo>
                    <a:pt x="1756350" y="2755900"/>
                  </a:lnTo>
                  <a:lnTo>
                    <a:pt x="1883350" y="1511300"/>
                  </a:lnTo>
                  <a:lnTo>
                    <a:pt x="2124650" y="1130300"/>
                  </a:lnTo>
                  <a:lnTo>
                    <a:pt x="2188150" y="1600200"/>
                  </a:lnTo>
                  <a:lnTo>
                    <a:pt x="2327850" y="2425700"/>
                  </a:lnTo>
                  <a:lnTo>
                    <a:pt x="2442150" y="2006600"/>
                  </a:lnTo>
                  <a:lnTo>
                    <a:pt x="2708850" y="863600"/>
                  </a:lnTo>
                  <a:lnTo>
                    <a:pt x="2830695" y="2384552"/>
                  </a:lnTo>
                  <a:lnTo>
                    <a:pt x="3070991" y="1858264"/>
                  </a:lnTo>
                  <a:lnTo>
                    <a:pt x="3189197" y="2475992"/>
                  </a:lnTo>
                  <a:lnTo>
                    <a:pt x="3445999" y="1854200"/>
                  </a:lnTo>
                  <a:lnTo>
                    <a:pt x="3549399" y="2381250"/>
                  </a:lnTo>
                  <a:lnTo>
                    <a:pt x="3662888" y="2079625"/>
                  </a:lnTo>
                  <a:lnTo>
                    <a:pt x="3980843" y="0"/>
                  </a:lnTo>
                  <a:lnTo>
                    <a:pt x="4202450" y="1085850"/>
                  </a:lnTo>
                  <a:lnTo>
                    <a:pt x="4381850" y="3261360"/>
                  </a:lnTo>
                  <a:lnTo>
                    <a:pt x="4625300" y="1206500"/>
                  </a:lnTo>
                  <a:lnTo>
                    <a:pt x="4861577" y="823913"/>
                  </a:lnTo>
                  <a:lnTo>
                    <a:pt x="4957013" y="2379663"/>
                  </a:lnTo>
                  <a:lnTo>
                    <a:pt x="5137752" y="1730375"/>
                  </a:lnTo>
                  <a:lnTo>
                    <a:pt x="5424851" y="958850"/>
                  </a:lnTo>
                  <a:lnTo>
                    <a:pt x="5528250" y="2400300"/>
                  </a:lnTo>
                  <a:lnTo>
                    <a:pt x="5604450" y="2133600"/>
                  </a:lnTo>
                  <a:lnTo>
                    <a:pt x="5858450" y="1574800"/>
                  </a:lnTo>
                  <a:lnTo>
                    <a:pt x="6010850" y="2070100"/>
                  </a:lnTo>
                  <a:lnTo>
                    <a:pt x="6096670" y="1518920"/>
                  </a:lnTo>
                  <a:lnTo>
                    <a:pt x="6239831" y="1224280"/>
                  </a:lnTo>
                  <a:lnTo>
                    <a:pt x="6404550" y="2540000"/>
                  </a:lnTo>
                  <a:lnTo>
                    <a:pt x="6582350" y="2705100"/>
                  </a:lnTo>
                  <a:lnTo>
                    <a:pt x="6803406" y="177800"/>
                  </a:lnTo>
                  <a:lnTo>
                    <a:pt x="6960695" y="675386"/>
                  </a:lnTo>
                  <a:lnTo>
                    <a:pt x="7217350" y="2590800"/>
                  </a:lnTo>
                  <a:lnTo>
                    <a:pt x="7369750" y="1511300"/>
                  </a:lnTo>
                  <a:lnTo>
                    <a:pt x="7611050" y="1155700"/>
                  </a:lnTo>
                  <a:lnTo>
                    <a:pt x="7674550" y="2095500"/>
                  </a:lnTo>
                  <a:lnTo>
                    <a:pt x="7788850" y="2425700"/>
                  </a:lnTo>
                  <a:lnTo>
                    <a:pt x="7877750" y="1866900"/>
                  </a:lnTo>
                  <a:lnTo>
                    <a:pt x="8157150" y="1155700"/>
                  </a:lnTo>
                  <a:lnTo>
                    <a:pt x="8296850" y="2070100"/>
                  </a:lnTo>
                  <a:lnTo>
                    <a:pt x="8451751" y="1427480"/>
                  </a:lnTo>
                  <a:lnTo>
                    <a:pt x="8604150" y="1238432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  <a:alpha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9" name="椭圆 238"/>
            <p:cNvSpPr>
              <a:spLocks noChangeAspect="1"/>
            </p:cNvSpPr>
            <p:nvPr/>
          </p:nvSpPr>
          <p:spPr>
            <a:xfrm rot="9900000">
              <a:off x="11866810" y="2332229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0" name="椭圆 239"/>
            <p:cNvSpPr>
              <a:spLocks noChangeAspect="1"/>
            </p:cNvSpPr>
            <p:nvPr/>
          </p:nvSpPr>
          <p:spPr>
            <a:xfrm rot="9900000">
              <a:off x="11647240" y="2190553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1" name="椭圆 240"/>
            <p:cNvSpPr>
              <a:spLocks noChangeAspect="1"/>
            </p:cNvSpPr>
            <p:nvPr/>
          </p:nvSpPr>
          <p:spPr>
            <a:xfrm rot="9900000">
              <a:off x="10577766" y="231737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2" name="椭圆 241"/>
            <p:cNvSpPr>
              <a:spLocks noChangeAspect="1"/>
            </p:cNvSpPr>
            <p:nvPr/>
          </p:nvSpPr>
          <p:spPr>
            <a:xfrm rot="9900000">
              <a:off x="9886560" y="2890446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3" name="椭圆 242"/>
            <p:cNvSpPr>
              <a:spLocks noChangeAspect="1"/>
            </p:cNvSpPr>
            <p:nvPr/>
          </p:nvSpPr>
          <p:spPr>
            <a:xfrm rot="9900000">
              <a:off x="10279940" y="3475313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4" name="椭圆 243"/>
            <p:cNvSpPr>
              <a:spLocks noChangeAspect="1"/>
            </p:cNvSpPr>
            <p:nvPr/>
          </p:nvSpPr>
          <p:spPr>
            <a:xfrm rot="9900000">
              <a:off x="9300543" y="2666175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5" name="椭圆 244"/>
            <p:cNvSpPr>
              <a:spLocks noChangeAspect="1"/>
            </p:cNvSpPr>
            <p:nvPr/>
          </p:nvSpPr>
          <p:spPr>
            <a:xfrm rot="9900000">
              <a:off x="9083051" y="3105745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6" name="椭圆 245"/>
            <p:cNvSpPr>
              <a:spLocks noChangeAspect="1"/>
            </p:cNvSpPr>
            <p:nvPr/>
          </p:nvSpPr>
          <p:spPr>
            <a:xfrm rot="9900000">
              <a:off x="8379239" y="3570441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7" name="椭圆 246"/>
            <p:cNvSpPr>
              <a:spLocks noChangeAspect="1"/>
            </p:cNvSpPr>
            <p:nvPr/>
          </p:nvSpPr>
          <p:spPr>
            <a:xfrm rot="9900000">
              <a:off x="6924395" y="4863371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8" name="椭圆 247"/>
            <p:cNvSpPr>
              <a:spLocks noChangeAspect="1"/>
            </p:cNvSpPr>
            <p:nvPr/>
          </p:nvSpPr>
          <p:spPr>
            <a:xfrm rot="9900000">
              <a:off x="6347493" y="3888008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9" name="椭圆 248"/>
            <p:cNvSpPr>
              <a:spLocks noChangeAspect="1"/>
            </p:cNvSpPr>
            <p:nvPr/>
          </p:nvSpPr>
          <p:spPr>
            <a:xfrm rot="9900000">
              <a:off x="5760951" y="3907116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0" name="椭圆 249"/>
            <p:cNvSpPr>
              <a:spLocks noChangeAspect="1"/>
            </p:cNvSpPr>
            <p:nvPr/>
          </p:nvSpPr>
          <p:spPr>
            <a:xfrm rot="9900000">
              <a:off x="5547977" y="4363555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1" name="椭圆 250"/>
            <p:cNvSpPr>
              <a:spLocks noChangeAspect="1"/>
            </p:cNvSpPr>
            <p:nvPr/>
          </p:nvSpPr>
          <p:spPr>
            <a:xfrm rot="9900000">
              <a:off x="4769538" y="442093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2" name="椭圆 251"/>
            <p:cNvSpPr>
              <a:spLocks noChangeAspect="1"/>
            </p:cNvSpPr>
            <p:nvPr/>
          </p:nvSpPr>
          <p:spPr>
            <a:xfrm rot="9900000">
              <a:off x="3740015" y="4137446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3" name="椭圆 252"/>
            <p:cNvSpPr>
              <a:spLocks noChangeAspect="1"/>
            </p:cNvSpPr>
            <p:nvPr/>
          </p:nvSpPr>
          <p:spPr>
            <a:xfrm rot="9900000">
              <a:off x="3626297" y="4473609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4" name="椭圆 253"/>
            <p:cNvSpPr>
              <a:spLocks noChangeAspect="1"/>
            </p:cNvSpPr>
            <p:nvPr/>
          </p:nvSpPr>
          <p:spPr>
            <a:xfrm rot="9900000">
              <a:off x="3156684" y="5686619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5" name="椭圆 254"/>
            <p:cNvSpPr>
              <a:spLocks noChangeAspect="1"/>
            </p:cNvSpPr>
            <p:nvPr/>
          </p:nvSpPr>
          <p:spPr>
            <a:xfrm rot="9900000">
              <a:off x="2816099" y="525278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6" name="椭圆 255"/>
            <p:cNvSpPr>
              <a:spLocks noChangeAspect="1"/>
            </p:cNvSpPr>
            <p:nvPr/>
          </p:nvSpPr>
          <p:spPr>
            <a:xfrm rot="9900000">
              <a:off x="2065423" y="460045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7" name="椭圆 256"/>
            <p:cNvSpPr>
              <a:spLocks noChangeAspect="1"/>
            </p:cNvSpPr>
            <p:nvPr/>
          </p:nvSpPr>
          <p:spPr>
            <a:xfrm rot="9900000">
              <a:off x="1840293" y="5048312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8" name="椭圆 257"/>
            <p:cNvSpPr>
              <a:spLocks noChangeAspect="1"/>
            </p:cNvSpPr>
            <p:nvPr/>
          </p:nvSpPr>
          <p:spPr>
            <a:xfrm rot="9900000">
              <a:off x="1118339" y="5224501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9" name="椭圆 258"/>
            <p:cNvSpPr>
              <a:spLocks noChangeAspect="1"/>
            </p:cNvSpPr>
            <p:nvPr/>
          </p:nvSpPr>
          <p:spPr>
            <a:xfrm rot="9900000">
              <a:off x="653980" y="505556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0" name="椭圆 259"/>
            <p:cNvSpPr>
              <a:spLocks noChangeAspect="1"/>
            </p:cNvSpPr>
            <p:nvPr/>
          </p:nvSpPr>
          <p:spPr>
            <a:xfrm rot="9900000">
              <a:off x="503174" y="5293188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1" name="椭圆 260"/>
            <p:cNvSpPr>
              <a:spLocks noChangeAspect="1"/>
            </p:cNvSpPr>
            <p:nvPr/>
          </p:nvSpPr>
          <p:spPr>
            <a:xfrm rot="9900000">
              <a:off x="11408279" y="2635878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2" name="椭圆 261"/>
            <p:cNvSpPr>
              <a:spLocks noChangeAspect="1"/>
            </p:cNvSpPr>
            <p:nvPr/>
          </p:nvSpPr>
          <p:spPr>
            <a:xfrm rot="9900000">
              <a:off x="11393289" y="156175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3" name="椭圆 262"/>
            <p:cNvSpPr>
              <a:spLocks noChangeAspect="1"/>
            </p:cNvSpPr>
            <p:nvPr/>
          </p:nvSpPr>
          <p:spPr>
            <a:xfrm rot="9900000">
              <a:off x="10841196" y="973396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4" name="椭圆 263"/>
            <p:cNvSpPr>
              <a:spLocks noChangeAspect="1"/>
            </p:cNvSpPr>
            <p:nvPr/>
          </p:nvSpPr>
          <p:spPr>
            <a:xfrm rot="9900000">
              <a:off x="10866880" y="158447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5" name="椭圆 264"/>
            <p:cNvSpPr>
              <a:spLocks noChangeAspect="1"/>
            </p:cNvSpPr>
            <p:nvPr/>
          </p:nvSpPr>
          <p:spPr>
            <a:xfrm rot="9900000">
              <a:off x="10173601" y="143463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6" name="椭圆 265"/>
            <p:cNvSpPr>
              <a:spLocks noChangeAspect="1"/>
            </p:cNvSpPr>
            <p:nvPr/>
          </p:nvSpPr>
          <p:spPr>
            <a:xfrm rot="9900000">
              <a:off x="9146872" y="1405697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7" name="椭圆 266"/>
            <p:cNvSpPr>
              <a:spLocks noChangeAspect="1"/>
            </p:cNvSpPr>
            <p:nvPr/>
          </p:nvSpPr>
          <p:spPr>
            <a:xfrm rot="9900000">
              <a:off x="8479540" y="1932932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8" name="椭圆 267"/>
            <p:cNvSpPr>
              <a:spLocks noChangeAspect="1"/>
            </p:cNvSpPr>
            <p:nvPr/>
          </p:nvSpPr>
          <p:spPr>
            <a:xfrm rot="9900000">
              <a:off x="7825734" y="2142632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9" name="椭圆 268"/>
            <p:cNvSpPr>
              <a:spLocks noChangeAspect="1"/>
            </p:cNvSpPr>
            <p:nvPr/>
          </p:nvSpPr>
          <p:spPr>
            <a:xfrm rot="9900000">
              <a:off x="7647494" y="2740966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0" name="椭圆 269"/>
            <p:cNvSpPr>
              <a:spLocks noChangeAspect="1"/>
            </p:cNvSpPr>
            <p:nvPr/>
          </p:nvSpPr>
          <p:spPr>
            <a:xfrm rot="9900000">
              <a:off x="7326955" y="2182599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1" name="椭圆 270"/>
            <p:cNvSpPr>
              <a:spLocks noChangeAspect="1"/>
            </p:cNvSpPr>
            <p:nvPr/>
          </p:nvSpPr>
          <p:spPr>
            <a:xfrm rot="9900000">
              <a:off x="7147656" y="287818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2" name="椭圆 271"/>
            <p:cNvSpPr>
              <a:spLocks noChangeAspect="1"/>
            </p:cNvSpPr>
            <p:nvPr/>
          </p:nvSpPr>
          <p:spPr>
            <a:xfrm rot="9900000">
              <a:off x="6874826" y="2408932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3" name="椭圆 272"/>
            <p:cNvSpPr>
              <a:spLocks noChangeAspect="1"/>
            </p:cNvSpPr>
            <p:nvPr/>
          </p:nvSpPr>
          <p:spPr>
            <a:xfrm rot="9900000">
              <a:off x="6800412" y="2735386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4" name="椭圆 273"/>
            <p:cNvSpPr>
              <a:spLocks noChangeAspect="1"/>
            </p:cNvSpPr>
            <p:nvPr/>
          </p:nvSpPr>
          <p:spPr>
            <a:xfrm rot="9900000">
              <a:off x="5546859" y="1840908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5" name="椭圆 274"/>
            <p:cNvSpPr>
              <a:spLocks noChangeAspect="1"/>
            </p:cNvSpPr>
            <p:nvPr/>
          </p:nvSpPr>
          <p:spPr>
            <a:xfrm rot="9900000">
              <a:off x="5017331" y="2898391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6" name="椭圆 275"/>
            <p:cNvSpPr>
              <a:spLocks noChangeAspect="1"/>
            </p:cNvSpPr>
            <p:nvPr/>
          </p:nvSpPr>
          <p:spPr>
            <a:xfrm rot="9900000">
              <a:off x="4951260" y="357185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7" name="椭圆 276"/>
            <p:cNvSpPr>
              <a:spLocks noChangeAspect="1"/>
            </p:cNvSpPr>
            <p:nvPr/>
          </p:nvSpPr>
          <p:spPr>
            <a:xfrm rot="9900000">
              <a:off x="4260048" y="308257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8" name="椭圆 277"/>
            <p:cNvSpPr>
              <a:spLocks noChangeAspect="1"/>
            </p:cNvSpPr>
            <p:nvPr/>
          </p:nvSpPr>
          <p:spPr>
            <a:xfrm rot="9900000">
              <a:off x="4228003" y="337515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9" name="椭圆 278"/>
            <p:cNvSpPr>
              <a:spLocks noChangeAspect="1"/>
            </p:cNvSpPr>
            <p:nvPr/>
          </p:nvSpPr>
          <p:spPr>
            <a:xfrm rot="9900000">
              <a:off x="4037411" y="3988731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0" name="椭圆 279"/>
            <p:cNvSpPr>
              <a:spLocks noChangeAspect="1"/>
            </p:cNvSpPr>
            <p:nvPr/>
          </p:nvSpPr>
          <p:spPr>
            <a:xfrm rot="9900000">
              <a:off x="3705789" y="356810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1" name="椭圆 280"/>
            <p:cNvSpPr>
              <a:spLocks noChangeAspect="1"/>
            </p:cNvSpPr>
            <p:nvPr/>
          </p:nvSpPr>
          <p:spPr>
            <a:xfrm rot="9900000">
              <a:off x="3070587" y="3258397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2" name="椭圆 281"/>
            <p:cNvSpPr>
              <a:spLocks noChangeAspect="1"/>
            </p:cNvSpPr>
            <p:nvPr/>
          </p:nvSpPr>
          <p:spPr>
            <a:xfrm rot="9900000">
              <a:off x="2787821" y="315995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3" name="椭圆 282"/>
            <p:cNvSpPr>
              <a:spLocks noChangeAspect="1"/>
            </p:cNvSpPr>
            <p:nvPr/>
          </p:nvSpPr>
          <p:spPr>
            <a:xfrm rot="9900000">
              <a:off x="1981409" y="3486469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4" name="椭圆 283"/>
            <p:cNvSpPr>
              <a:spLocks noChangeAspect="1"/>
            </p:cNvSpPr>
            <p:nvPr/>
          </p:nvSpPr>
          <p:spPr>
            <a:xfrm rot="9900000">
              <a:off x="1501428" y="4133277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5" name="椭圆 284"/>
            <p:cNvSpPr>
              <a:spLocks noChangeAspect="1"/>
            </p:cNvSpPr>
            <p:nvPr/>
          </p:nvSpPr>
          <p:spPr>
            <a:xfrm rot="9900000">
              <a:off x="1269167" y="3855297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6" name="椭圆 285"/>
            <p:cNvSpPr>
              <a:spLocks noChangeAspect="1"/>
            </p:cNvSpPr>
            <p:nvPr/>
          </p:nvSpPr>
          <p:spPr>
            <a:xfrm rot="9900000">
              <a:off x="1297928" y="443183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7" name="椭圆 286"/>
            <p:cNvSpPr>
              <a:spLocks noChangeAspect="1"/>
            </p:cNvSpPr>
            <p:nvPr/>
          </p:nvSpPr>
          <p:spPr>
            <a:xfrm rot="9900000">
              <a:off x="692897" y="4381959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89" name="组合 288"/>
          <p:cNvGrpSpPr/>
          <p:nvPr/>
        </p:nvGrpSpPr>
        <p:grpSpPr>
          <a:xfrm>
            <a:off x="209097" y="377372"/>
            <a:ext cx="1030514" cy="1030514"/>
            <a:chOff x="223158" y="270330"/>
            <a:chExt cx="1030514" cy="1030514"/>
          </a:xfrm>
        </p:grpSpPr>
        <p:grpSp>
          <p:nvGrpSpPr>
            <p:cNvPr id="18" name="组合 17"/>
            <p:cNvGrpSpPr/>
            <p:nvPr/>
          </p:nvGrpSpPr>
          <p:grpSpPr>
            <a:xfrm>
              <a:off x="518888" y="598505"/>
              <a:ext cx="439056" cy="374164"/>
              <a:chOff x="8151587" y="2836862"/>
              <a:chExt cx="3351213" cy="2855914"/>
            </a:xfrm>
          </p:grpSpPr>
          <p:sp>
            <p:nvSpPr>
              <p:cNvPr id="9" name="Freeform 5"/>
              <p:cNvSpPr>
                <a:spLocks/>
              </p:cNvSpPr>
              <p:nvPr/>
            </p:nvSpPr>
            <p:spPr bwMode="auto">
              <a:xfrm>
                <a:off x="10231212" y="2836862"/>
                <a:ext cx="1271588" cy="1270000"/>
              </a:xfrm>
              <a:custGeom>
                <a:avLst/>
                <a:gdLst>
                  <a:gd name="T0" fmla="*/ 688 w 856"/>
                  <a:gd name="T1" fmla="*/ 834 h 855"/>
                  <a:gd name="T2" fmla="*/ 611 w 856"/>
                  <a:gd name="T3" fmla="*/ 834 h 855"/>
                  <a:gd name="T4" fmla="*/ 21 w 856"/>
                  <a:gd name="T5" fmla="*/ 245 h 855"/>
                  <a:gd name="T6" fmla="*/ 21 w 856"/>
                  <a:gd name="T7" fmla="*/ 168 h 855"/>
                  <a:gd name="T8" fmla="*/ 168 w 856"/>
                  <a:gd name="T9" fmla="*/ 21 h 855"/>
                  <a:gd name="T10" fmla="*/ 245 w 856"/>
                  <a:gd name="T11" fmla="*/ 21 h 855"/>
                  <a:gd name="T12" fmla="*/ 834 w 856"/>
                  <a:gd name="T13" fmla="*/ 611 h 855"/>
                  <a:gd name="T14" fmla="*/ 834 w 856"/>
                  <a:gd name="T15" fmla="*/ 688 h 855"/>
                  <a:gd name="T16" fmla="*/ 688 w 856"/>
                  <a:gd name="T17" fmla="*/ 834 h 8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56" h="855">
                    <a:moveTo>
                      <a:pt x="688" y="834"/>
                    </a:moveTo>
                    <a:cubicBezTo>
                      <a:pt x="667" y="855"/>
                      <a:pt x="632" y="855"/>
                      <a:pt x="611" y="834"/>
                    </a:cubicBezTo>
                    <a:cubicBezTo>
                      <a:pt x="21" y="245"/>
                      <a:pt x="21" y="245"/>
                      <a:pt x="21" y="245"/>
                    </a:cubicBezTo>
                    <a:cubicBezTo>
                      <a:pt x="0" y="224"/>
                      <a:pt x="0" y="189"/>
                      <a:pt x="21" y="168"/>
                    </a:cubicBezTo>
                    <a:cubicBezTo>
                      <a:pt x="168" y="21"/>
                      <a:pt x="168" y="21"/>
                      <a:pt x="168" y="21"/>
                    </a:cubicBezTo>
                    <a:cubicBezTo>
                      <a:pt x="189" y="0"/>
                      <a:pt x="224" y="0"/>
                      <a:pt x="245" y="21"/>
                    </a:cubicBezTo>
                    <a:cubicBezTo>
                      <a:pt x="834" y="611"/>
                      <a:pt x="834" y="611"/>
                      <a:pt x="834" y="611"/>
                    </a:cubicBezTo>
                    <a:cubicBezTo>
                      <a:pt x="856" y="632"/>
                      <a:pt x="856" y="666"/>
                      <a:pt x="834" y="688"/>
                    </a:cubicBezTo>
                    <a:cubicBezTo>
                      <a:pt x="688" y="834"/>
                      <a:pt x="688" y="834"/>
                      <a:pt x="688" y="834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" name="Freeform 6"/>
              <p:cNvSpPr>
                <a:spLocks/>
              </p:cNvSpPr>
              <p:nvPr/>
            </p:nvSpPr>
            <p:spPr bwMode="auto">
              <a:xfrm>
                <a:off x="8694512" y="3690938"/>
                <a:ext cx="2238375" cy="2001838"/>
              </a:xfrm>
              <a:custGeom>
                <a:avLst/>
                <a:gdLst>
                  <a:gd name="T0" fmla="*/ 1474 w 1509"/>
                  <a:gd name="T1" fmla="*/ 672 h 1349"/>
                  <a:gd name="T2" fmla="*/ 938 w 1509"/>
                  <a:gd name="T3" fmla="*/ 138 h 1349"/>
                  <a:gd name="T4" fmla="*/ 796 w 1509"/>
                  <a:gd name="T5" fmla="*/ 188 h 1349"/>
                  <a:gd name="T6" fmla="*/ 755 w 1509"/>
                  <a:gd name="T7" fmla="*/ 304 h 1349"/>
                  <a:gd name="T8" fmla="*/ 657 w 1509"/>
                  <a:gd name="T9" fmla="*/ 414 h 1349"/>
                  <a:gd name="T10" fmla="*/ 510 w 1509"/>
                  <a:gd name="T11" fmla="*/ 423 h 1349"/>
                  <a:gd name="T12" fmla="*/ 437 w 1509"/>
                  <a:gd name="T13" fmla="*/ 377 h 1349"/>
                  <a:gd name="T14" fmla="*/ 391 w 1509"/>
                  <a:gd name="T15" fmla="*/ 177 h 1349"/>
                  <a:gd name="T16" fmla="*/ 453 w 1509"/>
                  <a:gd name="T17" fmla="*/ 0 h 1349"/>
                  <a:gd name="T18" fmla="*/ 18 w 1509"/>
                  <a:gd name="T19" fmla="*/ 435 h 1349"/>
                  <a:gd name="T20" fmla="*/ 18 w 1509"/>
                  <a:gd name="T21" fmla="*/ 499 h 1349"/>
                  <a:gd name="T22" fmla="*/ 59 w 1509"/>
                  <a:gd name="T23" fmla="*/ 541 h 1349"/>
                  <a:gd name="T24" fmla="*/ 139 w 1509"/>
                  <a:gd name="T25" fmla="*/ 461 h 1349"/>
                  <a:gd name="T26" fmla="*/ 331 w 1509"/>
                  <a:gd name="T27" fmla="*/ 461 h 1349"/>
                  <a:gd name="T28" fmla="*/ 371 w 1509"/>
                  <a:gd name="T29" fmla="*/ 557 h 1349"/>
                  <a:gd name="T30" fmla="*/ 466 w 1509"/>
                  <a:gd name="T31" fmla="*/ 596 h 1349"/>
                  <a:gd name="T32" fmla="*/ 506 w 1509"/>
                  <a:gd name="T33" fmla="*/ 692 h 1349"/>
                  <a:gd name="T34" fmla="*/ 601 w 1509"/>
                  <a:gd name="T35" fmla="*/ 731 h 1349"/>
                  <a:gd name="T36" fmla="*/ 641 w 1509"/>
                  <a:gd name="T37" fmla="*/ 827 h 1349"/>
                  <a:gd name="T38" fmla="*/ 737 w 1509"/>
                  <a:gd name="T39" fmla="*/ 866 h 1349"/>
                  <a:gd name="T40" fmla="*/ 736 w 1509"/>
                  <a:gd name="T41" fmla="*/ 1058 h 1349"/>
                  <a:gd name="T42" fmla="*/ 657 w 1509"/>
                  <a:gd name="T43" fmla="*/ 1138 h 1349"/>
                  <a:gd name="T44" fmla="*/ 832 w 1509"/>
                  <a:gd name="T45" fmla="*/ 1314 h 1349"/>
                  <a:gd name="T46" fmla="*/ 960 w 1509"/>
                  <a:gd name="T47" fmla="*/ 1314 h 1349"/>
                  <a:gd name="T48" fmla="*/ 960 w 1509"/>
                  <a:gd name="T49" fmla="*/ 1186 h 1349"/>
                  <a:gd name="T50" fmla="*/ 820 w 1509"/>
                  <a:gd name="T51" fmla="*/ 1046 h 1349"/>
                  <a:gd name="T52" fmla="*/ 820 w 1509"/>
                  <a:gd name="T53" fmla="*/ 1002 h 1349"/>
                  <a:gd name="T54" fmla="*/ 864 w 1509"/>
                  <a:gd name="T55" fmla="*/ 1002 h 1349"/>
                  <a:gd name="T56" fmla="*/ 1004 w 1509"/>
                  <a:gd name="T57" fmla="*/ 1142 h 1349"/>
                  <a:gd name="T58" fmla="*/ 1131 w 1509"/>
                  <a:gd name="T59" fmla="*/ 1142 h 1349"/>
                  <a:gd name="T60" fmla="*/ 1131 w 1509"/>
                  <a:gd name="T61" fmla="*/ 1015 h 1349"/>
                  <a:gd name="T62" fmla="*/ 991 w 1509"/>
                  <a:gd name="T63" fmla="*/ 875 h 1349"/>
                  <a:gd name="T64" fmla="*/ 991 w 1509"/>
                  <a:gd name="T65" fmla="*/ 831 h 1349"/>
                  <a:gd name="T66" fmla="*/ 1035 w 1509"/>
                  <a:gd name="T67" fmla="*/ 831 h 1349"/>
                  <a:gd name="T68" fmla="*/ 1176 w 1509"/>
                  <a:gd name="T69" fmla="*/ 971 h 1349"/>
                  <a:gd name="T70" fmla="*/ 1303 w 1509"/>
                  <a:gd name="T71" fmla="*/ 971 h 1349"/>
                  <a:gd name="T72" fmla="*/ 1303 w 1509"/>
                  <a:gd name="T73" fmla="*/ 844 h 1349"/>
                  <a:gd name="T74" fmla="*/ 1163 w 1509"/>
                  <a:gd name="T75" fmla="*/ 703 h 1349"/>
                  <a:gd name="T76" fmla="*/ 1163 w 1509"/>
                  <a:gd name="T77" fmla="*/ 660 h 1349"/>
                  <a:gd name="T78" fmla="*/ 1206 w 1509"/>
                  <a:gd name="T79" fmla="*/ 660 h 1349"/>
                  <a:gd name="T80" fmla="*/ 1347 w 1509"/>
                  <a:gd name="T81" fmla="*/ 800 h 1349"/>
                  <a:gd name="T82" fmla="*/ 1474 w 1509"/>
                  <a:gd name="T83" fmla="*/ 800 h 1349"/>
                  <a:gd name="T84" fmla="*/ 1474 w 1509"/>
                  <a:gd name="T85" fmla="*/ 672 h 13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509" h="1349">
                    <a:moveTo>
                      <a:pt x="1474" y="672"/>
                    </a:moveTo>
                    <a:cubicBezTo>
                      <a:pt x="938" y="138"/>
                      <a:pt x="938" y="138"/>
                      <a:pt x="938" y="138"/>
                    </a:cubicBezTo>
                    <a:cubicBezTo>
                      <a:pt x="796" y="188"/>
                      <a:pt x="796" y="188"/>
                      <a:pt x="796" y="188"/>
                    </a:cubicBezTo>
                    <a:cubicBezTo>
                      <a:pt x="755" y="304"/>
                      <a:pt x="755" y="304"/>
                      <a:pt x="755" y="304"/>
                    </a:cubicBezTo>
                    <a:cubicBezTo>
                      <a:pt x="738" y="353"/>
                      <a:pt x="703" y="392"/>
                      <a:pt x="657" y="414"/>
                    </a:cubicBezTo>
                    <a:cubicBezTo>
                      <a:pt x="611" y="437"/>
                      <a:pt x="559" y="440"/>
                      <a:pt x="510" y="423"/>
                    </a:cubicBezTo>
                    <a:cubicBezTo>
                      <a:pt x="482" y="413"/>
                      <a:pt x="458" y="398"/>
                      <a:pt x="437" y="377"/>
                    </a:cubicBezTo>
                    <a:cubicBezTo>
                      <a:pt x="385" y="325"/>
                      <a:pt x="367" y="247"/>
                      <a:pt x="391" y="177"/>
                    </a:cubicBezTo>
                    <a:cubicBezTo>
                      <a:pt x="453" y="0"/>
                      <a:pt x="453" y="0"/>
                      <a:pt x="453" y="0"/>
                    </a:cubicBezTo>
                    <a:cubicBezTo>
                      <a:pt x="18" y="435"/>
                      <a:pt x="18" y="435"/>
                      <a:pt x="18" y="435"/>
                    </a:cubicBezTo>
                    <a:cubicBezTo>
                      <a:pt x="0" y="452"/>
                      <a:pt x="0" y="481"/>
                      <a:pt x="18" y="499"/>
                    </a:cubicBezTo>
                    <a:cubicBezTo>
                      <a:pt x="59" y="541"/>
                      <a:pt x="59" y="541"/>
                      <a:pt x="59" y="541"/>
                    </a:cubicBezTo>
                    <a:cubicBezTo>
                      <a:pt x="139" y="461"/>
                      <a:pt x="139" y="461"/>
                      <a:pt x="139" y="461"/>
                    </a:cubicBezTo>
                    <a:cubicBezTo>
                      <a:pt x="192" y="408"/>
                      <a:pt x="278" y="408"/>
                      <a:pt x="331" y="461"/>
                    </a:cubicBezTo>
                    <a:cubicBezTo>
                      <a:pt x="357" y="488"/>
                      <a:pt x="370" y="522"/>
                      <a:pt x="371" y="557"/>
                    </a:cubicBezTo>
                    <a:cubicBezTo>
                      <a:pt x="405" y="557"/>
                      <a:pt x="440" y="570"/>
                      <a:pt x="466" y="596"/>
                    </a:cubicBezTo>
                    <a:cubicBezTo>
                      <a:pt x="492" y="623"/>
                      <a:pt x="506" y="657"/>
                      <a:pt x="506" y="692"/>
                    </a:cubicBezTo>
                    <a:cubicBezTo>
                      <a:pt x="541" y="692"/>
                      <a:pt x="575" y="705"/>
                      <a:pt x="601" y="731"/>
                    </a:cubicBezTo>
                    <a:cubicBezTo>
                      <a:pt x="628" y="758"/>
                      <a:pt x="641" y="792"/>
                      <a:pt x="641" y="827"/>
                    </a:cubicBezTo>
                    <a:cubicBezTo>
                      <a:pt x="676" y="827"/>
                      <a:pt x="710" y="840"/>
                      <a:pt x="737" y="866"/>
                    </a:cubicBezTo>
                    <a:cubicBezTo>
                      <a:pt x="789" y="919"/>
                      <a:pt x="789" y="1005"/>
                      <a:pt x="736" y="1058"/>
                    </a:cubicBezTo>
                    <a:cubicBezTo>
                      <a:pt x="657" y="1138"/>
                      <a:pt x="657" y="1138"/>
                      <a:pt x="657" y="1138"/>
                    </a:cubicBezTo>
                    <a:cubicBezTo>
                      <a:pt x="832" y="1314"/>
                      <a:pt x="832" y="1314"/>
                      <a:pt x="832" y="1314"/>
                    </a:cubicBezTo>
                    <a:cubicBezTo>
                      <a:pt x="868" y="1349"/>
                      <a:pt x="925" y="1349"/>
                      <a:pt x="960" y="1314"/>
                    </a:cubicBezTo>
                    <a:cubicBezTo>
                      <a:pt x="995" y="1278"/>
                      <a:pt x="995" y="1221"/>
                      <a:pt x="960" y="1186"/>
                    </a:cubicBezTo>
                    <a:cubicBezTo>
                      <a:pt x="820" y="1046"/>
                      <a:pt x="820" y="1046"/>
                      <a:pt x="820" y="1046"/>
                    </a:cubicBezTo>
                    <a:cubicBezTo>
                      <a:pt x="808" y="1034"/>
                      <a:pt x="808" y="1014"/>
                      <a:pt x="820" y="1002"/>
                    </a:cubicBezTo>
                    <a:cubicBezTo>
                      <a:pt x="832" y="990"/>
                      <a:pt x="852" y="990"/>
                      <a:pt x="864" y="1002"/>
                    </a:cubicBezTo>
                    <a:cubicBezTo>
                      <a:pt x="1004" y="1142"/>
                      <a:pt x="1004" y="1142"/>
                      <a:pt x="1004" y="1142"/>
                    </a:cubicBezTo>
                    <a:cubicBezTo>
                      <a:pt x="1039" y="1178"/>
                      <a:pt x="1096" y="1178"/>
                      <a:pt x="1131" y="1142"/>
                    </a:cubicBezTo>
                    <a:cubicBezTo>
                      <a:pt x="1167" y="1107"/>
                      <a:pt x="1167" y="1050"/>
                      <a:pt x="1131" y="1015"/>
                    </a:cubicBezTo>
                    <a:cubicBezTo>
                      <a:pt x="991" y="875"/>
                      <a:pt x="991" y="875"/>
                      <a:pt x="991" y="875"/>
                    </a:cubicBezTo>
                    <a:cubicBezTo>
                      <a:pt x="979" y="863"/>
                      <a:pt x="979" y="843"/>
                      <a:pt x="991" y="831"/>
                    </a:cubicBezTo>
                    <a:cubicBezTo>
                      <a:pt x="1003" y="819"/>
                      <a:pt x="1023" y="819"/>
                      <a:pt x="1035" y="831"/>
                    </a:cubicBezTo>
                    <a:cubicBezTo>
                      <a:pt x="1176" y="971"/>
                      <a:pt x="1176" y="971"/>
                      <a:pt x="1176" y="971"/>
                    </a:cubicBezTo>
                    <a:cubicBezTo>
                      <a:pt x="1211" y="1006"/>
                      <a:pt x="1268" y="1006"/>
                      <a:pt x="1303" y="971"/>
                    </a:cubicBezTo>
                    <a:cubicBezTo>
                      <a:pt x="1338" y="936"/>
                      <a:pt x="1338" y="879"/>
                      <a:pt x="1303" y="844"/>
                    </a:cubicBezTo>
                    <a:cubicBezTo>
                      <a:pt x="1163" y="703"/>
                      <a:pt x="1163" y="703"/>
                      <a:pt x="1163" y="703"/>
                    </a:cubicBezTo>
                    <a:cubicBezTo>
                      <a:pt x="1151" y="691"/>
                      <a:pt x="1151" y="672"/>
                      <a:pt x="1163" y="660"/>
                    </a:cubicBezTo>
                    <a:cubicBezTo>
                      <a:pt x="1175" y="648"/>
                      <a:pt x="1194" y="648"/>
                      <a:pt x="1206" y="660"/>
                    </a:cubicBezTo>
                    <a:cubicBezTo>
                      <a:pt x="1347" y="800"/>
                      <a:pt x="1347" y="800"/>
                      <a:pt x="1347" y="800"/>
                    </a:cubicBezTo>
                    <a:cubicBezTo>
                      <a:pt x="1382" y="835"/>
                      <a:pt x="1439" y="835"/>
                      <a:pt x="1474" y="800"/>
                    </a:cubicBezTo>
                    <a:cubicBezTo>
                      <a:pt x="1509" y="764"/>
                      <a:pt x="1509" y="708"/>
                      <a:pt x="1474" y="672"/>
                    </a:cubicBezTo>
                    <a:close/>
                  </a:path>
                </a:pathLst>
              </a:custGeom>
              <a:noFill/>
              <a:ln w="6350" cap="flat">
                <a:solidFill>
                  <a:srgbClr val="55E1DB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" name="Freeform 7"/>
              <p:cNvSpPr>
                <a:spLocks/>
              </p:cNvSpPr>
              <p:nvPr/>
            </p:nvSpPr>
            <p:spPr bwMode="auto">
              <a:xfrm>
                <a:off x="8151587" y="3009900"/>
                <a:ext cx="1366838" cy="1368425"/>
              </a:xfrm>
              <a:custGeom>
                <a:avLst/>
                <a:gdLst>
                  <a:gd name="T0" fmla="*/ 900 w 921"/>
                  <a:gd name="T1" fmla="*/ 180 h 922"/>
                  <a:gd name="T2" fmla="*/ 900 w 921"/>
                  <a:gd name="T3" fmla="*/ 257 h 922"/>
                  <a:gd name="T4" fmla="*/ 256 w 921"/>
                  <a:gd name="T5" fmla="*/ 901 h 922"/>
                  <a:gd name="T6" fmla="*/ 179 w 921"/>
                  <a:gd name="T7" fmla="*/ 901 h 922"/>
                  <a:gd name="T8" fmla="*/ 21 w 921"/>
                  <a:gd name="T9" fmla="*/ 742 h 922"/>
                  <a:gd name="T10" fmla="*/ 21 w 921"/>
                  <a:gd name="T11" fmla="*/ 665 h 922"/>
                  <a:gd name="T12" fmla="*/ 664 w 921"/>
                  <a:gd name="T13" fmla="*/ 21 h 922"/>
                  <a:gd name="T14" fmla="*/ 741 w 921"/>
                  <a:gd name="T15" fmla="*/ 21 h 922"/>
                  <a:gd name="T16" fmla="*/ 900 w 921"/>
                  <a:gd name="T17" fmla="*/ 180 h 9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21" h="922">
                    <a:moveTo>
                      <a:pt x="900" y="180"/>
                    </a:moveTo>
                    <a:cubicBezTo>
                      <a:pt x="921" y="201"/>
                      <a:pt x="921" y="236"/>
                      <a:pt x="900" y="257"/>
                    </a:cubicBezTo>
                    <a:cubicBezTo>
                      <a:pt x="256" y="901"/>
                      <a:pt x="256" y="901"/>
                      <a:pt x="256" y="901"/>
                    </a:cubicBezTo>
                    <a:cubicBezTo>
                      <a:pt x="235" y="922"/>
                      <a:pt x="201" y="922"/>
                      <a:pt x="179" y="901"/>
                    </a:cubicBezTo>
                    <a:cubicBezTo>
                      <a:pt x="21" y="742"/>
                      <a:pt x="21" y="742"/>
                      <a:pt x="21" y="742"/>
                    </a:cubicBezTo>
                    <a:cubicBezTo>
                      <a:pt x="0" y="721"/>
                      <a:pt x="0" y="686"/>
                      <a:pt x="21" y="665"/>
                    </a:cubicBezTo>
                    <a:cubicBezTo>
                      <a:pt x="664" y="21"/>
                      <a:pt x="664" y="21"/>
                      <a:pt x="664" y="21"/>
                    </a:cubicBezTo>
                    <a:cubicBezTo>
                      <a:pt x="685" y="0"/>
                      <a:pt x="720" y="0"/>
                      <a:pt x="741" y="21"/>
                    </a:cubicBezTo>
                    <a:lnTo>
                      <a:pt x="900" y="180"/>
                    </a:lnTo>
                    <a:close/>
                  </a:path>
                </a:pathLst>
              </a:custGeom>
              <a:solidFill>
                <a:srgbClr val="55E1D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" name="Freeform 8"/>
              <p:cNvSpPr>
                <a:spLocks noEditPoints="1"/>
              </p:cNvSpPr>
              <p:nvPr/>
            </p:nvSpPr>
            <p:spPr bwMode="auto">
              <a:xfrm>
                <a:off x="8761188" y="3316290"/>
                <a:ext cx="2149474" cy="2085972"/>
              </a:xfrm>
              <a:custGeom>
                <a:avLst/>
                <a:gdLst>
                  <a:gd name="T0" fmla="*/ 1395 w 1449"/>
                  <a:gd name="T1" fmla="*/ 399 h 1405"/>
                  <a:gd name="T2" fmla="*/ 1047 w 1449"/>
                  <a:gd name="T3" fmla="*/ 51 h 1405"/>
                  <a:gd name="T4" fmla="*/ 886 w 1449"/>
                  <a:gd name="T5" fmla="*/ 27 h 1405"/>
                  <a:gd name="T6" fmla="*/ 566 w 1449"/>
                  <a:gd name="T7" fmla="*/ 174 h 1405"/>
                  <a:gd name="T8" fmla="*/ 490 w 1449"/>
                  <a:gd name="T9" fmla="*/ 250 h 1405"/>
                  <a:gd name="T10" fmla="*/ 419 w 1449"/>
                  <a:gd name="T11" fmla="*/ 454 h 1405"/>
                  <a:gd name="T12" fmla="*/ 449 w 1449"/>
                  <a:gd name="T13" fmla="*/ 583 h 1405"/>
                  <a:gd name="T14" fmla="*/ 496 w 1449"/>
                  <a:gd name="T15" fmla="*/ 613 h 1405"/>
                  <a:gd name="T16" fmla="*/ 655 w 1449"/>
                  <a:gd name="T17" fmla="*/ 536 h 1405"/>
                  <a:gd name="T18" fmla="*/ 706 w 1449"/>
                  <a:gd name="T19" fmla="*/ 389 h 1405"/>
                  <a:gd name="T20" fmla="*/ 913 w 1449"/>
                  <a:gd name="T21" fmla="*/ 315 h 1405"/>
                  <a:gd name="T22" fmla="*/ 1293 w 1449"/>
                  <a:gd name="T23" fmla="*/ 695 h 1405"/>
                  <a:gd name="T24" fmla="*/ 1395 w 1449"/>
                  <a:gd name="T25" fmla="*/ 593 h 1405"/>
                  <a:gd name="T26" fmla="*/ 1395 w 1449"/>
                  <a:gd name="T27" fmla="*/ 399 h 1405"/>
                  <a:gd name="T28" fmla="*/ 240 w 1449"/>
                  <a:gd name="T29" fmla="*/ 759 h 1405"/>
                  <a:gd name="T30" fmla="*/ 139 w 1449"/>
                  <a:gd name="T31" fmla="*/ 759 h 1405"/>
                  <a:gd name="T32" fmla="*/ 28 w 1449"/>
                  <a:gd name="T33" fmla="*/ 870 h 1405"/>
                  <a:gd name="T34" fmla="*/ 28 w 1449"/>
                  <a:gd name="T35" fmla="*/ 971 h 1405"/>
                  <a:gd name="T36" fmla="*/ 129 w 1449"/>
                  <a:gd name="T37" fmla="*/ 971 h 1405"/>
                  <a:gd name="T38" fmla="*/ 240 w 1449"/>
                  <a:gd name="T39" fmla="*/ 860 h 1405"/>
                  <a:gd name="T40" fmla="*/ 240 w 1449"/>
                  <a:gd name="T41" fmla="*/ 759 h 1405"/>
                  <a:gd name="T42" fmla="*/ 376 w 1449"/>
                  <a:gd name="T43" fmla="*/ 894 h 1405"/>
                  <a:gd name="T44" fmla="*/ 275 w 1449"/>
                  <a:gd name="T45" fmla="*/ 894 h 1405"/>
                  <a:gd name="T46" fmla="*/ 163 w 1449"/>
                  <a:gd name="T47" fmla="*/ 1006 h 1405"/>
                  <a:gd name="T48" fmla="*/ 163 w 1449"/>
                  <a:gd name="T49" fmla="*/ 1107 h 1405"/>
                  <a:gd name="T50" fmla="*/ 264 w 1449"/>
                  <a:gd name="T51" fmla="*/ 1107 h 1405"/>
                  <a:gd name="T52" fmla="*/ 375 w 1449"/>
                  <a:gd name="T53" fmla="*/ 995 h 1405"/>
                  <a:gd name="T54" fmla="*/ 376 w 1449"/>
                  <a:gd name="T55" fmla="*/ 894 h 1405"/>
                  <a:gd name="T56" fmla="*/ 545 w 1449"/>
                  <a:gd name="T57" fmla="*/ 1164 h 1405"/>
                  <a:gd name="T58" fmla="*/ 433 w 1449"/>
                  <a:gd name="T59" fmla="*/ 1276 h 1405"/>
                  <a:gd name="T60" fmla="*/ 433 w 1449"/>
                  <a:gd name="T61" fmla="*/ 1377 h 1405"/>
                  <a:gd name="T62" fmla="*/ 534 w 1449"/>
                  <a:gd name="T63" fmla="*/ 1377 h 1405"/>
                  <a:gd name="T64" fmla="*/ 646 w 1449"/>
                  <a:gd name="T65" fmla="*/ 1265 h 1405"/>
                  <a:gd name="T66" fmla="*/ 646 w 1449"/>
                  <a:gd name="T67" fmla="*/ 1165 h 1405"/>
                  <a:gd name="T68" fmla="*/ 545 w 1449"/>
                  <a:gd name="T69" fmla="*/ 1164 h 1405"/>
                  <a:gd name="T70" fmla="*/ 510 w 1449"/>
                  <a:gd name="T71" fmla="*/ 1029 h 1405"/>
                  <a:gd name="T72" fmla="*/ 410 w 1449"/>
                  <a:gd name="T73" fmla="*/ 1029 h 1405"/>
                  <a:gd name="T74" fmla="*/ 298 w 1449"/>
                  <a:gd name="T75" fmla="*/ 1141 h 1405"/>
                  <a:gd name="T76" fmla="*/ 298 w 1449"/>
                  <a:gd name="T77" fmla="*/ 1242 h 1405"/>
                  <a:gd name="T78" fmla="*/ 399 w 1449"/>
                  <a:gd name="T79" fmla="*/ 1242 h 1405"/>
                  <a:gd name="T80" fmla="*/ 511 w 1449"/>
                  <a:gd name="T81" fmla="*/ 1130 h 1405"/>
                  <a:gd name="T82" fmla="*/ 510 w 1449"/>
                  <a:gd name="T83" fmla="*/ 1029 h 14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449" h="1405">
                    <a:moveTo>
                      <a:pt x="1395" y="399"/>
                    </a:moveTo>
                    <a:cubicBezTo>
                      <a:pt x="1047" y="51"/>
                      <a:pt x="1047" y="51"/>
                      <a:pt x="1047" y="51"/>
                    </a:cubicBezTo>
                    <a:cubicBezTo>
                      <a:pt x="1005" y="9"/>
                      <a:pt x="945" y="0"/>
                      <a:pt x="886" y="27"/>
                    </a:cubicBezTo>
                    <a:cubicBezTo>
                      <a:pt x="828" y="54"/>
                      <a:pt x="566" y="174"/>
                      <a:pt x="566" y="174"/>
                    </a:cubicBezTo>
                    <a:cubicBezTo>
                      <a:pt x="530" y="186"/>
                      <a:pt x="502" y="214"/>
                      <a:pt x="490" y="250"/>
                    </a:cubicBezTo>
                    <a:cubicBezTo>
                      <a:pt x="419" y="454"/>
                      <a:pt x="419" y="454"/>
                      <a:pt x="419" y="454"/>
                    </a:cubicBezTo>
                    <a:cubicBezTo>
                      <a:pt x="403" y="501"/>
                      <a:pt x="416" y="550"/>
                      <a:pt x="449" y="583"/>
                    </a:cubicBezTo>
                    <a:cubicBezTo>
                      <a:pt x="462" y="596"/>
                      <a:pt x="478" y="606"/>
                      <a:pt x="496" y="613"/>
                    </a:cubicBezTo>
                    <a:cubicBezTo>
                      <a:pt x="561" y="635"/>
                      <a:pt x="632" y="601"/>
                      <a:pt x="655" y="536"/>
                    </a:cubicBezTo>
                    <a:cubicBezTo>
                      <a:pt x="706" y="389"/>
                      <a:pt x="706" y="389"/>
                      <a:pt x="706" y="389"/>
                    </a:cubicBezTo>
                    <a:cubicBezTo>
                      <a:pt x="913" y="315"/>
                      <a:pt x="913" y="315"/>
                      <a:pt x="913" y="315"/>
                    </a:cubicBezTo>
                    <a:cubicBezTo>
                      <a:pt x="1293" y="695"/>
                      <a:pt x="1293" y="695"/>
                      <a:pt x="1293" y="695"/>
                    </a:cubicBezTo>
                    <a:cubicBezTo>
                      <a:pt x="1395" y="593"/>
                      <a:pt x="1395" y="593"/>
                      <a:pt x="1395" y="593"/>
                    </a:cubicBezTo>
                    <a:cubicBezTo>
                      <a:pt x="1449" y="540"/>
                      <a:pt x="1449" y="452"/>
                      <a:pt x="1395" y="399"/>
                    </a:cubicBezTo>
                    <a:close/>
                    <a:moveTo>
                      <a:pt x="240" y="759"/>
                    </a:moveTo>
                    <a:cubicBezTo>
                      <a:pt x="212" y="731"/>
                      <a:pt x="167" y="731"/>
                      <a:pt x="139" y="759"/>
                    </a:cubicBezTo>
                    <a:cubicBezTo>
                      <a:pt x="28" y="870"/>
                      <a:pt x="28" y="870"/>
                      <a:pt x="28" y="870"/>
                    </a:cubicBezTo>
                    <a:cubicBezTo>
                      <a:pt x="0" y="898"/>
                      <a:pt x="0" y="943"/>
                      <a:pt x="28" y="971"/>
                    </a:cubicBezTo>
                    <a:cubicBezTo>
                      <a:pt x="56" y="999"/>
                      <a:pt x="101" y="999"/>
                      <a:pt x="129" y="971"/>
                    </a:cubicBezTo>
                    <a:cubicBezTo>
                      <a:pt x="240" y="860"/>
                      <a:pt x="240" y="860"/>
                      <a:pt x="240" y="860"/>
                    </a:cubicBezTo>
                    <a:cubicBezTo>
                      <a:pt x="268" y="832"/>
                      <a:pt x="268" y="787"/>
                      <a:pt x="240" y="759"/>
                    </a:cubicBezTo>
                    <a:close/>
                    <a:moveTo>
                      <a:pt x="376" y="894"/>
                    </a:moveTo>
                    <a:cubicBezTo>
                      <a:pt x="348" y="866"/>
                      <a:pt x="302" y="866"/>
                      <a:pt x="275" y="894"/>
                    </a:cubicBezTo>
                    <a:cubicBezTo>
                      <a:pt x="163" y="1006"/>
                      <a:pt x="163" y="1006"/>
                      <a:pt x="163" y="1006"/>
                    </a:cubicBezTo>
                    <a:cubicBezTo>
                      <a:pt x="135" y="1034"/>
                      <a:pt x="135" y="1079"/>
                      <a:pt x="163" y="1107"/>
                    </a:cubicBezTo>
                    <a:cubicBezTo>
                      <a:pt x="191" y="1134"/>
                      <a:pt x="236" y="1134"/>
                      <a:pt x="264" y="1107"/>
                    </a:cubicBezTo>
                    <a:cubicBezTo>
                      <a:pt x="375" y="995"/>
                      <a:pt x="375" y="995"/>
                      <a:pt x="375" y="995"/>
                    </a:cubicBezTo>
                    <a:cubicBezTo>
                      <a:pt x="403" y="967"/>
                      <a:pt x="403" y="922"/>
                      <a:pt x="376" y="894"/>
                    </a:cubicBezTo>
                    <a:close/>
                    <a:moveTo>
                      <a:pt x="545" y="1164"/>
                    </a:moveTo>
                    <a:cubicBezTo>
                      <a:pt x="433" y="1276"/>
                      <a:pt x="433" y="1276"/>
                      <a:pt x="433" y="1276"/>
                    </a:cubicBezTo>
                    <a:cubicBezTo>
                      <a:pt x="406" y="1304"/>
                      <a:pt x="406" y="1349"/>
                      <a:pt x="433" y="1377"/>
                    </a:cubicBezTo>
                    <a:cubicBezTo>
                      <a:pt x="461" y="1405"/>
                      <a:pt x="506" y="1405"/>
                      <a:pt x="534" y="1377"/>
                    </a:cubicBezTo>
                    <a:cubicBezTo>
                      <a:pt x="646" y="1265"/>
                      <a:pt x="646" y="1265"/>
                      <a:pt x="646" y="1265"/>
                    </a:cubicBezTo>
                    <a:cubicBezTo>
                      <a:pt x="673" y="1238"/>
                      <a:pt x="673" y="1193"/>
                      <a:pt x="646" y="1165"/>
                    </a:cubicBezTo>
                    <a:cubicBezTo>
                      <a:pt x="618" y="1136"/>
                      <a:pt x="573" y="1136"/>
                      <a:pt x="545" y="1164"/>
                    </a:cubicBezTo>
                    <a:close/>
                    <a:moveTo>
                      <a:pt x="510" y="1029"/>
                    </a:moveTo>
                    <a:cubicBezTo>
                      <a:pt x="483" y="1001"/>
                      <a:pt x="437" y="1001"/>
                      <a:pt x="410" y="1029"/>
                    </a:cubicBezTo>
                    <a:cubicBezTo>
                      <a:pt x="298" y="1141"/>
                      <a:pt x="298" y="1141"/>
                      <a:pt x="298" y="1141"/>
                    </a:cubicBezTo>
                    <a:cubicBezTo>
                      <a:pt x="270" y="1169"/>
                      <a:pt x="270" y="1214"/>
                      <a:pt x="298" y="1242"/>
                    </a:cubicBezTo>
                    <a:cubicBezTo>
                      <a:pt x="326" y="1269"/>
                      <a:pt x="371" y="1269"/>
                      <a:pt x="399" y="1242"/>
                    </a:cubicBezTo>
                    <a:cubicBezTo>
                      <a:pt x="511" y="1130"/>
                      <a:pt x="511" y="1130"/>
                      <a:pt x="511" y="1130"/>
                    </a:cubicBezTo>
                    <a:cubicBezTo>
                      <a:pt x="538" y="1102"/>
                      <a:pt x="538" y="1057"/>
                      <a:pt x="510" y="1029"/>
                    </a:cubicBezTo>
                    <a:close/>
                  </a:path>
                </a:pathLst>
              </a:custGeom>
              <a:solidFill>
                <a:srgbClr val="6262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20" name="椭圆 19"/>
            <p:cNvSpPr/>
            <p:nvPr/>
          </p:nvSpPr>
          <p:spPr>
            <a:xfrm>
              <a:off x="223158" y="270330"/>
              <a:ext cx="1030514" cy="1030514"/>
            </a:xfrm>
            <a:prstGeom prst="ellipse">
              <a:avLst/>
            </a:prstGeom>
            <a:noFill/>
            <a:ln>
              <a:solidFill>
                <a:srgbClr val="55E1D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90" name="文本框 289"/>
          <p:cNvSpPr txBox="1"/>
          <p:nvPr/>
        </p:nvSpPr>
        <p:spPr>
          <a:xfrm>
            <a:off x="1298121" y="282121"/>
            <a:ext cx="15022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  <a:latin typeface="Segoe UI Light" panose="020B0502040204020203" pitchFamily="34" charset="0"/>
                <a:ea typeface="思源黑体 CN Light" panose="020B0300000000000000" pitchFamily="34" charset="-122"/>
                <a:cs typeface="Segoe UI Light" panose="020B0502040204020203" pitchFamily="34" charset="0"/>
              </a:rPr>
              <a:t>GALAXY</a:t>
            </a:r>
            <a:endParaRPr lang="zh-CN" altLang="en-US" sz="2000" dirty="0">
              <a:solidFill>
                <a:schemeClr val="bg1"/>
              </a:solidFill>
              <a:latin typeface="Segoe UI Light" panose="020B0502040204020203" pitchFamily="34" charset="0"/>
              <a:ea typeface="思源黑体 CN Light" panose="020B0300000000000000" pitchFamily="34" charset="-122"/>
              <a:cs typeface="Segoe UI Light" panose="020B0502040204020203" pitchFamily="34" charset="0"/>
            </a:endParaRPr>
          </a:p>
        </p:txBody>
      </p:sp>
      <p:cxnSp>
        <p:nvCxnSpPr>
          <p:cNvPr id="344" name="直接连接符 343"/>
          <p:cNvCxnSpPr/>
          <p:nvPr/>
        </p:nvCxnSpPr>
        <p:spPr>
          <a:xfrm flipH="1">
            <a:off x="2312035" y="578757"/>
            <a:ext cx="360000" cy="0"/>
          </a:xfrm>
          <a:prstGeom prst="line">
            <a:avLst/>
          </a:prstGeom>
          <a:ln w="6350">
            <a:solidFill>
              <a:srgbClr val="55E1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5" name="直接连接符 344"/>
          <p:cNvCxnSpPr/>
          <p:nvPr/>
        </p:nvCxnSpPr>
        <p:spPr>
          <a:xfrm flipH="1">
            <a:off x="2384035" y="527005"/>
            <a:ext cx="216000" cy="0"/>
          </a:xfrm>
          <a:prstGeom prst="line">
            <a:avLst/>
          </a:prstGeom>
          <a:ln w="6350">
            <a:solidFill>
              <a:srgbClr val="55E1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8" name="文本框 347"/>
          <p:cNvSpPr txBox="1"/>
          <p:nvPr/>
        </p:nvSpPr>
        <p:spPr>
          <a:xfrm>
            <a:off x="1306285" y="744764"/>
            <a:ext cx="310605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solidFill>
                  <a:srgbClr val="E83766"/>
                </a:solidFill>
                <a:latin typeface="Segoe UI Light" panose="020B0502040204020203" pitchFamily="34" charset="0"/>
                <a:ea typeface="思源黑体 CN Light" panose="020B0300000000000000" pitchFamily="34" charset="-122"/>
                <a:cs typeface="Segoe UI Light" panose="020B0502040204020203" pitchFamily="34" charset="0"/>
              </a:rPr>
              <a:t>Lorem ipsum </a:t>
            </a:r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ea typeface="思源黑体 CN Light" panose="020B0300000000000000" pitchFamily="34" charset="-122"/>
                <a:cs typeface="Segoe UI Light" panose="020B0502040204020203" pitchFamily="34" charset="0"/>
              </a:rPr>
              <a:t>dolor sit amet, consectetuer adipiscing elit. Maecenas porttitor congue massa. </a:t>
            </a:r>
            <a:endParaRPr lang="zh-CN" altLang="en-US" sz="1400" dirty="0">
              <a:solidFill>
                <a:schemeClr val="bg1">
                  <a:lumMod val="75000"/>
                </a:schemeClr>
              </a:solidFill>
              <a:latin typeface="Segoe UI Light" panose="020B0502040204020203" pitchFamily="34" charset="0"/>
              <a:ea typeface="思源黑体 CN Light" panose="020B0300000000000000" pitchFamily="34" charset="-122"/>
              <a:cs typeface="Segoe UI Light" panose="020B0502040204020203" pitchFamily="34" charset="0"/>
            </a:endParaRPr>
          </a:p>
        </p:txBody>
      </p:sp>
      <p:cxnSp>
        <p:nvCxnSpPr>
          <p:cNvPr id="350" name="直接连接符 349"/>
          <p:cNvCxnSpPr/>
          <p:nvPr/>
        </p:nvCxnSpPr>
        <p:spPr>
          <a:xfrm>
            <a:off x="1390650" y="666750"/>
            <a:ext cx="2762250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6" name="组合 365"/>
          <p:cNvGrpSpPr/>
          <p:nvPr/>
        </p:nvGrpSpPr>
        <p:grpSpPr>
          <a:xfrm>
            <a:off x="3268980" y="1328395"/>
            <a:ext cx="349275" cy="54000"/>
            <a:chOff x="3025140" y="1244575"/>
            <a:chExt cx="349275" cy="54000"/>
          </a:xfrm>
        </p:grpSpPr>
        <p:sp>
          <p:nvSpPr>
            <p:cNvPr id="361" name="椭圆 360"/>
            <p:cNvSpPr>
              <a:spLocks noChangeAspect="1"/>
            </p:cNvSpPr>
            <p:nvPr/>
          </p:nvSpPr>
          <p:spPr>
            <a:xfrm>
              <a:off x="3025140" y="1244575"/>
              <a:ext cx="54000" cy="54000"/>
            </a:xfrm>
            <a:prstGeom prst="ellipse">
              <a:avLst/>
            </a:prstGeom>
            <a:solidFill>
              <a:srgbClr val="55E1DB"/>
            </a:solidFill>
            <a:ln>
              <a:noFill/>
            </a:ln>
            <a:effectLst>
              <a:glow rad="63500">
                <a:srgbClr val="55E1DB">
                  <a:alpha val="25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3" name="椭圆 362"/>
            <p:cNvSpPr>
              <a:spLocks noChangeAspect="1"/>
            </p:cNvSpPr>
            <p:nvPr/>
          </p:nvSpPr>
          <p:spPr>
            <a:xfrm>
              <a:off x="3172778" y="1244575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glow rad="63500">
                <a:schemeClr val="accent4">
                  <a:alpha val="25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5" name="椭圆 364"/>
            <p:cNvSpPr>
              <a:spLocks noChangeAspect="1"/>
            </p:cNvSpPr>
            <p:nvPr/>
          </p:nvSpPr>
          <p:spPr>
            <a:xfrm>
              <a:off x="3320415" y="1244575"/>
              <a:ext cx="54000" cy="54000"/>
            </a:xfrm>
            <a:prstGeom prst="ellipse">
              <a:avLst/>
            </a:prstGeom>
            <a:solidFill>
              <a:srgbClr val="E83766"/>
            </a:solidFill>
            <a:ln>
              <a:noFill/>
            </a:ln>
            <a:effectLst>
              <a:glow rad="63500">
                <a:srgbClr val="E83766">
                  <a:alpha val="3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73" name="组合 372"/>
          <p:cNvGrpSpPr/>
          <p:nvPr/>
        </p:nvGrpSpPr>
        <p:grpSpPr>
          <a:xfrm>
            <a:off x="9426048" y="693201"/>
            <a:ext cx="482456" cy="482456"/>
            <a:chOff x="9537627" y="678687"/>
            <a:chExt cx="482456" cy="482456"/>
          </a:xfrm>
        </p:grpSpPr>
        <p:grpSp>
          <p:nvGrpSpPr>
            <p:cNvPr id="367" name="组合 366"/>
            <p:cNvGrpSpPr/>
            <p:nvPr/>
          </p:nvGrpSpPr>
          <p:grpSpPr>
            <a:xfrm>
              <a:off x="9681825" y="814984"/>
              <a:ext cx="194060" cy="209862"/>
              <a:chOff x="8426028" y="2130356"/>
              <a:chExt cx="628956" cy="680167"/>
            </a:xfrm>
          </p:grpSpPr>
          <p:sp>
            <p:nvSpPr>
              <p:cNvPr id="368" name="Freeform 581"/>
              <p:cNvSpPr>
                <a:spLocks noEditPoints="1"/>
              </p:cNvSpPr>
              <p:nvPr/>
            </p:nvSpPr>
            <p:spPr bwMode="auto">
              <a:xfrm>
                <a:off x="8562350" y="2326544"/>
                <a:ext cx="492634" cy="483979"/>
              </a:xfrm>
              <a:custGeom>
                <a:avLst/>
                <a:gdLst>
                  <a:gd name="T0" fmla="*/ 281 w 289"/>
                  <a:gd name="T1" fmla="*/ 240 h 284"/>
                  <a:gd name="T2" fmla="*/ 219 w 289"/>
                  <a:gd name="T3" fmla="*/ 178 h 284"/>
                  <a:gd name="T4" fmla="*/ 205 w 289"/>
                  <a:gd name="T5" fmla="*/ 165 h 284"/>
                  <a:gd name="T6" fmla="*/ 187 w 289"/>
                  <a:gd name="T7" fmla="*/ 38 h 284"/>
                  <a:gd name="T8" fmla="*/ 181 w 289"/>
                  <a:gd name="T9" fmla="*/ 32 h 284"/>
                  <a:gd name="T10" fmla="*/ 161 w 289"/>
                  <a:gd name="T11" fmla="*/ 19 h 284"/>
                  <a:gd name="T12" fmla="*/ 40 w 289"/>
                  <a:gd name="T13" fmla="*/ 40 h 284"/>
                  <a:gd name="T14" fmla="*/ 42 w 289"/>
                  <a:gd name="T15" fmla="*/ 187 h 284"/>
                  <a:gd name="T16" fmla="*/ 42 w 289"/>
                  <a:gd name="T17" fmla="*/ 188 h 284"/>
                  <a:gd name="T18" fmla="*/ 71 w 289"/>
                  <a:gd name="T19" fmla="*/ 207 h 284"/>
                  <a:gd name="T20" fmla="*/ 160 w 289"/>
                  <a:gd name="T21" fmla="*/ 207 h 284"/>
                  <a:gd name="T22" fmla="*/ 169 w 289"/>
                  <a:gd name="T23" fmla="*/ 202 h 284"/>
                  <a:gd name="T24" fmla="*/ 171 w 289"/>
                  <a:gd name="T25" fmla="*/ 201 h 284"/>
                  <a:gd name="T26" fmla="*/ 169 w 289"/>
                  <a:gd name="T27" fmla="*/ 202 h 284"/>
                  <a:gd name="T28" fmla="*/ 183 w 289"/>
                  <a:gd name="T29" fmla="*/ 215 h 284"/>
                  <a:gd name="T30" fmla="*/ 243 w 289"/>
                  <a:gd name="T31" fmla="*/ 273 h 284"/>
                  <a:gd name="T32" fmla="*/ 274 w 289"/>
                  <a:gd name="T33" fmla="*/ 268 h 284"/>
                  <a:gd name="T34" fmla="*/ 281 w 289"/>
                  <a:gd name="T35" fmla="*/ 240 h 284"/>
                  <a:gd name="T36" fmla="*/ 161 w 289"/>
                  <a:gd name="T37" fmla="*/ 149 h 284"/>
                  <a:gd name="T38" fmla="*/ 157 w 289"/>
                  <a:gd name="T39" fmla="*/ 154 h 284"/>
                  <a:gd name="T40" fmla="*/ 74 w 289"/>
                  <a:gd name="T41" fmla="*/ 155 h 284"/>
                  <a:gd name="T42" fmla="*/ 73 w 289"/>
                  <a:gd name="T43" fmla="*/ 72 h 284"/>
                  <a:gd name="T44" fmla="*/ 156 w 289"/>
                  <a:gd name="T45" fmla="*/ 71 h 284"/>
                  <a:gd name="T46" fmla="*/ 161 w 289"/>
                  <a:gd name="T47" fmla="*/ 76 h 284"/>
                  <a:gd name="T48" fmla="*/ 161 w 289"/>
                  <a:gd name="T49" fmla="*/ 149 h 2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89" h="284">
                    <a:moveTo>
                      <a:pt x="281" y="240"/>
                    </a:moveTo>
                    <a:cubicBezTo>
                      <a:pt x="219" y="178"/>
                      <a:pt x="219" y="178"/>
                      <a:pt x="219" y="178"/>
                    </a:cubicBezTo>
                    <a:cubicBezTo>
                      <a:pt x="205" y="165"/>
                      <a:pt x="205" y="165"/>
                      <a:pt x="205" y="165"/>
                    </a:cubicBezTo>
                    <a:cubicBezTo>
                      <a:pt x="228" y="125"/>
                      <a:pt x="222" y="72"/>
                      <a:pt x="187" y="38"/>
                    </a:cubicBezTo>
                    <a:cubicBezTo>
                      <a:pt x="185" y="36"/>
                      <a:pt x="183" y="34"/>
                      <a:pt x="181" y="32"/>
                    </a:cubicBezTo>
                    <a:cubicBezTo>
                      <a:pt x="174" y="27"/>
                      <a:pt x="168" y="23"/>
                      <a:pt x="161" y="19"/>
                    </a:cubicBezTo>
                    <a:cubicBezTo>
                      <a:pt x="121" y="0"/>
                      <a:pt x="72" y="7"/>
                      <a:pt x="40" y="40"/>
                    </a:cubicBezTo>
                    <a:cubicBezTo>
                      <a:pt x="0" y="81"/>
                      <a:pt x="1" y="147"/>
                      <a:pt x="42" y="187"/>
                    </a:cubicBezTo>
                    <a:cubicBezTo>
                      <a:pt x="42" y="187"/>
                      <a:pt x="42" y="188"/>
                      <a:pt x="42" y="188"/>
                    </a:cubicBezTo>
                    <a:cubicBezTo>
                      <a:pt x="51" y="196"/>
                      <a:pt x="61" y="203"/>
                      <a:pt x="71" y="207"/>
                    </a:cubicBezTo>
                    <a:cubicBezTo>
                      <a:pt x="99" y="220"/>
                      <a:pt x="132" y="220"/>
                      <a:pt x="160" y="207"/>
                    </a:cubicBezTo>
                    <a:cubicBezTo>
                      <a:pt x="163" y="205"/>
                      <a:pt x="166" y="204"/>
                      <a:pt x="169" y="202"/>
                    </a:cubicBezTo>
                    <a:cubicBezTo>
                      <a:pt x="170" y="201"/>
                      <a:pt x="170" y="201"/>
                      <a:pt x="171" y="201"/>
                    </a:cubicBezTo>
                    <a:cubicBezTo>
                      <a:pt x="170" y="201"/>
                      <a:pt x="170" y="202"/>
                      <a:pt x="169" y="202"/>
                    </a:cubicBezTo>
                    <a:cubicBezTo>
                      <a:pt x="183" y="215"/>
                      <a:pt x="183" y="215"/>
                      <a:pt x="183" y="215"/>
                    </a:cubicBezTo>
                    <a:cubicBezTo>
                      <a:pt x="243" y="273"/>
                      <a:pt x="243" y="273"/>
                      <a:pt x="243" y="273"/>
                    </a:cubicBezTo>
                    <a:cubicBezTo>
                      <a:pt x="243" y="273"/>
                      <a:pt x="259" y="284"/>
                      <a:pt x="274" y="268"/>
                    </a:cubicBezTo>
                    <a:cubicBezTo>
                      <a:pt x="289" y="253"/>
                      <a:pt x="281" y="240"/>
                      <a:pt x="281" y="240"/>
                    </a:cubicBezTo>
                    <a:close/>
                    <a:moveTo>
                      <a:pt x="161" y="149"/>
                    </a:moveTo>
                    <a:cubicBezTo>
                      <a:pt x="160" y="151"/>
                      <a:pt x="158" y="152"/>
                      <a:pt x="157" y="154"/>
                    </a:cubicBezTo>
                    <a:cubicBezTo>
                      <a:pt x="134" y="177"/>
                      <a:pt x="97" y="178"/>
                      <a:pt x="74" y="155"/>
                    </a:cubicBezTo>
                    <a:cubicBezTo>
                      <a:pt x="50" y="132"/>
                      <a:pt x="50" y="95"/>
                      <a:pt x="73" y="72"/>
                    </a:cubicBezTo>
                    <a:cubicBezTo>
                      <a:pt x="95" y="49"/>
                      <a:pt x="133" y="48"/>
                      <a:pt x="156" y="71"/>
                    </a:cubicBezTo>
                    <a:cubicBezTo>
                      <a:pt x="158" y="72"/>
                      <a:pt x="159" y="74"/>
                      <a:pt x="161" y="76"/>
                    </a:cubicBezTo>
                    <a:cubicBezTo>
                      <a:pt x="178" y="98"/>
                      <a:pt x="178" y="128"/>
                      <a:pt x="161" y="149"/>
                    </a:cubicBezTo>
                    <a:close/>
                  </a:path>
                </a:pathLst>
              </a:custGeom>
              <a:solidFill>
                <a:srgbClr val="E837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69" name="Freeform 582"/>
              <p:cNvSpPr>
                <a:spLocks/>
              </p:cNvSpPr>
              <p:nvPr/>
            </p:nvSpPr>
            <p:spPr bwMode="auto">
              <a:xfrm>
                <a:off x="8426028" y="2130356"/>
                <a:ext cx="445030" cy="556107"/>
              </a:xfrm>
              <a:custGeom>
                <a:avLst/>
                <a:gdLst>
                  <a:gd name="T0" fmla="*/ 97 w 261"/>
                  <a:gd name="T1" fmla="*/ 303 h 326"/>
                  <a:gd name="T2" fmla="*/ 51 w 261"/>
                  <a:gd name="T3" fmla="*/ 303 h 326"/>
                  <a:gd name="T4" fmla="*/ 19 w 261"/>
                  <a:gd name="T5" fmla="*/ 265 h 326"/>
                  <a:gd name="T6" fmla="*/ 19 w 261"/>
                  <a:gd name="T7" fmla="*/ 46 h 326"/>
                  <a:gd name="T8" fmla="*/ 47 w 261"/>
                  <a:gd name="T9" fmla="*/ 20 h 326"/>
                  <a:gd name="T10" fmla="*/ 187 w 261"/>
                  <a:gd name="T11" fmla="*/ 20 h 326"/>
                  <a:gd name="T12" fmla="*/ 187 w 261"/>
                  <a:gd name="T13" fmla="*/ 91 h 326"/>
                  <a:gd name="T14" fmla="*/ 241 w 261"/>
                  <a:gd name="T15" fmla="*/ 91 h 326"/>
                  <a:gd name="T16" fmla="*/ 241 w 261"/>
                  <a:gd name="T17" fmla="*/ 114 h 326"/>
                  <a:gd name="T18" fmla="*/ 261 w 261"/>
                  <a:gd name="T19" fmla="*/ 124 h 326"/>
                  <a:gd name="T20" fmla="*/ 261 w 261"/>
                  <a:gd name="T21" fmla="*/ 85 h 326"/>
                  <a:gd name="T22" fmla="*/ 197 w 261"/>
                  <a:gd name="T23" fmla="*/ 12 h 326"/>
                  <a:gd name="T24" fmla="*/ 187 w 261"/>
                  <a:gd name="T25" fmla="*/ 0 h 326"/>
                  <a:gd name="T26" fmla="*/ 37 w 261"/>
                  <a:gd name="T27" fmla="*/ 0 h 326"/>
                  <a:gd name="T28" fmla="*/ 1 w 261"/>
                  <a:gd name="T29" fmla="*/ 36 h 326"/>
                  <a:gd name="T30" fmla="*/ 1 w 261"/>
                  <a:gd name="T31" fmla="*/ 299 h 326"/>
                  <a:gd name="T32" fmla="*/ 37 w 261"/>
                  <a:gd name="T33" fmla="*/ 322 h 326"/>
                  <a:gd name="T34" fmla="*/ 116 w 261"/>
                  <a:gd name="T35" fmla="*/ 322 h 326"/>
                  <a:gd name="T36" fmla="*/ 109 w 261"/>
                  <a:gd name="T37" fmla="*/ 316 h 326"/>
                  <a:gd name="T38" fmla="*/ 97 w 261"/>
                  <a:gd name="T39" fmla="*/ 303 h 3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61" h="326">
                    <a:moveTo>
                      <a:pt x="97" y="303"/>
                    </a:moveTo>
                    <a:cubicBezTo>
                      <a:pt x="77" y="303"/>
                      <a:pt x="60" y="303"/>
                      <a:pt x="51" y="303"/>
                    </a:cubicBezTo>
                    <a:cubicBezTo>
                      <a:pt x="21" y="303"/>
                      <a:pt x="19" y="265"/>
                      <a:pt x="19" y="265"/>
                    </a:cubicBezTo>
                    <a:cubicBezTo>
                      <a:pt x="19" y="265"/>
                      <a:pt x="19" y="67"/>
                      <a:pt x="19" y="46"/>
                    </a:cubicBezTo>
                    <a:cubicBezTo>
                      <a:pt x="19" y="24"/>
                      <a:pt x="47" y="20"/>
                      <a:pt x="47" y="20"/>
                    </a:cubicBezTo>
                    <a:cubicBezTo>
                      <a:pt x="187" y="20"/>
                      <a:pt x="187" y="20"/>
                      <a:pt x="187" y="20"/>
                    </a:cubicBezTo>
                    <a:cubicBezTo>
                      <a:pt x="187" y="91"/>
                      <a:pt x="187" y="91"/>
                      <a:pt x="187" y="91"/>
                    </a:cubicBezTo>
                    <a:cubicBezTo>
                      <a:pt x="241" y="91"/>
                      <a:pt x="241" y="91"/>
                      <a:pt x="241" y="91"/>
                    </a:cubicBezTo>
                    <a:cubicBezTo>
                      <a:pt x="241" y="91"/>
                      <a:pt x="241" y="100"/>
                      <a:pt x="241" y="114"/>
                    </a:cubicBezTo>
                    <a:cubicBezTo>
                      <a:pt x="248" y="117"/>
                      <a:pt x="254" y="120"/>
                      <a:pt x="261" y="124"/>
                    </a:cubicBezTo>
                    <a:cubicBezTo>
                      <a:pt x="261" y="85"/>
                      <a:pt x="261" y="85"/>
                      <a:pt x="261" y="85"/>
                    </a:cubicBezTo>
                    <a:cubicBezTo>
                      <a:pt x="197" y="12"/>
                      <a:pt x="197" y="12"/>
                      <a:pt x="197" y="12"/>
                    </a:cubicBezTo>
                    <a:cubicBezTo>
                      <a:pt x="187" y="0"/>
                      <a:pt x="187" y="0"/>
                      <a:pt x="187" y="0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0" y="0"/>
                      <a:pt x="1" y="36"/>
                      <a:pt x="1" y="36"/>
                    </a:cubicBezTo>
                    <a:cubicBezTo>
                      <a:pt x="1" y="36"/>
                      <a:pt x="1" y="271"/>
                      <a:pt x="1" y="299"/>
                    </a:cubicBezTo>
                    <a:cubicBezTo>
                      <a:pt x="1" y="326"/>
                      <a:pt x="37" y="322"/>
                      <a:pt x="37" y="322"/>
                    </a:cubicBezTo>
                    <a:cubicBezTo>
                      <a:pt x="37" y="322"/>
                      <a:pt x="74" y="322"/>
                      <a:pt x="116" y="322"/>
                    </a:cubicBezTo>
                    <a:cubicBezTo>
                      <a:pt x="114" y="320"/>
                      <a:pt x="111" y="318"/>
                      <a:pt x="109" y="316"/>
                    </a:cubicBezTo>
                    <a:cubicBezTo>
                      <a:pt x="105" y="312"/>
                      <a:pt x="101" y="307"/>
                      <a:pt x="97" y="303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370" name="椭圆 369"/>
            <p:cNvSpPr/>
            <p:nvPr/>
          </p:nvSpPr>
          <p:spPr>
            <a:xfrm>
              <a:off x="9537627" y="678687"/>
              <a:ext cx="482456" cy="482456"/>
            </a:xfrm>
            <a:prstGeom prst="ellipse">
              <a:avLst/>
            </a:prstGeom>
            <a:noFill/>
            <a:ln>
              <a:solidFill>
                <a:srgbClr val="55E1D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6515100" y="709386"/>
            <a:ext cx="2882900" cy="566131"/>
            <a:chOff x="6515100" y="709386"/>
            <a:chExt cx="2882900" cy="566131"/>
          </a:xfrm>
        </p:grpSpPr>
        <p:sp>
          <p:nvSpPr>
            <p:cNvPr id="374" name="椭圆 373"/>
            <p:cNvSpPr>
              <a:spLocks noChangeAspect="1"/>
            </p:cNvSpPr>
            <p:nvPr/>
          </p:nvSpPr>
          <p:spPr>
            <a:xfrm>
              <a:off x="8717280" y="762000"/>
              <a:ext cx="72000" cy="72000"/>
            </a:xfrm>
            <a:prstGeom prst="ellipse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2" name="文本框 371"/>
            <p:cNvSpPr txBox="1"/>
            <p:nvPr/>
          </p:nvSpPr>
          <p:spPr>
            <a:xfrm>
              <a:off x="8294914" y="709386"/>
              <a:ext cx="11030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dirty="0" smtClean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FIND</a:t>
              </a:r>
              <a:endParaRPr lang="zh-CN" alt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375" name="文本框 374"/>
            <p:cNvSpPr txBox="1"/>
            <p:nvPr/>
          </p:nvSpPr>
          <p:spPr>
            <a:xfrm>
              <a:off x="6515100" y="967740"/>
              <a:ext cx="28829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1400" dirty="0" smtClean="0"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Lorem ipsum dolor sit </a:t>
              </a:r>
              <a:r>
                <a:rPr lang="en-US" altLang="zh-CN" sz="1400" dirty="0" err="1" smtClean="0"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amet</a:t>
              </a:r>
              <a:r>
                <a:rPr lang="en-US" altLang="zh-CN" sz="1400" dirty="0" smtClean="0"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 </a:t>
              </a:r>
              <a:endParaRPr lang="zh-CN" altLang="en-US" sz="1400" dirty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grpSp>
        <p:nvGrpSpPr>
          <p:cNvPr id="384" name="组合 383"/>
          <p:cNvGrpSpPr/>
          <p:nvPr/>
        </p:nvGrpSpPr>
        <p:grpSpPr>
          <a:xfrm>
            <a:off x="848750" y="4265596"/>
            <a:ext cx="294472" cy="294472"/>
            <a:chOff x="867800" y="4275121"/>
            <a:chExt cx="294472" cy="294472"/>
          </a:xfrm>
        </p:grpSpPr>
        <p:sp>
          <p:nvSpPr>
            <p:cNvPr id="376" name="椭圆 375"/>
            <p:cNvSpPr/>
            <p:nvPr/>
          </p:nvSpPr>
          <p:spPr>
            <a:xfrm>
              <a:off x="867800" y="4275121"/>
              <a:ext cx="294472" cy="294472"/>
            </a:xfrm>
            <a:prstGeom prst="ellipse">
              <a:avLst/>
            </a:prstGeom>
            <a:solidFill>
              <a:srgbClr val="09152D"/>
            </a:solidFill>
            <a:ln w="9525">
              <a:solidFill>
                <a:srgbClr val="55E1DB">
                  <a:alpha val="61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77" name="组合 376"/>
            <p:cNvGrpSpPr/>
            <p:nvPr/>
          </p:nvGrpSpPr>
          <p:grpSpPr>
            <a:xfrm>
              <a:off x="963043" y="4385928"/>
              <a:ext cx="103987" cy="72859"/>
              <a:chOff x="1023472" y="1951301"/>
              <a:chExt cx="763835" cy="535191"/>
            </a:xfrm>
            <a:solidFill>
              <a:srgbClr val="55E1DB"/>
            </a:solidFill>
          </p:grpSpPr>
          <p:sp>
            <p:nvSpPr>
              <p:cNvPr id="378" name="Freeform 587"/>
              <p:cNvSpPr>
                <a:spLocks/>
              </p:cNvSpPr>
              <p:nvPr/>
            </p:nvSpPr>
            <p:spPr bwMode="auto">
              <a:xfrm>
                <a:off x="1511057" y="2145326"/>
                <a:ext cx="276250" cy="247399"/>
              </a:xfrm>
              <a:custGeom>
                <a:avLst/>
                <a:gdLst>
                  <a:gd name="T0" fmla="*/ 141 w 162"/>
                  <a:gd name="T1" fmla="*/ 17 h 145"/>
                  <a:gd name="T2" fmla="*/ 105 w 162"/>
                  <a:gd name="T3" fmla="*/ 0 h 145"/>
                  <a:gd name="T4" fmla="*/ 81 w 162"/>
                  <a:gd name="T5" fmla="*/ 9 h 145"/>
                  <a:gd name="T6" fmla="*/ 57 w 162"/>
                  <a:gd name="T7" fmla="*/ 0 h 145"/>
                  <a:gd name="T8" fmla="*/ 0 w 162"/>
                  <a:gd name="T9" fmla="*/ 56 h 145"/>
                  <a:gd name="T10" fmla="*/ 0 w 162"/>
                  <a:gd name="T11" fmla="*/ 59 h 145"/>
                  <a:gd name="T12" fmla="*/ 30 w 162"/>
                  <a:gd name="T13" fmla="*/ 109 h 145"/>
                  <a:gd name="T14" fmla="*/ 30 w 162"/>
                  <a:gd name="T15" fmla="*/ 140 h 145"/>
                  <a:gd name="T16" fmla="*/ 73 w 162"/>
                  <a:gd name="T17" fmla="*/ 145 h 145"/>
                  <a:gd name="T18" fmla="*/ 88 w 162"/>
                  <a:gd name="T19" fmla="*/ 145 h 145"/>
                  <a:gd name="T20" fmla="*/ 162 w 162"/>
                  <a:gd name="T21" fmla="*/ 118 h 145"/>
                  <a:gd name="T22" fmla="*/ 162 w 162"/>
                  <a:gd name="T23" fmla="*/ 56 h 145"/>
                  <a:gd name="T24" fmla="*/ 141 w 162"/>
                  <a:gd name="T25" fmla="*/ 17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62" h="145">
                    <a:moveTo>
                      <a:pt x="141" y="17"/>
                    </a:moveTo>
                    <a:cubicBezTo>
                      <a:pt x="130" y="8"/>
                      <a:pt x="116" y="3"/>
                      <a:pt x="105" y="0"/>
                    </a:cubicBezTo>
                    <a:cubicBezTo>
                      <a:pt x="81" y="9"/>
                      <a:pt x="81" y="9"/>
                      <a:pt x="81" y="9"/>
                    </a:cubicBezTo>
                    <a:cubicBezTo>
                      <a:pt x="57" y="0"/>
                      <a:pt x="57" y="0"/>
                      <a:pt x="57" y="0"/>
                    </a:cubicBezTo>
                    <a:cubicBezTo>
                      <a:pt x="35" y="5"/>
                      <a:pt x="0" y="20"/>
                      <a:pt x="0" y="56"/>
                    </a:cubicBezTo>
                    <a:cubicBezTo>
                      <a:pt x="0" y="57"/>
                      <a:pt x="0" y="58"/>
                      <a:pt x="0" y="59"/>
                    </a:cubicBezTo>
                    <a:cubicBezTo>
                      <a:pt x="16" y="69"/>
                      <a:pt x="30" y="85"/>
                      <a:pt x="30" y="109"/>
                    </a:cubicBezTo>
                    <a:cubicBezTo>
                      <a:pt x="30" y="121"/>
                      <a:pt x="30" y="132"/>
                      <a:pt x="30" y="140"/>
                    </a:cubicBezTo>
                    <a:cubicBezTo>
                      <a:pt x="40" y="143"/>
                      <a:pt x="54" y="145"/>
                      <a:pt x="73" y="145"/>
                    </a:cubicBezTo>
                    <a:cubicBezTo>
                      <a:pt x="88" y="145"/>
                      <a:pt x="88" y="145"/>
                      <a:pt x="88" y="145"/>
                    </a:cubicBezTo>
                    <a:cubicBezTo>
                      <a:pt x="160" y="145"/>
                      <a:pt x="162" y="118"/>
                      <a:pt x="162" y="118"/>
                    </a:cubicBezTo>
                    <a:cubicBezTo>
                      <a:pt x="162" y="118"/>
                      <a:pt x="162" y="109"/>
                      <a:pt x="162" y="56"/>
                    </a:cubicBezTo>
                    <a:cubicBezTo>
                      <a:pt x="162" y="38"/>
                      <a:pt x="153" y="26"/>
                      <a:pt x="141" y="17"/>
                    </a:cubicBez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79" name="Oval 588"/>
              <p:cNvSpPr>
                <a:spLocks noChangeArrowheads="1"/>
              </p:cNvSpPr>
              <p:nvPr/>
            </p:nvSpPr>
            <p:spPr bwMode="auto">
              <a:xfrm>
                <a:off x="1578857" y="1951301"/>
                <a:ext cx="139928" cy="161567"/>
              </a:xfrm>
              <a:prstGeom prst="ellipse">
                <a:avLst/>
              </a:prstGeom>
              <a:grpFill/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0" name="Freeform 589"/>
              <p:cNvSpPr>
                <a:spLocks/>
              </p:cNvSpPr>
              <p:nvPr/>
            </p:nvSpPr>
            <p:spPr bwMode="auto">
              <a:xfrm>
                <a:off x="1263658" y="2237650"/>
                <a:ext cx="276250" cy="248842"/>
              </a:xfrm>
              <a:custGeom>
                <a:avLst/>
                <a:gdLst>
                  <a:gd name="T0" fmla="*/ 145 w 162"/>
                  <a:gd name="T1" fmla="*/ 20 h 146"/>
                  <a:gd name="T2" fmla="*/ 132 w 162"/>
                  <a:gd name="T3" fmla="*/ 11 h 146"/>
                  <a:gd name="T4" fmla="*/ 105 w 162"/>
                  <a:gd name="T5" fmla="*/ 0 h 146"/>
                  <a:gd name="T6" fmla="*/ 81 w 162"/>
                  <a:gd name="T7" fmla="*/ 9 h 146"/>
                  <a:gd name="T8" fmla="*/ 57 w 162"/>
                  <a:gd name="T9" fmla="*/ 0 h 146"/>
                  <a:gd name="T10" fmla="*/ 34 w 162"/>
                  <a:gd name="T11" fmla="*/ 9 h 146"/>
                  <a:gd name="T12" fmla="*/ 21 w 162"/>
                  <a:gd name="T13" fmla="*/ 17 h 146"/>
                  <a:gd name="T14" fmla="*/ 0 w 162"/>
                  <a:gd name="T15" fmla="*/ 57 h 146"/>
                  <a:gd name="T16" fmla="*/ 0 w 162"/>
                  <a:gd name="T17" fmla="*/ 82 h 146"/>
                  <a:gd name="T18" fmla="*/ 0 w 162"/>
                  <a:gd name="T19" fmla="*/ 96 h 146"/>
                  <a:gd name="T20" fmla="*/ 0 w 162"/>
                  <a:gd name="T21" fmla="*/ 119 h 146"/>
                  <a:gd name="T22" fmla="*/ 74 w 162"/>
                  <a:gd name="T23" fmla="*/ 146 h 146"/>
                  <a:gd name="T24" fmla="*/ 88 w 162"/>
                  <a:gd name="T25" fmla="*/ 146 h 146"/>
                  <a:gd name="T26" fmla="*/ 162 w 162"/>
                  <a:gd name="T27" fmla="*/ 119 h 146"/>
                  <a:gd name="T28" fmla="*/ 162 w 162"/>
                  <a:gd name="T29" fmla="*/ 96 h 146"/>
                  <a:gd name="T30" fmla="*/ 162 w 162"/>
                  <a:gd name="T31" fmla="*/ 82 h 146"/>
                  <a:gd name="T32" fmla="*/ 162 w 162"/>
                  <a:gd name="T33" fmla="*/ 57 h 146"/>
                  <a:gd name="T34" fmla="*/ 145 w 162"/>
                  <a:gd name="T35" fmla="*/ 2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62" h="146">
                    <a:moveTo>
                      <a:pt x="145" y="20"/>
                    </a:moveTo>
                    <a:cubicBezTo>
                      <a:pt x="141" y="17"/>
                      <a:pt x="137" y="14"/>
                      <a:pt x="132" y="11"/>
                    </a:cubicBezTo>
                    <a:cubicBezTo>
                      <a:pt x="123" y="6"/>
                      <a:pt x="113" y="3"/>
                      <a:pt x="105" y="0"/>
                    </a:cubicBezTo>
                    <a:cubicBezTo>
                      <a:pt x="81" y="9"/>
                      <a:pt x="81" y="9"/>
                      <a:pt x="81" y="9"/>
                    </a:cubicBezTo>
                    <a:cubicBezTo>
                      <a:pt x="57" y="0"/>
                      <a:pt x="57" y="0"/>
                      <a:pt x="57" y="0"/>
                    </a:cubicBezTo>
                    <a:cubicBezTo>
                      <a:pt x="50" y="2"/>
                      <a:pt x="42" y="5"/>
                      <a:pt x="34" y="9"/>
                    </a:cubicBezTo>
                    <a:cubicBezTo>
                      <a:pt x="29" y="11"/>
                      <a:pt x="25" y="14"/>
                      <a:pt x="21" y="17"/>
                    </a:cubicBezTo>
                    <a:cubicBezTo>
                      <a:pt x="9" y="26"/>
                      <a:pt x="0" y="39"/>
                      <a:pt x="0" y="57"/>
                    </a:cubicBezTo>
                    <a:cubicBezTo>
                      <a:pt x="0" y="67"/>
                      <a:pt x="0" y="75"/>
                      <a:pt x="0" y="82"/>
                    </a:cubicBezTo>
                    <a:cubicBezTo>
                      <a:pt x="0" y="87"/>
                      <a:pt x="0" y="92"/>
                      <a:pt x="0" y="96"/>
                    </a:cubicBezTo>
                    <a:cubicBezTo>
                      <a:pt x="0" y="115"/>
                      <a:pt x="0" y="119"/>
                      <a:pt x="0" y="119"/>
                    </a:cubicBezTo>
                    <a:cubicBezTo>
                      <a:pt x="0" y="119"/>
                      <a:pt x="2" y="146"/>
                      <a:pt x="74" y="146"/>
                    </a:cubicBezTo>
                    <a:cubicBezTo>
                      <a:pt x="88" y="146"/>
                      <a:pt x="88" y="146"/>
                      <a:pt x="88" y="146"/>
                    </a:cubicBezTo>
                    <a:cubicBezTo>
                      <a:pt x="160" y="146"/>
                      <a:pt x="162" y="119"/>
                      <a:pt x="162" y="119"/>
                    </a:cubicBezTo>
                    <a:cubicBezTo>
                      <a:pt x="162" y="119"/>
                      <a:pt x="162" y="114"/>
                      <a:pt x="162" y="96"/>
                    </a:cubicBezTo>
                    <a:cubicBezTo>
                      <a:pt x="162" y="92"/>
                      <a:pt x="162" y="87"/>
                      <a:pt x="162" y="82"/>
                    </a:cubicBezTo>
                    <a:cubicBezTo>
                      <a:pt x="162" y="75"/>
                      <a:pt x="162" y="67"/>
                      <a:pt x="162" y="57"/>
                    </a:cubicBezTo>
                    <a:cubicBezTo>
                      <a:pt x="162" y="41"/>
                      <a:pt x="155" y="29"/>
                      <a:pt x="145" y="20"/>
                    </a:cubicBezTo>
                    <a:close/>
                  </a:path>
                </a:pathLst>
              </a:custGeom>
              <a:solidFill>
                <a:srgbClr val="E837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1" name="Oval 590"/>
              <p:cNvSpPr>
                <a:spLocks noChangeArrowheads="1"/>
              </p:cNvSpPr>
              <p:nvPr/>
            </p:nvSpPr>
            <p:spPr bwMode="auto">
              <a:xfrm>
                <a:off x="1332180" y="2045068"/>
                <a:ext cx="139207" cy="161567"/>
              </a:xfrm>
              <a:prstGeom prst="ellipse">
                <a:avLst/>
              </a:prstGeom>
              <a:solidFill>
                <a:srgbClr val="E837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2" name="Freeform 591"/>
              <p:cNvSpPr>
                <a:spLocks/>
              </p:cNvSpPr>
              <p:nvPr/>
            </p:nvSpPr>
            <p:spPr bwMode="auto">
              <a:xfrm>
                <a:off x="1023472" y="2143883"/>
                <a:ext cx="276250" cy="246678"/>
              </a:xfrm>
              <a:custGeom>
                <a:avLst/>
                <a:gdLst>
                  <a:gd name="T0" fmla="*/ 162 w 162"/>
                  <a:gd name="T1" fmla="*/ 57 h 145"/>
                  <a:gd name="T2" fmla="*/ 162 w 162"/>
                  <a:gd name="T3" fmla="*/ 57 h 145"/>
                  <a:gd name="T4" fmla="*/ 142 w 162"/>
                  <a:gd name="T5" fmla="*/ 17 h 145"/>
                  <a:gd name="T6" fmla="*/ 105 w 162"/>
                  <a:gd name="T7" fmla="*/ 0 h 145"/>
                  <a:gd name="T8" fmla="*/ 81 w 162"/>
                  <a:gd name="T9" fmla="*/ 9 h 145"/>
                  <a:gd name="T10" fmla="*/ 57 w 162"/>
                  <a:gd name="T11" fmla="*/ 0 h 145"/>
                  <a:gd name="T12" fmla="*/ 0 w 162"/>
                  <a:gd name="T13" fmla="*/ 57 h 145"/>
                  <a:gd name="T14" fmla="*/ 0 w 162"/>
                  <a:gd name="T15" fmla="*/ 118 h 145"/>
                  <a:gd name="T16" fmla="*/ 74 w 162"/>
                  <a:gd name="T17" fmla="*/ 145 h 145"/>
                  <a:gd name="T18" fmla="*/ 88 w 162"/>
                  <a:gd name="T19" fmla="*/ 145 h 145"/>
                  <a:gd name="T20" fmla="*/ 129 w 162"/>
                  <a:gd name="T21" fmla="*/ 141 h 145"/>
                  <a:gd name="T22" fmla="*/ 129 w 162"/>
                  <a:gd name="T23" fmla="*/ 110 h 145"/>
                  <a:gd name="T24" fmla="*/ 162 w 162"/>
                  <a:gd name="T25" fmla="*/ 57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62" h="145">
                    <a:moveTo>
                      <a:pt x="162" y="57"/>
                    </a:moveTo>
                    <a:cubicBezTo>
                      <a:pt x="162" y="57"/>
                      <a:pt x="162" y="57"/>
                      <a:pt x="162" y="57"/>
                    </a:cubicBezTo>
                    <a:cubicBezTo>
                      <a:pt x="162" y="39"/>
                      <a:pt x="153" y="26"/>
                      <a:pt x="142" y="17"/>
                    </a:cubicBezTo>
                    <a:cubicBezTo>
                      <a:pt x="130" y="8"/>
                      <a:pt x="116" y="3"/>
                      <a:pt x="105" y="0"/>
                    </a:cubicBezTo>
                    <a:cubicBezTo>
                      <a:pt x="81" y="9"/>
                      <a:pt x="81" y="9"/>
                      <a:pt x="81" y="9"/>
                    </a:cubicBezTo>
                    <a:cubicBezTo>
                      <a:pt x="57" y="0"/>
                      <a:pt x="57" y="0"/>
                      <a:pt x="57" y="0"/>
                    </a:cubicBezTo>
                    <a:cubicBezTo>
                      <a:pt x="35" y="6"/>
                      <a:pt x="0" y="21"/>
                      <a:pt x="0" y="57"/>
                    </a:cubicBezTo>
                    <a:cubicBezTo>
                      <a:pt x="0" y="109"/>
                      <a:pt x="0" y="118"/>
                      <a:pt x="0" y="118"/>
                    </a:cubicBezTo>
                    <a:cubicBezTo>
                      <a:pt x="0" y="118"/>
                      <a:pt x="2" y="145"/>
                      <a:pt x="74" y="145"/>
                    </a:cubicBezTo>
                    <a:cubicBezTo>
                      <a:pt x="88" y="145"/>
                      <a:pt x="88" y="145"/>
                      <a:pt x="88" y="145"/>
                    </a:cubicBezTo>
                    <a:cubicBezTo>
                      <a:pt x="105" y="145"/>
                      <a:pt x="118" y="143"/>
                      <a:pt x="129" y="141"/>
                    </a:cubicBezTo>
                    <a:cubicBezTo>
                      <a:pt x="129" y="133"/>
                      <a:pt x="129" y="122"/>
                      <a:pt x="129" y="110"/>
                    </a:cubicBezTo>
                    <a:cubicBezTo>
                      <a:pt x="129" y="84"/>
                      <a:pt x="144" y="68"/>
                      <a:pt x="162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3" name="Oval 592"/>
              <p:cNvSpPr>
                <a:spLocks noChangeArrowheads="1"/>
              </p:cNvSpPr>
              <p:nvPr/>
            </p:nvSpPr>
            <p:spPr bwMode="auto">
              <a:xfrm>
                <a:off x="1091272" y="1951301"/>
                <a:ext cx="139928" cy="161567"/>
              </a:xfrm>
              <a:prstGeom prst="ellipse">
                <a:avLst/>
              </a:prstGeom>
              <a:grpFill/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389" name="组合 388"/>
          <p:cNvGrpSpPr/>
          <p:nvPr/>
        </p:nvGrpSpPr>
        <p:grpSpPr>
          <a:xfrm>
            <a:off x="1143000" y="4133850"/>
            <a:ext cx="2159000" cy="639562"/>
            <a:chOff x="1130300" y="4133850"/>
            <a:chExt cx="2159000" cy="639562"/>
          </a:xfrm>
        </p:grpSpPr>
        <p:sp>
          <p:nvSpPr>
            <p:cNvPr id="385" name="文本框 384"/>
            <p:cNvSpPr txBox="1"/>
            <p:nvPr/>
          </p:nvSpPr>
          <p:spPr>
            <a:xfrm>
              <a:off x="1130300" y="4133850"/>
              <a:ext cx="8064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 smtClean="0">
                  <a:solidFill>
                    <a:srgbClr val="55E1DB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S</a:t>
              </a:r>
              <a:r>
                <a:rPr lang="en-US" altLang="zh-CN" sz="1600" dirty="0" smtClean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tar</a:t>
              </a:r>
              <a:endParaRPr lang="zh-CN" alt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386" name="文本框 385"/>
            <p:cNvSpPr txBox="1"/>
            <p:nvPr/>
          </p:nvSpPr>
          <p:spPr>
            <a:xfrm>
              <a:off x="1149350" y="4465635"/>
              <a:ext cx="21399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 smtClean="0"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Lorem ipsum </a:t>
              </a:r>
              <a:r>
                <a:rPr lang="en-US" altLang="zh-CN" sz="1400" dirty="0" smtClean="0"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dolor</a:t>
              </a:r>
              <a:r>
                <a:rPr lang="en-US" altLang="zh-CN" sz="1200" dirty="0" smtClean="0"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 sit </a:t>
              </a:r>
              <a:r>
                <a:rPr lang="en-US" altLang="zh-CN" sz="1200" dirty="0" err="1" smtClean="0"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amet</a:t>
              </a:r>
              <a:endParaRPr lang="zh-CN" altLang="en-US" sz="1200" dirty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387" name="椭圆 386"/>
            <p:cNvSpPr>
              <a:spLocks noChangeAspect="1"/>
            </p:cNvSpPr>
            <p:nvPr/>
          </p:nvSpPr>
          <p:spPr>
            <a:xfrm>
              <a:off x="1643602" y="4259712"/>
              <a:ext cx="72000" cy="72000"/>
            </a:xfrm>
            <a:prstGeom prst="ellipse">
              <a:avLst/>
            </a:prstGeom>
            <a:noFill/>
            <a:ln w="6350">
              <a:solidFill>
                <a:schemeClr val="bg1"/>
              </a:solidFill>
            </a:ln>
            <a:effectLst>
              <a:glow rad="63500">
                <a:schemeClr val="bg1">
                  <a:alpha val="15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90" name="文本框 389"/>
          <p:cNvSpPr txBox="1"/>
          <p:nvPr/>
        </p:nvSpPr>
        <p:spPr>
          <a:xfrm>
            <a:off x="241527" y="5808436"/>
            <a:ext cx="5257800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r-FR" altLang="zh-CN" sz="1600" dirty="0">
                <a:solidFill>
                  <a:srgbClr val="E83766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PELLENTESQUE </a:t>
            </a:r>
            <a:r>
              <a:rPr lang="fr-FR" altLang="zh-CN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HABITANT MORBI TRISTIQUE SENECTUS</a:t>
            </a:r>
          </a:p>
        </p:txBody>
      </p:sp>
      <p:sp>
        <p:nvSpPr>
          <p:cNvPr id="391" name="文本框 390"/>
          <p:cNvSpPr txBox="1"/>
          <p:nvPr/>
        </p:nvSpPr>
        <p:spPr>
          <a:xfrm>
            <a:off x="197986" y="6182641"/>
            <a:ext cx="62899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Lorem ipsum dolor sit amet, consectetuer adipiscing elit. Maecenas porttitor congue massa. </a:t>
            </a:r>
          </a:p>
        </p:txBody>
      </p:sp>
      <p:graphicFrame>
        <p:nvGraphicFramePr>
          <p:cNvPr id="394" name="图表 393"/>
          <p:cNvGraphicFramePr/>
          <p:nvPr>
            <p:extLst>
              <p:ext uri="{D42A27DB-BD31-4B8C-83A1-F6EECF244321}">
                <p14:modId xmlns:p14="http://schemas.microsoft.com/office/powerpoint/2010/main" val="1576947888"/>
              </p:ext>
            </p:extLst>
          </p:nvPr>
        </p:nvGraphicFramePr>
        <p:xfrm>
          <a:off x="9130210" y="3773714"/>
          <a:ext cx="2713447" cy="29101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99" name="文本框 398"/>
          <p:cNvSpPr txBox="1"/>
          <p:nvPr/>
        </p:nvSpPr>
        <p:spPr>
          <a:xfrm>
            <a:off x="7924799" y="4296230"/>
            <a:ext cx="11176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 smtClean="0">
                <a:solidFill>
                  <a:srgbClr val="E83766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W</a:t>
            </a:r>
            <a:r>
              <a:rPr lang="en-US" altLang="zh-CN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ORLD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10341864" y="2931886"/>
            <a:ext cx="1370711" cy="711427"/>
            <a:chOff x="10341864" y="2931886"/>
            <a:chExt cx="1370711" cy="711427"/>
          </a:xfrm>
        </p:grpSpPr>
        <p:sp>
          <p:nvSpPr>
            <p:cNvPr id="398" name="文本框 397"/>
            <p:cNvSpPr txBox="1"/>
            <p:nvPr/>
          </p:nvSpPr>
          <p:spPr>
            <a:xfrm>
              <a:off x="10372271" y="3273981"/>
              <a:ext cx="812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MEET</a:t>
              </a:r>
              <a:endParaRPr lang="zh-CN" alt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grpSp>
          <p:nvGrpSpPr>
            <p:cNvPr id="400" name="组合 399"/>
            <p:cNvGrpSpPr/>
            <p:nvPr/>
          </p:nvGrpSpPr>
          <p:grpSpPr>
            <a:xfrm>
              <a:off x="11101041" y="3140187"/>
              <a:ext cx="518524" cy="455326"/>
              <a:chOff x="8369768" y="1201348"/>
              <a:chExt cx="751573" cy="659971"/>
            </a:xfrm>
          </p:grpSpPr>
          <p:sp>
            <p:nvSpPr>
              <p:cNvPr id="401" name="Freeform 593"/>
              <p:cNvSpPr>
                <a:spLocks/>
              </p:cNvSpPr>
              <p:nvPr/>
            </p:nvSpPr>
            <p:spPr bwMode="auto">
              <a:xfrm>
                <a:off x="8697229" y="1551168"/>
                <a:ext cx="424112" cy="182484"/>
              </a:xfrm>
              <a:custGeom>
                <a:avLst/>
                <a:gdLst>
                  <a:gd name="T0" fmla="*/ 249 w 249"/>
                  <a:gd name="T1" fmla="*/ 107 h 107"/>
                  <a:gd name="T2" fmla="*/ 173 w 249"/>
                  <a:gd name="T3" fmla="*/ 0 h 107"/>
                  <a:gd name="T4" fmla="*/ 42 w 249"/>
                  <a:gd name="T5" fmla="*/ 0 h 107"/>
                  <a:gd name="T6" fmla="*/ 37 w 249"/>
                  <a:gd name="T7" fmla="*/ 0 h 107"/>
                  <a:gd name="T8" fmla="*/ 0 w 249"/>
                  <a:gd name="T9" fmla="*/ 39 h 107"/>
                  <a:gd name="T10" fmla="*/ 64 w 249"/>
                  <a:gd name="T11" fmla="*/ 104 h 107"/>
                  <a:gd name="T12" fmla="*/ 64 w 249"/>
                  <a:gd name="T13" fmla="*/ 107 h 107"/>
                  <a:gd name="T14" fmla="*/ 249 w 249"/>
                  <a:gd name="T15" fmla="*/ 107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9" h="107">
                    <a:moveTo>
                      <a:pt x="249" y="107"/>
                    </a:moveTo>
                    <a:cubicBezTo>
                      <a:pt x="173" y="0"/>
                      <a:pt x="173" y="0"/>
                      <a:pt x="173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1" y="18"/>
                      <a:pt x="17" y="33"/>
                      <a:pt x="0" y="39"/>
                    </a:cubicBezTo>
                    <a:cubicBezTo>
                      <a:pt x="25" y="46"/>
                      <a:pt x="64" y="63"/>
                      <a:pt x="64" y="104"/>
                    </a:cubicBezTo>
                    <a:cubicBezTo>
                      <a:pt x="64" y="105"/>
                      <a:pt x="64" y="106"/>
                      <a:pt x="64" y="107"/>
                    </a:cubicBezTo>
                    <a:lnTo>
                      <a:pt x="249" y="107"/>
                    </a:lnTo>
                    <a:close/>
                  </a:path>
                </a:pathLst>
              </a:custGeom>
              <a:solidFill>
                <a:srgbClr val="5859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2" name="Oval 594"/>
              <p:cNvSpPr>
                <a:spLocks noChangeArrowheads="1"/>
              </p:cNvSpPr>
              <p:nvPr/>
            </p:nvSpPr>
            <p:spPr bwMode="auto">
              <a:xfrm>
                <a:off x="8904957" y="1201348"/>
                <a:ext cx="129109" cy="151469"/>
              </a:xfrm>
              <a:prstGeom prst="ellipse">
                <a:avLst/>
              </a:prstGeom>
              <a:solidFill>
                <a:srgbClr val="55E1D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3" name="Freeform 595"/>
              <p:cNvSpPr>
                <a:spLocks/>
              </p:cNvSpPr>
              <p:nvPr/>
            </p:nvSpPr>
            <p:spPr bwMode="auto">
              <a:xfrm>
                <a:off x="8847255" y="1370128"/>
                <a:ext cx="230088" cy="226482"/>
              </a:xfrm>
              <a:custGeom>
                <a:avLst/>
                <a:gdLst>
                  <a:gd name="T0" fmla="*/ 4 w 135"/>
                  <a:gd name="T1" fmla="*/ 86 h 133"/>
                  <a:gd name="T2" fmla="*/ 69 w 135"/>
                  <a:gd name="T3" fmla="*/ 86 h 133"/>
                  <a:gd name="T4" fmla="*/ 96 w 135"/>
                  <a:gd name="T5" fmla="*/ 86 h 133"/>
                  <a:gd name="T6" fmla="*/ 135 w 135"/>
                  <a:gd name="T7" fmla="*/ 133 h 133"/>
                  <a:gd name="T8" fmla="*/ 135 w 135"/>
                  <a:gd name="T9" fmla="*/ 39 h 133"/>
                  <a:gd name="T10" fmla="*/ 94 w 135"/>
                  <a:gd name="T11" fmla="*/ 1 h 133"/>
                  <a:gd name="T12" fmla="*/ 69 w 135"/>
                  <a:gd name="T13" fmla="*/ 15 h 133"/>
                  <a:gd name="T14" fmla="*/ 86 w 135"/>
                  <a:gd name="T15" fmla="*/ 60 h 133"/>
                  <a:gd name="T16" fmla="*/ 69 w 135"/>
                  <a:gd name="T17" fmla="*/ 80 h 133"/>
                  <a:gd name="T18" fmla="*/ 53 w 135"/>
                  <a:gd name="T19" fmla="*/ 60 h 133"/>
                  <a:gd name="T20" fmla="*/ 69 w 135"/>
                  <a:gd name="T21" fmla="*/ 15 h 133"/>
                  <a:gd name="T22" fmla="*/ 47 w 135"/>
                  <a:gd name="T23" fmla="*/ 0 h 133"/>
                  <a:gd name="T24" fmla="*/ 4 w 135"/>
                  <a:gd name="T25" fmla="*/ 39 h 133"/>
                  <a:gd name="T26" fmla="*/ 4 w 135"/>
                  <a:gd name="T27" fmla="*/ 86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35" h="133">
                    <a:moveTo>
                      <a:pt x="4" y="86"/>
                    </a:moveTo>
                    <a:cubicBezTo>
                      <a:pt x="69" y="86"/>
                      <a:pt x="69" y="86"/>
                      <a:pt x="69" y="86"/>
                    </a:cubicBezTo>
                    <a:cubicBezTo>
                      <a:pt x="96" y="86"/>
                      <a:pt x="96" y="86"/>
                      <a:pt x="96" y="86"/>
                    </a:cubicBezTo>
                    <a:cubicBezTo>
                      <a:pt x="135" y="133"/>
                      <a:pt x="135" y="133"/>
                      <a:pt x="135" y="133"/>
                    </a:cubicBezTo>
                    <a:cubicBezTo>
                      <a:pt x="135" y="39"/>
                      <a:pt x="135" y="39"/>
                      <a:pt x="135" y="39"/>
                    </a:cubicBezTo>
                    <a:cubicBezTo>
                      <a:pt x="135" y="14"/>
                      <a:pt x="112" y="4"/>
                      <a:pt x="94" y="1"/>
                    </a:cubicBezTo>
                    <a:cubicBezTo>
                      <a:pt x="69" y="15"/>
                      <a:pt x="69" y="15"/>
                      <a:pt x="69" y="15"/>
                    </a:cubicBezTo>
                    <a:cubicBezTo>
                      <a:pt x="86" y="60"/>
                      <a:pt x="86" y="60"/>
                      <a:pt x="86" y="60"/>
                    </a:cubicBezTo>
                    <a:cubicBezTo>
                      <a:pt x="69" y="80"/>
                      <a:pt x="69" y="80"/>
                      <a:pt x="69" y="80"/>
                    </a:cubicBezTo>
                    <a:cubicBezTo>
                      <a:pt x="53" y="60"/>
                      <a:pt x="53" y="60"/>
                      <a:pt x="53" y="60"/>
                    </a:cubicBezTo>
                    <a:cubicBezTo>
                      <a:pt x="69" y="15"/>
                      <a:pt x="69" y="15"/>
                      <a:pt x="69" y="15"/>
                    </a:cubicBezTo>
                    <a:cubicBezTo>
                      <a:pt x="47" y="0"/>
                      <a:pt x="47" y="0"/>
                      <a:pt x="47" y="0"/>
                    </a:cubicBezTo>
                    <a:cubicBezTo>
                      <a:pt x="0" y="8"/>
                      <a:pt x="4" y="39"/>
                      <a:pt x="4" y="39"/>
                    </a:cubicBezTo>
                    <a:lnTo>
                      <a:pt x="4" y="86"/>
                    </a:lnTo>
                    <a:close/>
                  </a:path>
                </a:pathLst>
              </a:custGeom>
              <a:solidFill>
                <a:srgbClr val="55E1D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4" name="Freeform 596"/>
              <p:cNvSpPr>
                <a:spLocks/>
              </p:cNvSpPr>
              <p:nvPr/>
            </p:nvSpPr>
            <p:spPr bwMode="auto">
              <a:xfrm>
                <a:off x="8526286" y="1641329"/>
                <a:ext cx="253890" cy="219990"/>
              </a:xfrm>
              <a:custGeom>
                <a:avLst/>
                <a:gdLst>
                  <a:gd name="T0" fmla="*/ 80 w 149"/>
                  <a:gd name="T1" fmla="*/ 0 h 129"/>
                  <a:gd name="T2" fmla="*/ 69 w 149"/>
                  <a:gd name="T3" fmla="*/ 0 h 129"/>
                  <a:gd name="T4" fmla="*/ 0 w 149"/>
                  <a:gd name="T5" fmla="*/ 52 h 129"/>
                  <a:gd name="T6" fmla="*/ 0 w 149"/>
                  <a:gd name="T7" fmla="*/ 54 h 129"/>
                  <a:gd name="T8" fmla="*/ 0 w 149"/>
                  <a:gd name="T9" fmla="*/ 129 h 129"/>
                  <a:gd name="T10" fmla="*/ 69 w 149"/>
                  <a:gd name="T11" fmla="*/ 129 h 129"/>
                  <a:gd name="T12" fmla="*/ 80 w 149"/>
                  <a:gd name="T13" fmla="*/ 128 h 129"/>
                  <a:gd name="T14" fmla="*/ 149 w 149"/>
                  <a:gd name="T15" fmla="*/ 128 h 129"/>
                  <a:gd name="T16" fmla="*/ 149 w 149"/>
                  <a:gd name="T17" fmla="*/ 54 h 129"/>
                  <a:gd name="T18" fmla="*/ 149 w 149"/>
                  <a:gd name="T19" fmla="*/ 51 h 129"/>
                  <a:gd name="T20" fmla="*/ 80 w 149"/>
                  <a:gd name="T21" fmla="*/ 0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49" h="129">
                    <a:moveTo>
                      <a:pt x="80" y="0"/>
                    </a:moveTo>
                    <a:cubicBezTo>
                      <a:pt x="69" y="0"/>
                      <a:pt x="69" y="0"/>
                      <a:pt x="69" y="0"/>
                    </a:cubicBezTo>
                    <a:cubicBezTo>
                      <a:pt x="69" y="0"/>
                      <a:pt x="0" y="17"/>
                      <a:pt x="0" y="52"/>
                    </a:cubicBezTo>
                    <a:cubicBezTo>
                      <a:pt x="0" y="53"/>
                      <a:pt x="0" y="53"/>
                      <a:pt x="0" y="54"/>
                    </a:cubicBezTo>
                    <a:cubicBezTo>
                      <a:pt x="0" y="89"/>
                      <a:pt x="0" y="129"/>
                      <a:pt x="0" y="129"/>
                    </a:cubicBezTo>
                    <a:cubicBezTo>
                      <a:pt x="69" y="129"/>
                      <a:pt x="69" y="129"/>
                      <a:pt x="69" y="129"/>
                    </a:cubicBezTo>
                    <a:cubicBezTo>
                      <a:pt x="80" y="128"/>
                      <a:pt x="80" y="128"/>
                      <a:pt x="80" y="128"/>
                    </a:cubicBezTo>
                    <a:cubicBezTo>
                      <a:pt x="149" y="128"/>
                      <a:pt x="149" y="128"/>
                      <a:pt x="149" y="128"/>
                    </a:cubicBezTo>
                    <a:cubicBezTo>
                      <a:pt x="149" y="128"/>
                      <a:pt x="149" y="88"/>
                      <a:pt x="149" y="54"/>
                    </a:cubicBezTo>
                    <a:cubicBezTo>
                      <a:pt x="149" y="53"/>
                      <a:pt x="149" y="52"/>
                      <a:pt x="149" y="51"/>
                    </a:cubicBezTo>
                    <a:cubicBezTo>
                      <a:pt x="149" y="16"/>
                      <a:pt x="80" y="0"/>
                      <a:pt x="80" y="0"/>
                    </a:cubicBezTo>
                    <a:close/>
                  </a:path>
                </a:pathLst>
              </a:custGeom>
              <a:solidFill>
                <a:srgbClr val="E837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5" name="Freeform 597"/>
              <p:cNvSpPr>
                <a:spLocks/>
              </p:cNvSpPr>
              <p:nvPr/>
            </p:nvSpPr>
            <p:spPr bwMode="auto">
              <a:xfrm>
                <a:off x="8587594" y="1421338"/>
                <a:ext cx="152190" cy="175271"/>
              </a:xfrm>
              <a:custGeom>
                <a:avLst/>
                <a:gdLst>
                  <a:gd name="T0" fmla="*/ 44 w 89"/>
                  <a:gd name="T1" fmla="*/ 103 h 103"/>
                  <a:gd name="T2" fmla="*/ 84 w 89"/>
                  <a:gd name="T3" fmla="*/ 76 h 103"/>
                  <a:gd name="T4" fmla="*/ 89 w 89"/>
                  <a:gd name="T5" fmla="*/ 52 h 103"/>
                  <a:gd name="T6" fmla="*/ 44 w 89"/>
                  <a:gd name="T7" fmla="*/ 0 h 103"/>
                  <a:gd name="T8" fmla="*/ 0 w 89"/>
                  <a:gd name="T9" fmla="*/ 52 h 103"/>
                  <a:gd name="T10" fmla="*/ 5 w 89"/>
                  <a:gd name="T11" fmla="*/ 76 h 103"/>
                  <a:gd name="T12" fmla="*/ 44 w 89"/>
                  <a:gd name="T13" fmla="*/ 103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9" h="103">
                    <a:moveTo>
                      <a:pt x="44" y="103"/>
                    </a:moveTo>
                    <a:cubicBezTo>
                      <a:pt x="61" y="103"/>
                      <a:pt x="76" y="93"/>
                      <a:pt x="84" y="76"/>
                    </a:cubicBezTo>
                    <a:cubicBezTo>
                      <a:pt x="87" y="69"/>
                      <a:pt x="89" y="61"/>
                      <a:pt x="89" y="52"/>
                    </a:cubicBezTo>
                    <a:cubicBezTo>
                      <a:pt x="89" y="23"/>
                      <a:pt x="69" y="0"/>
                      <a:pt x="44" y="0"/>
                    </a:cubicBezTo>
                    <a:cubicBezTo>
                      <a:pt x="20" y="0"/>
                      <a:pt x="0" y="23"/>
                      <a:pt x="0" y="52"/>
                    </a:cubicBezTo>
                    <a:cubicBezTo>
                      <a:pt x="0" y="61"/>
                      <a:pt x="2" y="69"/>
                      <a:pt x="5" y="76"/>
                    </a:cubicBezTo>
                    <a:cubicBezTo>
                      <a:pt x="13" y="93"/>
                      <a:pt x="27" y="103"/>
                      <a:pt x="44" y="103"/>
                    </a:cubicBezTo>
                    <a:close/>
                  </a:path>
                </a:pathLst>
              </a:custGeom>
              <a:solidFill>
                <a:srgbClr val="E837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6" name="Freeform 598"/>
              <p:cNvSpPr>
                <a:spLocks/>
              </p:cNvSpPr>
              <p:nvPr/>
            </p:nvSpPr>
            <p:spPr bwMode="auto">
              <a:xfrm>
                <a:off x="8369768" y="1551168"/>
                <a:ext cx="253890" cy="182484"/>
              </a:xfrm>
              <a:custGeom>
                <a:avLst/>
                <a:gdLst>
                  <a:gd name="T0" fmla="*/ 149 w 149"/>
                  <a:gd name="T1" fmla="*/ 38 h 107"/>
                  <a:gd name="T2" fmla="*/ 116 w 149"/>
                  <a:gd name="T3" fmla="*/ 0 h 107"/>
                  <a:gd name="T4" fmla="*/ 76 w 149"/>
                  <a:gd name="T5" fmla="*/ 0 h 107"/>
                  <a:gd name="T6" fmla="*/ 0 w 149"/>
                  <a:gd name="T7" fmla="*/ 107 h 107"/>
                  <a:gd name="T8" fmla="*/ 78 w 149"/>
                  <a:gd name="T9" fmla="*/ 107 h 107"/>
                  <a:gd name="T10" fmla="*/ 78 w 149"/>
                  <a:gd name="T11" fmla="*/ 105 h 107"/>
                  <a:gd name="T12" fmla="*/ 149 w 149"/>
                  <a:gd name="T13" fmla="*/ 38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9" h="107">
                    <a:moveTo>
                      <a:pt x="149" y="38"/>
                    </a:moveTo>
                    <a:cubicBezTo>
                      <a:pt x="134" y="31"/>
                      <a:pt x="122" y="17"/>
                      <a:pt x="116" y="0"/>
                    </a:cubicBezTo>
                    <a:cubicBezTo>
                      <a:pt x="76" y="0"/>
                      <a:pt x="76" y="0"/>
                      <a:pt x="76" y="0"/>
                    </a:cubicBezTo>
                    <a:cubicBezTo>
                      <a:pt x="0" y="107"/>
                      <a:pt x="0" y="107"/>
                      <a:pt x="0" y="107"/>
                    </a:cubicBezTo>
                    <a:cubicBezTo>
                      <a:pt x="78" y="107"/>
                      <a:pt x="78" y="107"/>
                      <a:pt x="78" y="107"/>
                    </a:cubicBezTo>
                    <a:cubicBezTo>
                      <a:pt x="78" y="106"/>
                      <a:pt x="78" y="106"/>
                      <a:pt x="78" y="105"/>
                    </a:cubicBezTo>
                    <a:cubicBezTo>
                      <a:pt x="78" y="58"/>
                      <a:pt x="126" y="42"/>
                      <a:pt x="149" y="38"/>
                    </a:cubicBezTo>
                    <a:close/>
                  </a:path>
                </a:pathLst>
              </a:custGeom>
              <a:solidFill>
                <a:srgbClr val="5859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cxnSp>
          <p:nvCxnSpPr>
            <p:cNvPr id="408" name="直接连接符 407"/>
            <p:cNvCxnSpPr/>
            <p:nvPr/>
          </p:nvCxnSpPr>
          <p:spPr>
            <a:xfrm>
              <a:off x="11712575" y="2931886"/>
              <a:ext cx="0" cy="635227"/>
            </a:xfrm>
            <a:prstGeom prst="line">
              <a:avLst/>
            </a:prstGeom>
            <a:ln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0" name="椭圆 409"/>
            <p:cNvSpPr>
              <a:spLocks noChangeAspect="1"/>
            </p:cNvSpPr>
            <p:nvPr/>
          </p:nvSpPr>
          <p:spPr>
            <a:xfrm>
              <a:off x="10341864" y="3305048"/>
              <a:ext cx="72000" cy="72000"/>
            </a:xfrm>
            <a:prstGeom prst="ellipse">
              <a:avLst/>
            </a:prstGeom>
            <a:noFill/>
            <a:ln w="6350">
              <a:solidFill>
                <a:schemeClr val="bg1"/>
              </a:solidFill>
            </a:ln>
            <a:effectLst>
              <a:glow rad="63500">
                <a:schemeClr val="bg1">
                  <a:alpha val="15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17" name="椭圆 416"/>
          <p:cNvSpPr>
            <a:spLocks noChangeAspect="1"/>
          </p:cNvSpPr>
          <p:nvPr/>
        </p:nvSpPr>
        <p:spPr>
          <a:xfrm>
            <a:off x="7752586" y="4615871"/>
            <a:ext cx="72000" cy="72000"/>
          </a:xfrm>
          <a:prstGeom prst="ellipse">
            <a:avLst/>
          </a:prstGeom>
          <a:solidFill>
            <a:srgbClr val="E83766"/>
          </a:solidFill>
          <a:ln w="6350">
            <a:noFill/>
          </a:ln>
          <a:effectLst>
            <a:glow rad="63500">
              <a:srgbClr val="E83766">
                <a:alpha val="15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19" name="直接连接符 418"/>
          <p:cNvCxnSpPr/>
          <p:nvPr/>
        </p:nvCxnSpPr>
        <p:spPr>
          <a:xfrm>
            <a:off x="7576457" y="4862288"/>
            <a:ext cx="134983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2" name="文本框 421"/>
          <p:cNvSpPr txBox="1"/>
          <p:nvPr/>
        </p:nvSpPr>
        <p:spPr>
          <a:xfrm>
            <a:off x="7315201" y="4963885"/>
            <a:ext cx="171268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Lorem ipsum dolor sit amet, consectetuer adipiscing elit. Maecenas porttitor congue massa. Fusce posuere, magna sed pulvinar ultricies, purus lectus </a:t>
            </a:r>
            <a:r>
              <a:rPr lang="en-US" altLang="zh-CN" sz="1200" dirty="0" err="1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malesuada</a:t>
            </a:r>
            <a:r>
              <a:rPr lang="en-US" altLang="zh-CN" sz="1200" dirty="0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libero</a:t>
            </a:r>
          </a:p>
        </p:txBody>
      </p:sp>
    </p:spTree>
    <p:extLst>
      <p:ext uri="{BB962C8B-B14F-4D97-AF65-F5344CB8AC3E}">
        <p14:creationId xmlns:p14="http://schemas.microsoft.com/office/powerpoint/2010/main" val="4159885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9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9" presetClass="entr" presetSubtype="0" decel="100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2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2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3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3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1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1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282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800" fill="hold"/>
                                        <p:tgtEl>
                                          <p:spTgt spid="3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800" fill="hold"/>
                                        <p:tgtEl>
                                          <p:spTgt spid="3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800" fill="hold"/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8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xit" presetSubtype="4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6" dur="8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22" presetClass="entr" presetSubtype="1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xit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5" dur="6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5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22" presetClass="entr" presetSubtype="1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8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xit" presetSubtype="4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74" dur="8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22" presetClass="entr" presetSubtype="1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1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1" dur="7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xit" presetSubtype="4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83" dur="7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6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22" presetClass="entr" presetSubtype="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xit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92" dur="6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5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22" presetClass="entr" presetSubtype="4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4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8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xit" presetSubtype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01" dur="8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22" presetClass="entr" presetSubtype="4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4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7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xit" presetSubtype="1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10" dur="8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22" presetClass="entr" presetSubtype="4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4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7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xit" presetSubtype="1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1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22" presetClass="entr" presetSubtype="4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50" presetClass="entr" presetSubtype="0" decel="100000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50" presetClass="entr" presetSubtype="0" decel="100000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50" presetClass="entr" presetSubtype="0" decel="100000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50" presetClass="entr" presetSubtype="0" decel="100000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50" presetClass="entr" presetSubtype="0" decel="100000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52" presetClass="entr" presetSubtype="0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5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5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53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50" presetClass="entr" presetSubtype="0" decel="100000" fill="hold" grpId="0" nodeType="withEffect">
                                  <p:stCondLst>
                                    <p:cond delay="290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50" presetClass="entr" presetSubtype="0" decel="100000" fill="hold" grpId="0" nodeType="withEffect">
                                  <p:stCondLst>
                                    <p:cond delay="320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52" presetClass="entr" presetSubtype="0" fill="hold" grpId="0" nodeType="withEffect">
                                  <p:stCondLst>
                                    <p:cond delay="340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6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6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68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50" presetClass="entr" presetSubtype="0" decel="100000" fill="hold" grpId="0" nodeType="withEffect">
                                  <p:stCondLst>
                                    <p:cond delay="360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52" presetClass="entr" presetSubtype="0" fill="hold" grpId="0" nodeType="withEffect">
                                  <p:stCondLst>
                                    <p:cond delay="370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7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7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78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3" dur="1000" fill="hold"/>
                                        <p:tgtEl>
                                          <p:spTgt spid="3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4" dur="1000" fill="hold"/>
                                        <p:tgtEl>
                                          <p:spTgt spid="3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5" dur="1000" fill="hold"/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6" dur="1000"/>
                                        <p:tgtEl>
                                          <p:spTgt spid="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>
                      <p:stCondLst>
                        <p:cond delay="indefinite"/>
                      </p:stCondLst>
                      <p:childTnLst>
                        <p:par>
                          <p:cTn id="193" fill="hold">
                            <p:stCondLst>
                              <p:cond delay="0"/>
                            </p:stCondLst>
                            <p:childTnLst>
                              <p:par>
                                <p:cTn id="194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6" dur="1000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1000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8" dur="1000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9" dur="100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2" dur="1000"/>
                                        <p:tgtEl>
                                          <p:spTgt spid="3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3" dur="1000" fill="hold"/>
                                        <p:tgtEl>
                                          <p:spTgt spid="3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1000" fill="hold"/>
                                        <p:tgtEl>
                                          <p:spTgt spid="3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5" fill="hold">
                      <p:stCondLst>
                        <p:cond delay="indefinite"/>
                      </p:stCondLst>
                      <p:childTnLst>
                        <p:par>
                          <p:cTn id="206" fill="hold">
                            <p:stCondLst>
                              <p:cond delay="0"/>
                            </p:stCondLst>
                            <p:childTnLst>
                              <p:par>
                                <p:cTn id="207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9" dur="1000" fill="hold"/>
                                        <p:tgtEl>
                                          <p:spTgt spid="3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0" dur="1000" fill="hold"/>
                                        <p:tgtEl>
                                          <p:spTgt spid="3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1" dur="1000"/>
                                        <p:tgtEl>
                                          <p:spTgt spid="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2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4" dur="1000" fill="hold"/>
                                        <p:tgtEl>
                                          <p:spTgt spid="3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5" dur="1000" fill="hold"/>
                                        <p:tgtEl>
                                          <p:spTgt spid="3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6" dur="1000"/>
                                        <p:tgtEl>
                                          <p:spTgt spid="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7" fill="hold">
                      <p:stCondLst>
                        <p:cond delay="indefinite"/>
                      </p:stCondLst>
                      <p:childTnLst>
                        <p:par>
                          <p:cTn id="218" fill="hold">
                            <p:stCondLst>
                              <p:cond delay="0"/>
                            </p:stCondLst>
                            <p:childTnLst>
                              <p:par>
                                <p:cTn id="2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1" dur="1000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2" dur="1000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3" dur="1000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6" dur="1000"/>
                                        <p:tgtEl>
                                          <p:spTgt spid="3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7" dur="1000" fill="hold"/>
                                        <p:tgtEl>
                                          <p:spTgt spid="3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8" dur="1000" fill="hold"/>
                                        <p:tgtEl>
                                          <p:spTgt spid="3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1" dur="1000"/>
                                        <p:tgtEl>
                                          <p:spTgt spid="4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2" dur="1000" fill="hold"/>
                                        <p:tgtEl>
                                          <p:spTgt spid="4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3" dur="1000" fill="hold"/>
                                        <p:tgtEl>
                                          <p:spTgt spid="4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4" presetID="31" presetClass="entr" presetSubtype="0" fill="hold" grpId="0" nodeType="withEffect">
                                  <p:stCondLst>
                                    <p:cond delay="600"/>
                                  </p:stCondLst>
                                  <p:iterate type="lt">
                                    <p:tmPct val="816"/>
                                  </p:iterate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6" dur="600" fill="hold"/>
                                        <p:tgtEl>
                                          <p:spTgt spid="4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7" dur="600" fill="hold"/>
                                        <p:tgtEl>
                                          <p:spTgt spid="4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8" dur="600" fill="hold"/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9" dur="600"/>
                                        <p:tgtEl>
                                          <p:spTgt spid="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0" fill="hold">
                      <p:stCondLst>
                        <p:cond delay="indefinite"/>
                      </p:stCondLst>
                      <p:childTnLst>
                        <p:par>
                          <p:cTn id="241" fill="hold">
                            <p:stCondLst>
                              <p:cond delay="0"/>
                            </p:stCondLst>
                            <p:childTnLst>
                              <p:par>
                                <p:cTn id="24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7" fill="hold">
                      <p:stCondLst>
                        <p:cond delay="indefinite"/>
                      </p:stCondLst>
                      <p:childTnLst>
                        <p:par>
                          <p:cTn id="248" fill="hold">
                            <p:stCondLst>
                              <p:cond delay="0"/>
                            </p:stCondLst>
                            <p:childTnLst>
                              <p:par>
                                <p:cTn id="24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1" dur="1000"/>
                                        <p:tgtEl>
                                          <p:spTgt spid="394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2" dur="1000" fill="hold"/>
                                        <p:tgtEl>
                                          <p:spTgt spid="394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3" dur="1000" fill="hold"/>
                                        <p:tgtEl>
                                          <p:spTgt spid="394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4" fill="hold">
                      <p:stCondLst>
                        <p:cond delay="indefinite"/>
                      </p:stCondLst>
                      <p:childTnLst>
                        <p:par>
                          <p:cTn id="255" fill="hold">
                            <p:stCondLst>
                              <p:cond delay="0"/>
                            </p:stCondLst>
                            <p:childTnLst>
                              <p:par>
                                <p:cTn id="25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>
                                            <p:graphicEl>
                                              <a:chart seriesIdx="0" categoryIdx="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8" dur="1000"/>
                                        <p:tgtEl>
                                          <p:spTgt spid="394">
                                            <p:graphicEl>
                                              <a:chart seriesIdx="0" categoryIdx="0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9" dur="1000" fill="hold"/>
                                        <p:tgtEl>
                                          <p:spTgt spid="394">
                                            <p:graphicEl>
                                              <a:chart seriesIdx="0" categoryIdx="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0" dur="1000" fill="hold"/>
                                        <p:tgtEl>
                                          <p:spTgt spid="394">
                                            <p:graphicEl>
                                              <a:chart seriesIdx="0" categoryIdx="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1" fill="hold">
                      <p:stCondLst>
                        <p:cond delay="indefinite"/>
                      </p:stCondLst>
                      <p:childTnLst>
                        <p:par>
                          <p:cTn id="262" fill="hold">
                            <p:stCondLst>
                              <p:cond delay="0"/>
                            </p:stCondLst>
                            <p:childTnLst>
                              <p:par>
                                <p:cTn id="26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>
                                            <p:graphicEl>
                                              <a:chart seriesIdx="0" categoryIdx="1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5" dur="1000"/>
                                        <p:tgtEl>
                                          <p:spTgt spid="394">
                                            <p:graphicEl>
                                              <a:chart seriesIdx="0" categoryIdx="1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6" dur="1000" fill="hold"/>
                                        <p:tgtEl>
                                          <p:spTgt spid="394">
                                            <p:graphicEl>
                                              <a:chart seriesIdx="0" categoryIdx="1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7" dur="1000" fill="hold"/>
                                        <p:tgtEl>
                                          <p:spTgt spid="394">
                                            <p:graphicEl>
                                              <a:chart seriesIdx="0" categoryIdx="1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8" fill="hold">
                      <p:stCondLst>
                        <p:cond delay="indefinite"/>
                      </p:stCondLst>
                      <p:childTnLst>
                        <p:par>
                          <p:cTn id="269" fill="hold">
                            <p:stCondLst>
                              <p:cond delay="0"/>
                            </p:stCondLst>
                            <p:childTnLst>
                              <p:par>
                                <p:cTn id="27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>
                                            <p:graphicEl>
                                              <a:chart seriesIdx="0" categoryIdx="2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2" dur="1000"/>
                                        <p:tgtEl>
                                          <p:spTgt spid="394">
                                            <p:graphicEl>
                                              <a:chart seriesIdx="0" categoryIdx="2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3" dur="1000" fill="hold"/>
                                        <p:tgtEl>
                                          <p:spTgt spid="394">
                                            <p:graphicEl>
                                              <a:chart seriesIdx="0" categoryIdx="2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4" dur="1000" fill="hold"/>
                                        <p:tgtEl>
                                          <p:spTgt spid="394">
                                            <p:graphicEl>
                                              <a:chart seriesIdx="0" categoryIdx="2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5" fill="hold">
                      <p:stCondLst>
                        <p:cond delay="indefinite"/>
                      </p:stCondLst>
                      <p:childTnLst>
                        <p:par>
                          <p:cTn id="276" fill="hold">
                            <p:stCondLst>
                              <p:cond delay="0"/>
                            </p:stCondLst>
                            <p:childTnLst>
                              <p:par>
                                <p:cTn id="27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>
                                            <p:graphicEl>
                                              <a:chart seriesIdx="0" categoryIdx="3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9" dur="1000"/>
                                        <p:tgtEl>
                                          <p:spTgt spid="394">
                                            <p:graphicEl>
                                              <a:chart seriesIdx="0" categoryIdx="3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0" dur="1000" fill="hold"/>
                                        <p:tgtEl>
                                          <p:spTgt spid="394">
                                            <p:graphicEl>
                                              <a:chart seriesIdx="0" categoryIdx="3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1" dur="1000" fill="hold"/>
                                        <p:tgtEl>
                                          <p:spTgt spid="394">
                                            <p:graphicEl>
                                              <a:chart seriesIdx="0" categoryIdx="3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7" grpId="0" animBg="1"/>
      <p:bldP spid="19" grpId="0" animBg="1"/>
      <p:bldP spid="54" grpId="0" animBg="1"/>
      <p:bldP spid="55" grpId="0" animBg="1"/>
      <p:bldP spid="56" grpId="0" animBg="1"/>
      <p:bldP spid="290" grpId="0"/>
      <p:bldP spid="348" grpId="0"/>
      <p:bldP spid="390" grpId="0" animBg="1"/>
      <p:bldP spid="391" grpId="0"/>
      <p:bldGraphic spid="394" grpId="0" uiExpand="1">
        <p:bldSub>
          <a:bldChart bld="seriesEl"/>
        </p:bldSub>
      </p:bldGraphic>
      <p:bldP spid="399" grpId="0"/>
      <p:bldP spid="417" grpId="0" animBg="1"/>
      <p:bldP spid="42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空心弧 1"/>
          <p:cNvSpPr/>
          <p:nvPr/>
        </p:nvSpPr>
        <p:spPr>
          <a:xfrm>
            <a:off x="1531716" y="-6041627"/>
            <a:ext cx="9128568" cy="9128568"/>
          </a:xfrm>
          <a:prstGeom prst="blockArc">
            <a:avLst>
              <a:gd name="adj1" fmla="val 5478734"/>
              <a:gd name="adj2" fmla="val 5307649"/>
              <a:gd name="adj3" fmla="val 1011"/>
            </a:avLst>
          </a:prstGeom>
          <a:noFill/>
          <a:ln>
            <a:solidFill>
              <a:srgbClr val="E83766"/>
            </a:solidFill>
          </a:ln>
          <a:effectLst>
            <a:glow rad="152400">
              <a:srgbClr val="E83766">
                <a:alpha val="12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</a:rPr>
              <a:t> 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" name="椭圆 2"/>
          <p:cNvSpPr/>
          <p:nvPr/>
        </p:nvSpPr>
        <p:spPr>
          <a:xfrm>
            <a:off x="1913681" y="-5659662"/>
            <a:ext cx="8364638" cy="8364638"/>
          </a:xfrm>
          <a:prstGeom prst="ellipse">
            <a:avLst/>
          </a:prstGeom>
          <a:noFill/>
          <a:ln>
            <a:solidFill>
              <a:srgbClr val="55E1DB">
                <a:alpha val="1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弧形 3"/>
          <p:cNvSpPr/>
          <p:nvPr/>
        </p:nvSpPr>
        <p:spPr>
          <a:xfrm>
            <a:off x="4663440" y="-609261"/>
            <a:ext cx="2865120" cy="2865120"/>
          </a:xfrm>
          <a:prstGeom prst="arc">
            <a:avLst>
              <a:gd name="adj1" fmla="val 16847344"/>
              <a:gd name="adj2" fmla="val 13757003"/>
            </a:avLst>
          </a:prstGeom>
          <a:ln>
            <a:solidFill>
              <a:srgbClr val="55E1DB"/>
            </a:solidFill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-41148000" y="-25298400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51816000" y="-25298400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51816000" y="31699200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-41148000" y="31699200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" name="直接连接符 12"/>
          <p:cNvCxnSpPr/>
          <p:nvPr/>
        </p:nvCxnSpPr>
        <p:spPr>
          <a:xfrm>
            <a:off x="6096000" y="1540085"/>
            <a:ext cx="0" cy="5851315"/>
          </a:xfrm>
          <a:prstGeom prst="line">
            <a:avLst/>
          </a:prstGeom>
          <a:ln w="19050">
            <a:gradFill>
              <a:gsLst>
                <a:gs pos="0">
                  <a:srgbClr val="55E1DB"/>
                </a:gs>
                <a:gs pos="100000">
                  <a:srgbClr val="55E1DB">
                    <a:alpha val="0"/>
                  </a:srgbClr>
                </a:gs>
              </a:gsLst>
              <a:lin ang="5400000" scaled="1"/>
            </a:gra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>
            <a:off x="6096000" y="6075680"/>
            <a:ext cx="0" cy="2342459"/>
          </a:xfrm>
          <a:prstGeom prst="line">
            <a:avLst/>
          </a:prstGeom>
          <a:ln w="19050">
            <a:gradFill>
              <a:gsLst>
                <a:gs pos="0">
                  <a:srgbClr val="55E1DB"/>
                </a:gs>
                <a:gs pos="100000">
                  <a:srgbClr val="55E1DB">
                    <a:alpha val="0"/>
                  </a:srgbClr>
                </a:gs>
              </a:gsLst>
              <a:lin ang="5400000" scaled="1"/>
            </a:gra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>
            <a:off x="6248400" y="5140960"/>
            <a:ext cx="0" cy="3429579"/>
          </a:xfrm>
          <a:prstGeom prst="line">
            <a:avLst/>
          </a:prstGeom>
          <a:ln w="19050">
            <a:gradFill>
              <a:gsLst>
                <a:gs pos="0">
                  <a:srgbClr val="55E1DB"/>
                </a:gs>
                <a:gs pos="100000">
                  <a:srgbClr val="55E1DB">
                    <a:alpha val="0"/>
                  </a:srgbClr>
                </a:gs>
              </a:gsLst>
              <a:lin ang="5400000" scaled="1"/>
            </a:gra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>
            <a:off x="6400800" y="4206240"/>
            <a:ext cx="0" cy="3429579"/>
          </a:xfrm>
          <a:prstGeom prst="line">
            <a:avLst/>
          </a:prstGeom>
          <a:ln w="15875">
            <a:gradFill>
              <a:gsLst>
                <a:gs pos="0">
                  <a:srgbClr val="55E1DB"/>
                </a:gs>
                <a:gs pos="100000">
                  <a:srgbClr val="55E1DB">
                    <a:alpha val="0"/>
                  </a:srgbClr>
                </a:gs>
              </a:gsLst>
              <a:lin ang="5400000" scaled="1"/>
            </a:gra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>
            <a:off x="5989529" y="4013200"/>
            <a:ext cx="0" cy="4181419"/>
          </a:xfrm>
          <a:prstGeom prst="line">
            <a:avLst/>
          </a:prstGeom>
          <a:ln w="19050">
            <a:gradFill>
              <a:gsLst>
                <a:gs pos="0">
                  <a:srgbClr val="55E1DB"/>
                </a:gs>
                <a:gs pos="100000">
                  <a:srgbClr val="55E1DB">
                    <a:alpha val="0"/>
                  </a:srgbClr>
                </a:gs>
              </a:gsLst>
              <a:lin ang="5400000" scaled="1"/>
            </a:gra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5826969" y="4988560"/>
            <a:ext cx="0" cy="3429579"/>
          </a:xfrm>
          <a:prstGeom prst="line">
            <a:avLst/>
          </a:prstGeom>
          <a:ln w="15875">
            <a:gradFill>
              <a:gsLst>
                <a:gs pos="0">
                  <a:srgbClr val="55E1DB"/>
                </a:gs>
                <a:gs pos="100000">
                  <a:srgbClr val="55E1DB">
                    <a:alpha val="0"/>
                  </a:srgbClr>
                </a:gs>
              </a:gsLst>
              <a:lin ang="5400000" scaled="1"/>
            </a:gra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>
            <a:off x="5721752" y="4531360"/>
            <a:ext cx="0" cy="3429579"/>
          </a:xfrm>
          <a:prstGeom prst="line">
            <a:avLst/>
          </a:prstGeom>
          <a:ln w="19050">
            <a:gradFill>
              <a:gsLst>
                <a:gs pos="0">
                  <a:srgbClr val="55E1DB"/>
                </a:gs>
                <a:gs pos="100000">
                  <a:srgbClr val="55E1DB">
                    <a:alpha val="0"/>
                  </a:srgbClr>
                </a:gs>
              </a:gsLst>
              <a:lin ang="5400000" scaled="1"/>
            </a:gra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>
            <a:off x="5550704" y="5394960"/>
            <a:ext cx="0" cy="3429579"/>
          </a:xfrm>
          <a:prstGeom prst="line">
            <a:avLst/>
          </a:prstGeom>
          <a:ln w="15875">
            <a:gradFill>
              <a:gsLst>
                <a:gs pos="0">
                  <a:srgbClr val="55E1DB"/>
                </a:gs>
                <a:gs pos="100000">
                  <a:srgbClr val="55E1DB">
                    <a:alpha val="0"/>
                  </a:srgbClr>
                </a:gs>
              </a:gsLst>
              <a:lin ang="5400000" scaled="1"/>
            </a:gra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>
            <a:off x="6470248" y="4744720"/>
            <a:ext cx="0" cy="3429579"/>
          </a:xfrm>
          <a:prstGeom prst="line">
            <a:avLst/>
          </a:prstGeom>
          <a:ln w="19050">
            <a:gradFill>
              <a:gsLst>
                <a:gs pos="0">
                  <a:srgbClr val="55E1DB"/>
                </a:gs>
                <a:gs pos="100000">
                  <a:srgbClr val="55E1DB">
                    <a:alpha val="0"/>
                  </a:srgbClr>
                </a:gs>
              </a:gsLst>
              <a:lin ang="5400000" scaled="1"/>
            </a:gra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>
            <a:off x="5383128" y="4399280"/>
            <a:ext cx="0" cy="3645189"/>
          </a:xfrm>
          <a:prstGeom prst="line">
            <a:avLst/>
          </a:prstGeom>
          <a:ln w="19050">
            <a:gradFill>
              <a:gsLst>
                <a:gs pos="0">
                  <a:srgbClr val="55E1DB"/>
                </a:gs>
                <a:gs pos="100000">
                  <a:srgbClr val="55E1DB">
                    <a:alpha val="0"/>
                  </a:srgbClr>
                </a:gs>
              </a:gsLst>
              <a:lin ang="5400000" scaled="1"/>
            </a:gra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>
            <a:off x="6754728" y="4531360"/>
            <a:ext cx="0" cy="3429579"/>
          </a:xfrm>
          <a:prstGeom prst="line">
            <a:avLst/>
          </a:prstGeom>
          <a:ln w="19050">
            <a:gradFill>
              <a:gsLst>
                <a:gs pos="0">
                  <a:srgbClr val="55E1DB"/>
                </a:gs>
                <a:gs pos="100000">
                  <a:srgbClr val="55E1DB">
                    <a:alpha val="0"/>
                  </a:srgbClr>
                </a:gs>
              </a:gsLst>
              <a:lin ang="5400000" scaled="1"/>
            </a:gra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组合 33"/>
          <p:cNvGrpSpPr/>
          <p:nvPr/>
        </p:nvGrpSpPr>
        <p:grpSpPr>
          <a:xfrm>
            <a:off x="1981200" y="453967"/>
            <a:ext cx="2694433" cy="766107"/>
            <a:chOff x="1981200" y="453967"/>
            <a:chExt cx="2694433" cy="766107"/>
          </a:xfrm>
        </p:grpSpPr>
        <p:sp>
          <p:nvSpPr>
            <p:cNvPr id="31" name="文本框 30"/>
            <p:cNvSpPr txBox="1"/>
            <p:nvPr/>
          </p:nvSpPr>
          <p:spPr>
            <a:xfrm>
              <a:off x="3332480" y="453967"/>
              <a:ext cx="13431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pc="600" dirty="0" smtClean="0">
                  <a:solidFill>
                    <a:srgbClr val="55E1DB"/>
                  </a:solidFill>
                  <a:latin typeface="方正兰亭超细黑简体" panose="02000000000000000000" pitchFamily="2" charset="-122"/>
                  <a:ea typeface="方正兰亭超细黑简体" panose="02000000000000000000" pitchFamily="2" charset="-122"/>
                  <a:cs typeface="Segoe UI Light" panose="020B0502040204020203" pitchFamily="34" charset="0"/>
                </a:rPr>
                <a:t>受</a:t>
              </a:r>
              <a:r>
                <a:rPr lang="zh-CN" altLang="en-US" sz="1200" spc="600" dirty="0" smtClean="0">
                  <a:solidFill>
                    <a:schemeClr val="bg1"/>
                  </a:solidFill>
                  <a:latin typeface="方正兰亭超细黑简体" panose="02000000000000000000" pitchFamily="2" charset="-122"/>
                  <a:ea typeface="方正兰亭超细黑简体" panose="02000000000000000000" pitchFamily="2" charset="-122"/>
                  <a:cs typeface="Segoe UI Light" panose="020B0502040204020203" pitchFamily="34" charset="0"/>
                </a:rPr>
                <a:t>精中</a:t>
              </a:r>
              <a:endParaRPr lang="zh-CN" altLang="en-US" sz="1200" spc="6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Segoe UI Light" panose="020B0502040204020203" pitchFamily="34" charset="0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1981200" y="758409"/>
              <a:ext cx="26253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1200" dirty="0" smtClean="0"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Lorem ipsum dolor sit amet, consectetuer adipiscing </a:t>
              </a:r>
              <a:r>
                <a:rPr lang="en-US" altLang="zh-CN" sz="1200" dirty="0" err="1" smtClean="0"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elit</a:t>
              </a:r>
              <a:r>
                <a:rPr lang="en-US" altLang="zh-CN" sz="1200" dirty="0" smtClean="0"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. </a:t>
              </a: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9576283" y="1475098"/>
            <a:ext cx="2737638" cy="1047036"/>
            <a:chOff x="9576283" y="1475098"/>
            <a:chExt cx="2737638" cy="1047036"/>
          </a:xfrm>
        </p:grpSpPr>
        <p:sp>
          <p:nvSpPr>
            <p:cNvPr id="32" name="文本框 31"/>
            <p:cNvSpPr txBox="1"/>
            <p:nvPr/>
          </p:nvSpPr>
          <p:spPr>
            <a:xfrm>
              <a:off x="9688884" y="1475098"/>
              <a:ext cx="7454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pc="600" dirty="0" smtClean="0">
                  <a:solidFill>
                    <a:srgbClr val="E83766"/>
                  </a:solidFill>
                  <a:latin typeface="方正兰亭超细黑简体" panose="02000000000000000000" pitchFamily="2" charset="-122"/>
                  <a:ea typeface="方正兰亭超细黑简体" panose="02000000000000000000" pitchFamily="2" charset="-122"/>
                  <a:cs typeface="Segoe UI Light" panose="020B0502040204020203" pitchFamily="34" charset="0"/>
                </a:rPr>
                <a:t>卵</a:t>
              </a:r>
              <a:r>
                <a:rPr lang="zh-CN" altLang="en-US" sz="1200" spc="600" dirty="0" smtClean="0">
                  <a:solidFill>
                    <a:schemeClr val="bg1"/>
                  </a:solidFill>
                  <a:latin typeface="方正兰亭超细黑简体" panose="02000000000000000000" pitchFamily="2" charset="-122"/>
                  <a:ea typeface="方正兰亭超细黑简体" panose="02000000000000000000" pitchFamily="2" charset="-122"/>
                  <a:cs typeface="Segoe UI Light" panose="020B0502040204020203" pitchFamily="34" charset="0"/>
                </a:rPr>
                <a:t>子</a:t>
              </a:r>
              <a:endParaRPr lang="zh-CN" altLang="en-US" sz="1200" spc="6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Segoe UI Light" panose="020B0502040204020203" pitchFamily="34" charset="0"/>
              </a:endParaRPr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9688885" y="1783470"/>
              <a:ext cx="262503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Lorem ipsum dolor sit amet, consectetuer adipiscing elit. Maecenas </a:t>
              </a:r>
              <a:r>
                <a:rPr lang="en-US" altLang="zh-CN" sz="1400" dirty="0" err="1" smtClean="0"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porttitor</a:t>
              </a:r>
              <a:endParaRPr lang="zh-CN" altLang="en-US" sz="1400" dirty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36" name="椭圆 35"/>
            <p:cNvSpPr>
              <a:spLocks noChangeAspect="1"/>
            </p:cNvSpPr>
            <p:nvPr/>
          </p:nvSpPr>
          <p:spPr>
            <a:xfrm>
              <a:off x="9576283" y="1915177"/>
              <a:ext cx="72000" cy="72000"/>
            </a:xfrm>
            <a:prstGeom prst="ellipse">
              <a:avLst/>
            </a:prstGeom>
            <a:solidFill>
              <a:srgbClr val="E83766"/>
            </a:solidFill>
            <a:ln w="6350">
              <a:noFill/>
            </a:ln>
            <a:effectLst>
              <a:glow rad="165100">
                <a:srgbClr val="E83766">
                  <a:alpha val="25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2308369" y="4396644"/>
            <a:ext cx="2738031" cy="1046566"/>
            <a:chOff x="2308369" y="4396644"/>
            <a:chExt cx="2738031" cy="1046566"/>
          </a:xfrm>
        </p:grpSpPr>
        <p:sp>
          <p:nvSpPr>
            <p:cNvPr id="42" name="文本框 41"/>
            <p:cNvSpPr txBox="1"/>
            <p:nvPr/>
          </p:nvSpPr>
          <p:spPr>
            <a:xfrm>
              <a:off x="4247183" y="4396644"/>
              <a:ext cx="7454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pc="600" dirty="0" smtClean="0">
                  <a:solidFill>
                    <a:srgbClr val="55E1DB"/>
                  </a:solidFill>
                  <a:latin typeface="方正兰亭超细黑简体" panose="02000000000000000000" pitchFamily="2" charset="-122"/>
                  <a:ea typeface="方正兰亭超细黑简体" panose="02000000000000000000" pitchFamily="2" charset="-122"/>
                  <a:cs typeface="Segoe UI Light" panose="020B0502040204020203" pitchFamily="34" charset="0"/>
                </a:rPr>
                <a:t>精</a:t>
              </a:r>
              <a:r>
                <a:rPr lang="zh-CN" altLang="en-US" sz="1200" spc="600" dirty="0" smtClean="0">
                  <a:solidFill>
                    <a:schemeClr val="bg1"/>
                  </a:solidFill>
                  <a:latin typeface="方正兰亭超细黑简体" panose="02000000000000000000" pitchFamily="2" charset="-122"/>
                  <a:ea typeface="方正兰亭超细黑简体" panose="02000000000000000000" pitchFamily="2" charset="-122"/>
                  <a:cs typeface="Segoe UI Light" panose="020B0502040204020203" pitchFamily="34" charset="0"/>
                </a:rPr>
                <a:t>子</a:t>
              </a:r>
              <a:endParaRPr lang="zh-CN" altLang="en-US" sz="1200" spc="6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Segoe UI Light" panose="020B0502040204020203" pitchFamily="34" charset="0"/>
              </a:endParaRPr>
            </a:p>
          </p:txBody>
        </p:sp>
        <p:sp>
          <p:nvSpPr>
            <p:cNvPr id="43" name="文本框 42"/>
            <p:cNvSpPr txBox="1"/>
            <p:nvPr/>
          </p:nvSpPr>
          <p:spPr>
            <a:xfrm>
              <a:off x="2308369" y="4704546"/>
              <a:ext cx="262503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1400" dirty="0" smtClean="0"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Lorem ipsum dolor sit amet, consectetuer adipiscing elit. Maecenas </a:t>
              </a:r>
              <a:r>
                <a:rPr lang="en-US" altLang="zh-CN" sz="1400" dirty="0" err="1" smtClean="0"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porttitor</a:t>
              </a:r>
              <a:endParaRPr lang="zh-CN" altLang="en-US" sz="1400" dirty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44" name="椭圆 43"/>
            <p:cNvSpPr>
              <a:spLocks noChangeAspect="1"/>
            </p:cNvSpPr>
            <p:nvPr/>
          </p:nvSpPr>
          <p:spPr>
            <a:xfrm>
              <a:off x="4974400" y="4839359"/>
              <a:ext cx="72000" cy="72000"/>
            </a:xfrm>
            <a:prstGeom prst="ellipse">
              <a:avLst/>
            </a:prstGeom>
            <a:solidFill>
              <a:srgbClr val="55E1DB"/>
            </a:solidFill>
            <a:ln w="6350">
              <a:noFill/>
            </a:ln>
            <a:effectLst>
              <a:glow rad="165100">
                <a:srgbClr val="55E1DB">
                  <a:alpha val="15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46" name="直接连接符 45"/>
          <p:cNvCxnSpPr/>
          <p:nvPr/>
        </p:nvCxnSpPr>
        <p:spPr>
          <a:xfrm>
            <a:off x="9120851" y="3105162"/>
            <a:ext cx="2736187" cy="0"/>
          </a:xfrm>
          <a:prstGeom prst="line">
            <a:avLst/>
          </a:prstGeom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文本框 47"/>
          <p:cNvSpPr txBox="1"/>
          <p:nvPr/>
        </p:nvSpPr>
        <p:spPr>
          <a:xfrm>
            <a:off x="7528559" y="3459183"/>
            <a:ext cx="442450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600" dirty="0" smtClean="0">
                <a:solidFill>
                  <a:srgbClr val="E83766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Lorem ipsum</a:t>
            </a:r>
            <a:r>
              <a:rPr lang="en-US" altLang="zh-CN" sz="16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dolor sit amet, consectetuer adipiscing elit. Maecenas porttitor congue massa. Fusce posuere, magna sed pulvinar ultricies, purus lectus malesuada libero, sit amet commodo magna eros quis </a:t>
            </a:r>
            <a:r>
              <a:rPr lang="en-US" altLang="zh-CN" sz="1600" dirty="0" err="1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urna</a:t>
            </a:r>
            <a:r>
              <a:rPr lang="en-US" altLang="zh-CN" sz="16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.</a:t>
            </a:r>
          </a:p>
        </p:txBody>
      </p:sp>
      <p:sp>
        <p:nvSpPr>
          <p:cNvPr id="54" name="文本框 53"/>
          <p:cNvSpPr txBox="1"/>
          <p:nvPr/>
        </p:nvSpPr>
        <p:spPr>
          <a:xfrm>
            <a:off x="256761" y="3018685"/>
            <a:ext cx="41856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spc="600" dirty="0" smtClean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Segoe UI Light" panose="020B0502040204020203" pitchFamily="34" charset="0"/>
              </a:rPr>
              <a:t>生命中的意义不可及，唯诗与远方</a:t>
            </a:r>
            <a:endParaRPr lang="zh-CN" altLang="en-US" sz="1400" spc="600" dirty="0">
              <a:solidFill>
                <a:schemeClr val="bg1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  <a:cs typeface="Segoe UI Light" panose="020B0502040204020203" pitchFamily="34" charset="0"/>
            </a:endParaRPr>
          </a:p>
        </p:txBody>
      </p:sp>
      <p:cxnSp>
        <p:nvCxnSpPr>
          <p:cNvPr id="56" name="直接连接符 55"/>
          <p:cNvCxnSpPr/>
          <p:nvPr/>
        </p:nvCxnSpPr>
        <p:spPr>
          <a:xfrm>
            <a:off x="334963" y="3392488"/>
            <a:ext cx="3977536" cy="0"/>
          </a:xfrm>
          <a:prstGeom prst="line">
            <a:avLst/>
          </a:prstGeom>
          <a:ln w="3175">
            <a:solidFill>
              <a:schemeClr val="bg1"/>
            </a:solidFill>
            <a:prstDash val="dash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文本框 63"/>
          <p:cNvSpPr txBox="1"/>
          <p:nvPr/>
        </p:nvSpPr>
        <p:spPr>
          <a:xfrm>
            <a:off x="245511" y="3448576"/>
            <a:ext cx="3909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dirty="0" smtClean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LUOJIACARLOS DESIGN</a:t>
            </a:r>
            <a:endParaRPr lang="zh-CN" altLang="en-US" dirty="0">
              <a:solidFill>
                <a:schemeClr val="bg1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cxnSp>
        <p:nvCxnSpPr>
          <p:cNvPr id="77" name="直接连接符 76"/>
          <p:cNvCxnSpPr/>
          <p:nvPr/>
        </p:nvCxnSpPr>
        <p:spPr>
          <a:xfrm flipV="1">
            <a:off x="1416050" y="-1088570"/>
            <a:ext cx="9393767" cy="7002008"/>
          </a:xfrm>
          <a:prstGeom prst="line">
            <a:avLst/>
          </a:prstGeom>
          <a:ln w="3175">
            <a:gradFill>
              <a:gsLst>
                <a:gs pos="0">
                  <a:schemeClr val="accent1">
                    <a:lumMod val="5000"/>
                    <a:lumOff val="95000"/>
                    <a:alpha val="2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5" name="组合 74"/>
          <p:cNvGrpSpPr/>
          <p:nvPr/>
        </p:nvGrpSpPr>
        <p:grpSpPr>
          <a:xfrm>
            <a:off x="1078825" y="5574608"/>
            <a:ext cx="692842" cy="692842"/>
            <a:chOff x="1045845" y="5541628"/>
            <a:chExt cx="758802" cy="758802"/>
          </a:xfrm>
        </p:grpSpPr>
        <p:sp>
          <p:nvSpPr>
            <p:cNvPr id="68" name="椭圆 67"/>
            <p:cNvSpPr/>
            <p:nvPr/>
          </p:nvSpPr>
          <p:spPr>
            <a:xfrm>
              <a:off x="1122935" y="5618718"/>
              <a:ext cx="606267" cy="606267"/>
            </a:xfrm>
            <a:prstGeom prst="ellipse">
              <a:avLst/>
            </a:prstGeom>
            <a:blipFill dpi="0" rotWithShape="1">
              <a:blip r:embed="rId2"/>
              <a:srcRect/>
              <a:tile tx="0" ty="0" sx="100000" sy="100000" flip="none" algn="ctr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椭圆 68"/>
            <p:cNvSpPr/>
            <p:nvPr/>
          </p:nvSpPr>
          <p:spPr>
            <a:xfrm>
              <a:off x="1083962" y="5579745"/>
              <a:ext cx="684212" cy="684212"/>
            </a:xfrm>
            <a:prstGeom prst="ellipse">
              <a:avLst/>
            </a:prstGeom>
            <a:noFill/>
            <a:ln w="6350">
              <a:solidFill>
                <a:srgbClr val="55E1DB">
                  <a:alpha val="15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椭圆 69"/>
            <p:cNvSpPr/>
            <p:nvPr/>
          </p:nvSpPr>
          <p:spPr>
            <a:xfrm>
              <a:off x="1122935" y="5618718"/>
              <a:ext cx="606267" cy="606267"/>
            </a:xfrm>
            <a:prstGeom prst="ellipse">
              <a:avLst/>
            </a:prstGeom>
            <a:solidFill>
              <a:schemeClr val="tx1">
                <a:alpha val="55000"/>
              </a:schemeClr>
            </a:solidFill>
            <a:ln w="12700">
              <a:solidFill>
                <a:schemeClr val="bg1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弧形 71"/>
            <p:cNvSpPr>
              <a:spLocks noChangeAspect="1"/>
            </p:cNvSpPr>
            <p:nvPr/>
          </p:nvSpPr>
          <p:spPr>
            <a:xfrm>
              <a:off x="1082289" y="5578072"/>
              <a:ext cx="685914" cy="685914"/>
            </a:xfrm>
            <a:prstGeom prst="arc">
              <a:avLst/>
            </a:prstGeom>
            <a:ln w="6350">
              <a:solidFill>
                <a:srgbClr val="55E1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弧形 73"/>
            <p:cNvSpPr>
              <a:spLocks noChangeAspect="1"/>
            </p:cNvSpPr>
            <p:nvPr/>
          </p:nvSpPr>
          <p:spPr>
            <a:xfrm>
              <a:off x="1045845" y="5541628"/>
              <a:ext cx="758802" cy="758802"/>
            </a:xfrm>
            <a:prstGeom prst="arc">
              <a:avLst>
                <a:gd name="adj1" fmla="val 4004831"/>
                <a:gd name="adj2" fmla="val 13165205"/>
              </a:avLst>
            </a:prstGeom>
            <a:ln w="6350">
              <a:solidFill>
                <a:srgbClr val="55E1DB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6" name="矩形 65"/>
          <p:cNvSpPr/>
          <p:nvPr/>
        </p:nvSpPr>
        <p:spPr>
          <a:xfrm flipV="1">
            <a:off x="0" y="3665220"/>
            <a:ext cx="4533899" cy="88376"/>
          </a:xfrm>
          <a:prstGeom prst="rect">
            <a:avLst/>
          </a:prstGeom>
          <a:solidFill>
            <a:srgbClr val="0915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1" name="直接连接符 70"/>
          <p:cNvCxnSpPr/>
          <p:nvPr/>
        </p:nvCxnSpPr>
        <p:spPr>
          <a:xfrm flipV="1">
            <a:off x="8782050" y="2095500"/>
            <a:ext cx="4917619" cy="3665538"/>
          </a:xfrm>
          <a:prstGeom prst="line">
            <a:avLst/>
          </a:prstGeom>
          <a:ln w="3175">
            <a:gradFill>
              <a:gsLst>
                <a:gs pos="0">
                  <a:schemeClr val="accent1">
                    <a:lumMod val="5000"/>
                    <a:lumOff val="95000"/>
                    <a:alpha val="2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组合 59"/>
          <p:cNvGrpSpPr/>
          <p:nvPr/>
        </p:nvGrpSpPr>
        <p:grpSpPr>
          <a:xfrm>
            <a:off x="8419425" y="5427317"/>
            <a:ext cx="692842" cy="692842"/>
            <a:chOff x="1045845" y="5541628"/>
            <a:chExt cx="758802" cy="758802"/>
          </a:xfrm>
        </p:grpSpPr>
        <p:sp>
          <p:nvSpPr>
            <p:cNvPr id="61" name="椭圆 60"/>
            <p:cNvSpPr/>
            <p:nvPr/>
          </p:nvSpPr>
          <p:spPr>
            <a:xfrm>
              <a:off x="1122935" y="5618718"/>
              <a:ext cx="606267" cy="606267"/>
            </a:xfrm>
            <a:prstGeom prst="ellipse">
              <a:avLst/>
            </a:prstGeom>
            <a:blipFill dpi="0" rotWithShape="1">
              <a:blip r:embed="rId2"/>
              <a:srcRect/>
              <a:tile tx="0" ty="0" sx="100000" sy="100000" flip="none" algn="ctr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椭圆 61"/>
            <p:cNvSpPr/>
            <p:nvPr/>
          </p:nvSpPr>
          <p:spPr>
            <a:xfrm>
              <a:off x="1083962" y="5579745"/>
              <a:ext cx="684212" cy="684212"/>
            </a:xfrm>
            <a:prstGeom prst="ellipse">
              <a:avLst/>
            </a:prstGeom>
            <a:noFill/>
            <a:ln w="6350">
              <a:solidFill>
                <a:srgbClr val="55E1DB">
                  <a:alpha val="15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椭圆 62"/>
            <p:cNvSpPr/>
            <p:nvPr/>
          </p:nvSpPr>
          <p:spPr>
            <a:xfrm>
              <a:off x="1122935" y="5618718"/>
              <a:ext cx="606267" cy="606267"/>
            </a:xfrm>
            <a:prstGeom prst="ellipse">
              <a:avLst/>
            </a:prstGeom>
            <a:solidFill>
              <a:schemeClr val="tx1">
                <a:alpha val="55000"/>
              </a:schemeClr>
            </a:solidFill>
            <a:ln w="12700">
              <a:solidFill>
                <a:schemeClr val="bg1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弧形 64"/>
            <p:cNvSpPr>
              <a:spLocks noChangeAspect="1"/>
            </p:cNvSpPr>
            <p:nvPr/>
          </p:nvSpPr>
          <p:spPr>
            <a:xfrm>
              <a:off x="1082289" y="5578072"/>
              <a:ext cx="685914" cy="685914"/>
            </a:xfrm>
            <a:prstGeom prst="arc">
              <a:avLst/>
            </a:prstGeom>
            <a:ln w="6350">
              <a:solidFill>
                <a:srgbClr val="55E1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弧形 66"/>
            <p:cNvSpPr>
              <a:spLocks noChangeAspect="1"/>
            </p:cNvSpPr>
            <p:nvPr/>
          </p:nvSpPr>
          <p:spPr>
            <a:xfrm>
              <a:off x="1045845" y="5541628"/>
              <a:ext cx="758802" cy="758802"/>
            </a:xfrm>
            <a:prstGeom prst="arc">
              <a:avLst>
                <a:gd name="adj1" fmla="val 4004831"/>
                <a:gd name="adj2" fmla="val 13165205"/>
              </a:avLst>
            </a:prstGeom>
            <a:ln w="6350">
              <a:solidFill>
                <a:srgbClr val="55E1DB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5721752" y="1166681"/>
            <a:ext cx="748496" cy="748496"/>
            <a:chOff x="5684465" y="307591"/>
            <a:chExt cx="823070" cy="823070"/>
          </a:xfrm>
        </p:grpSpPr>
        <p:sp>
          <p:nvSpPr>
            <p:cNvPr id="5" name="椭圆 4"/>
            <p:cNvSpPr/>
            <p:nvPr/>
          </p:nvSpPr>
          <p:spPr>
            <a:xfrm>
              <a:off x="5684465" y="307591"/>
              <a:ext cx="823070" cy="823070"/>
            </a:xfrm>
            <a:prstGeom prst="ellipse">
              <a:avLst/>
            </a:prstGeom>
            <a:solidFill>
              <a:srgbClr val="09152D"/>
            </a:solidFill>
            <a:ln>
              <a:solidFill>
                <a:srgbClr val="55E1DB"/>
              </a:solidFill>
            </a:ln>
            <a:effectLst>
              <a:glow rad="127000">
                <a:srgbClr val="55E1DB">
                  <a:alpha val="1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椭圆 5"/>
            <p:cNvSpPr/>
            <p:nvPr/>
          </p:nvSpPr>
          <p:spPr>
            <a:xfrm flipV="1">
              <a:off x="6023610" y="646736"/>
              <a:ext cx="144780" cy="144780"/>
            </a:xfrm>
            <a:prstGeom prst="ellipse">
              <a:avLst/>
            </a:prstGeom>
            <a:solidFill>
              <a:srgbClr val="55E1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879017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6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6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9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9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7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7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8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8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9" presetClass="entr" presetSubtype="0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500"/>
                            </p:stCondLst>
                            <p:childTnLst>
                              <p:par>
                                <p:cTn id="76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2000"/>
                            </p:stCondLst>
                            <p:childTnLst>
                              <p:par>
                                <p:cTn id="83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461"/>
                                  </p:iterate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8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8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8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8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714"/>
                                  </p:iterate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4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1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49" presetClass="entr" presetSubtype="0" decel="100000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4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49" presetClass="entr" presetSubtype="0" decel="100000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48" grpId="0"/>
      <p:bldP spid="54" grpId="0"/>
      <p:bldP spid="6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空心弧 1"/>
          <p:cNvSpPr/>
          <p:nvPr/>
        </p:nvSpPr>
        <p:spPr>
          <a:xfrm rot="5400000">
            <a:off x="2397970" y="-2995510"/>
            <a:ext cx="7396060" cy="7396060"/>
          </a:xfrm>
          <a:prstGeom prst="blockArc">
            <a:avLst>
              <a:gd name="adj1" fmla="val 5587642"/>
              <a:gd name="adj2" fmla="val 5003853"/>
              <a:gd name="adj3" fmla="val 1220"/>
            </a:avLst>
          </a:prstGeom>
          <a:noFill/>
          <a:ln>
            <a:solidFill>
              <a:srgbClr val="E83766">
                <a:alpha val="40000"/>
              </a:srgb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" name="椭圆 2"/>
          <p:cNvSpPr/>
          <p:nvPr/>
        </p:nvSpPr>
        <p:spPr>
          <a:xfrm rot="5400000">
            <a:off x="2707442" y="-2686038"/>
            <a:ext cx="6777116" cy="6777116"/>
          </a:xfrm>
          <a:prstGeom prst="ellipse">
            <a:avLst/>
          </a:prstGeom>
          <a:noFill/>
          <a:ln>
            <a:solidFill>
              <a:srgbClr val="55E1DB">
                <a:alpha val="1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1055440" y="-1611560"/>
            <a:ext cx="10081120" cy="10081120"/>
          </a:xfrm>
          <a:prstGeom prst="ellipse">
            <a:avLst/>
          </a:prstGeom>
          <a:noFill/>
          <a:ln>
            <a:solidFill>
              <a:srgbClr val="55E1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弧形 6"/>
          <p:cNvSpPr>
            <a:spLocks noChangeAspect="1"/>
          </p:cNvSpPr>
          <p:nvPr/>
        </p:nvSpPr>
        <p:spPr>
          <a:xfrm>
            <a:off x="1238250" y="-1447800"/>
            <a:ext cx="9737100" cy="9737100"/>
          </a:xfrm>
          <a:prstGeom prst="arc">
            <a:avLst>
              <a:gd name="adj1" fmla="val 17020943"/>
              <a:gd name="adj2" fmla="val 20980507"/>
            </a:avLst>
          </a:prstGeom>
          <a:ln w="12700">
            <a:solidFill>
              <a:schemeClr val="accent4"/>
            </a:solidFill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弧形 7"/>
          <p:cNvSpPr>
            <a:spLocks noChangeAspect="1"/>
          </p:cNvSpPr>
          <p:nvPr/>
        </p:nvSpPr>
        <p:spPr>
          <a:xfrm>
            <a:off x="857250" y="-1790700"/>
            <a:ext cx="10461000" cy="10461000"/>
          </a:xfrm>
          <a:prstGeom prst="arc">
            <a:avLst>
              <a:gd name="adj1" fmla="val 6768383"/>
              <a:gd name="adj2" fmla="val 12379644"/>
            </a:avLst>
          </a:prstGeom>
          <a:ln w="12700">
            <a:solidFill>
              <a:schemeClr val="bg1"/>
            </a:solidFill>
            <a:prstDash val="dash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806418" y="2335240"/>
            <a:ext cx="1316736" cy="1643809"/>
            <a:chOff x="806418" y="2062190"/>
            <a:chExt cx="1316736" cy="1643809"/>
          </a:xfrm>
        </p:grpSpPr>
        <p:sp>
          <p:nvSpPr>
            <p:cNvPr id="9" name="文本框 8"/>
            <p:cNvSpPr txBox="1"/>
            <p:nvPr/>
          </p:nvSpPr>
          <p:spPr>
            <a:xfrm>
              <a:off x="1101639" y="2875002"/>
              <a:ext cx="69762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800" dirty="0" smtClean="0">
                  <a:solidFill>
                    <a:schemeClr val="bg1"/>
                  </a:solidFill>
                  <a:latin typeface="方正兰亭超细黑简体" panose="02000000000000000000" pitchFamily="2" charset="-122"/>
                  <a:ea typeface="方正兰亭超细黑简体" panose="02000000000000000000" pitchFamily="2" charset="-122"/>
                  <a:cs typeface="Segoe UI Light" panose="020B0502040204020203" pitchFamily="34" charset="0"/>
                </a:rPr>
                <a:t>D</a:t>
              </a:r>
              <a:endParaRPr lang="zh-CN" altLang="en-US" sz="48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Segoe UI Light" panose="020B0502040204020203" pitchFamily="34" charset="0"/>
              </a:endParaRPr>
            </a:p>
          </p:txBody>
        </p:sp>
        <p:cxnSp>
          <p:nvCxnSpPr>
            <p:cNvPr id="13" name="直接连接符 12"/>
            <p:cNvCxnSpPr/>
            <p:nvPr/>
          </p:nvCxnSpPr>
          <p:spPr>
            <a:xfrm>
              <a:off x="1450271" y="2467429"/>
              <a:ext cx="0" cy="420914"/>
            </a:xfrm>
            <a:prstGeom prst="line">
              <a:avLst/>
            </a:prstGeom>
            <a:ln>
              <a:solidFill>
                <a:srgbClr val="55E1DB">
                  <a:alpha val="45000"/>
                </a:srgb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文本框 13"/>
            <p:cNvSpPr txBox="1"/>
            <p:nvPr/>
          </p:nvSpPr>
          <p:spPr>
            <a:xfrm>
              <a:off x="806418" y="2062190"/>
              <a:ext cx="13167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 smtClean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TITLE HERE</a:t>
              </a:r>
              <a:endParaRPr lang="zh-CN" alt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4483068" y="2024090"/>
            <a:ext cx="1316736" cy="1828475"/>
            <a:chOff x="806418" y="2062190"/>
            <a:chExt cx="1316736" cy="1828475"/>
          </a:xfrm>
        </p:grpSpPr>
        <p:sp>
          <p:nvSpPr>
            <p:cNvPr id="20" name="文本框 19"/>
            <p:cNvSpPr txBox="1"/>
            <p:nvPr/>
          </p:nvSpPr>
          <p:spPr>
            <a:xfrm>
              <a:off x="1038139" y="2875002"/>
              <a:ext cx="761747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6000" dirty="0">
                  <a:solidFill>
                    <a:srgbClr val="55E1DB"/>
                  </a:solidFill>
                  <a:latin typeface="方正兰亭超细黑简体" panose="02000000000000000000" pitchFamily="2" charset="-122"/>
                  <a:ea typeface="方正兰亭超细黑简体" panose="02000000000000000000" pitchFamily="2" charset="-122"/>
                  <a:cs typeface="Segoe UI Light" panose="020B0502040204020203" pitchFamily="34" charset="0"/>
                </a:rPr>
                <a:t>B</a:t>
              </a:r>
              <a:endParaRPr lang="zh-CN" altLang="en-US" sz="6000" dirty="0">
                <a:solidFill>
                  <a:srgbClr val="55E1DB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Segoe UI Light" panose="020B0502040204020203" pitchFamily="34" charset="0"/>
              </a:endParaRPr>
            </a:p>
          </p:txBody>
        </p:sp>
        <p:cxnSp>
          <p:nvCxnSpPr>
            <p:cNvPr id="21" name="直接连接符 20"/>
            <p:cNvCxnSpPr/>
            <p:nvPr/>
          </p:nvCxnSpPr>
          <p:spPr>
            <a:xfrm>
              <a:off x="1450271" y="2467429"/>
              <a:ext cx="0" cy="420914"/>
            </a:xfrm>
            <a:prstGeom prst="line">
              <a:avLst/>
            </a:prstGeom>
            <a:ln>
              <a:solidFill>
                <a:schemeClr val="bg1">
                  <a:alpha val="45000"/>
                </a:scheme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文本框 21"/>
            <p:cNvSpPr txBox="1"/>
            <p:nvPr/>
          </p:nvSpPr>
          <p:spPr>
            <a:xfrm>
              <a:off x="806418" y="2062190"/>
              <a:ext cx="13167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 smtClean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TITLE HERE</a:t>
              </a:r>
              <a:endParaRPr lang="zh-CN" alt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8159718" y="1947890"/>
            <a:ext cx="1316736" cy="1643809"/>
            <a:chOff x="806418" y="2062190"/>
            <a:chExt cx="1316736" cy="1643809"/>
          </a:xfrm>
        </p:grpSpPr>
        <p:sp>
          <p:nvSpPr>
            <p:cNvPr id="24" name="文本框 23"/>
            <p:cNvSpPr txBox="1"/>
            <p:nvPr/>
          </p:nvSpPr>
          <p:spPr>
            <a:xfrm>
              <a:off x="1139739" y="2875002"/>
              <a:ext cx="63991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800" dirty="0">
                  <a:solidFill>
                    <a:schemeClr val="bg1"/>
                  </a:solidFill>
                  <a:latin typeface="方正兰亭超细黑简体" panose="02000000000000000000" pitchFamily="2" charset="-122"/>
                  <a:ea typeface="方正兰亭超细黑简体" panose="02000000000000000000" pitchFamily="2" charset="-122"/>
                  <a:cs typeface="Segoe UI Light" panose="020B0502040204020203" pitchFamily="34" charset="0"/>
                </a:rPr>
                <a:t>E</a:t>
              </a:r>
              <a:endParaRPr lang="zh-CN" altLang="en-US" sz="48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Segoe UI Light" panose="020B0502040204020203" pitchFamily="34" charset="0"/>
              </a:endParaRPr>
            </a:p>
          </p:txBody>
        </p:sp>
        <p:cxnSp>
          <p:nvCxnSpPr>
            <p:cNvPr id="25" name="直接连接符 24"/>
            <p:cNvCxnSpPr/>
            <p:nvPr/>
          </p:nvCxnSpPr>
          <p:spPr>
            <a:xfrm>
              <a:off x="1450271" y="2467429"/>
              <a:ext cx="0" cy="420914"/>
            </a:xfrm>
            <a:prstGeom prst="line">
              <a:avLst/>
            </a:prstGeom>
            <a:ln>
              <a:solidFill>
                <a:schemeClr val="bg1">
                  <a:alpha val="45000"/>
                </a:scheme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文本框 25"/>
            <p:cNvSpPr txBox="1"/>
            <p:nvPr/>
          </p:nvSpPr>
          <p:spPr>
            <a:xfrm>
              <a:off x="806418" y="2062190"/>
              <a:ext cx="13167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 smtClean="0">
                  <a:solidFill>
                    <a:srgbClr val="E83766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TITLE</a:t>
              </a:r>
              <a:r>
                <a:rPr lang="en-US" altLang="zh-CN" sz="1600" dirty="0" smtClean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HERE</a:t>
              </a:r>
              <a:endParaRPr lang="zh-CN" alt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55" name="组合 54"/>
          <p:cNvGrpSpPr/>
          <p:nvPr/>
        </p:nvGrpSpPr>
        <p:grpSpPr>
          <a:xfrm>
            <a:off x="1556524" y="2648310"/>
            <a:ext cx="3462377" cy="3807282"/>
            <a:chOff x="1544143" y="3003910"/>
            <a:chExt cx="3462377" cy="3807282"/>
          </a:xfrm>
        </p:grpSpPr>
        <p:pic>
          <p:nvPicPr>
            <p:cNvPr id="37" name="图片 36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Blur radius="6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544143" y="3197679"/>
              <a:ext cx="3462377" cy="3613513"/>
            </a:xfrm>
            <a:prstGeom prst="rect">
              <a:avLst/>
            </a:prstGeom>
          </p:spPr>
        </p:pic>
        <p:cxnSp>
          <p:nvCxnSpPr>
            <p:cNvPr id="38" name="直接连接符 37"/>
            <p:cNvCxnSpPr/>
            <p:nvPr/>
          </p:nvCxnSpPr>
          <p:spPr>
            <a:xfrm>
              <a:off x="3275331" y="3417208"/>
              <a:ext cx="0" cy="420914"/>
            </a:xfrm>
            <a:prstGeom prst="line">
              <a:avLst/>
            </a:prstGeom>
            <a:ln>
              <a:solidFill>
                <a:srgbClr val="E83766">
                  <a:alpha val="45000"/>
                </a:srgb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文本框 39"/>
            <p:cNvSpPr txBox="1"/>
            <p:nvPr/>
          </p:nvSpPr>
          <p:spPr>
            <a:xfrm>
              <a:off x="2616963" y="3003910"/>
              <a:ext cx="13167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 smtClean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TITLE HERE</a:t>
              </a:r>
              <a:endParaRPr lang="zh-CN" alt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60" name="组合 59"/>
          <p:cNvGrpSpPr/>
          <p:nvPr/>
        </p:nvGrpSpPr>
        <p:grpSpPr>
          <a:xfrm>
            <a:off x="6032500" y="2757167"/>
            <a:ext cx="1841500" cy="2925619"/>
            <a:chOff x="6032500" y="2757167"/>
            <a:chExt cx="1841500" cy="2925619"/>
          </a:xfrm>
        </p:grpSpPr>
        <p:cxnSp>
          <p:nvCxnSpPr>
            <p:cNvPr id="41" name="直接连接符 40"/>
            <p:cNvCxnSpPr/>
            <p:nvPr/>
          </p:nvCxnSpPr>
          <p:spPr>
            <a:xfrm>
              <a:off x="6953250" y="3187700"/>
              <a:ext cx="0" cy="686708"/>
            </a:xfrm>
            <a:prstGeom prst="line">
              <a:avLst/>
            </a:prstGeom>
            <a:ln>
              <a:solidFill>
                <a:srgbClr val="55E1DB">
                  <a:alpha val="45000"/>
                </a:srgb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文本框 41"/>
            <p:cNvSpPr txBox="1"/>
            <p:nvPr/>
          </p:nvSpPr>
          <p:spPr>
            <a:xfrm>
              <a:off x="6294882" y="2757167"/>
              <a:ext cx="13167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 smtClean="0">
                  <a:solidFill>
                    <a:schemeClr val="accent4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TITLE</a:t>
              </a:r>
              <a:r>
                <a:rPr lang="en-US" altLang="zh-CN" sz="1600" dirty="0" smtClean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HERE</a:t>
              </a:r>
              <a:endParaRPr lang="zh-CN" alt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49" name="图片 48"/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Blur radius="16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032500" y="3630606"/>
              <a:ext cx="1841500" cy="2052180"/>
            </a:xfrm>
            <a:prstGeom prst="rect">
              <a:avLst/>
            </a:prstGeom>
          </p:spPr>
        </p:pic>
      </p:grpSp>
      <p:grpSp>
        <p:nvGrpSpPr>
          <p:cNvPr id="56" name="组合 55"/>
          <p:cNvGrpSpPr/>
          <p:nvPr/>
        </p:nvGrpSpPr>
        <p:grpSpPr>
          <a:xfrm>
            <a:off x="9252644" y="3600810"/>
            <a:ext cx="1560711" cy="2318983"/>
            <a:chOff x="8998644" y="4058010"/>
            <a:chExt cx="1560711" cy="2318983"/>
          </a:xfrm>
        </p:grpSpPr>
        <p:cxnSp>
          <p:nvCxnSpPr>
            <p:cNvPr id="43" name="直接连接符 42"/>
            <p:cNvCxnSpPr/>
            <p:nvPr/>
          </p:nvCxnSpPr>
          <p:spPr>
            <a:xfrm>
              <a:off x="9778999" y="4471308"/>
              <a:ext cx="0" cy="420914"/>
            </a:xfrm>
            <a:prstGeom prst="line">
              <a:avLst/>
            </a:prstGeom>
            <a:ln>
              <a:solidFill>
                <a:srgbClr val="55E1DB">
                  <a:alpha val="45000"/>
                </a:srgb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文本框 43"/>
            <p:cNvSpPr txBox="1"/>
            <p:nvPr/>
          </p:nvSpPr>
          <p:spPr>
            <a:xfrm>
              <a:off x="9120631" y="4058010"/>
              <a:ext cx="13167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 smtClean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TITLE HERE</a:t>
              </a:r>
              <a:endParaRPr lang="zh-CN" alt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52" name="图片 51"/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artisticBlur radius="13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998644" y="4773606"/>
              <a:ext cx="1560711" cy="1603387"/>
            </a:xfrm>
            <a:prstGeom prst="rect">
              <a:avLst/>
            </a:prstGeom>
          </p:spPr>
        </p:pic>
      </p:grpSp>
      <p:grpSp>
        <p:nvGrpSpPr>
          <p:cNvPr id="6" name="组合 5"/>
          <p:cNvGrpSpPr/>
          <p:nvPr/>
        </p:nvGrpSpPr>
        <p:grpSpPr>
          <a:xfrm>
            <a:off x="2604940" y="-934918"/>
            <a:ext cx="6718130" cy="1900316"/>
            <a:chOff x="2604940" y="-934918"/>
            <a:chExt cx="6718130" cy="1900316"/>
          </a:xfrm>
        </p:grpSpPr>
        <p:grpSp>
          <p:nvGrpSpPr>
            <p:cNvPr id="164" name="组合 163"/>
            <p:cNvGrpSpPr/>
            <p:nvPr/>
          </p:nvGrpSpPr>
          <p:grpSpPr>
            <a:xfrm rot="11065658">
              <a:off x="2604940" y="-934918"/>
              <a:ext cx="6718130" cy="1900316"/>
              <a:chOff x="-995102" y="1438269"/>
              <a:chExt cx="14207774" cy="4018866"/>
            </a:xfrm>
          </p:grpSpPr>
          <p:sp>
            <p:nvSpPr>
              <p:cNvPr id="63" name="任意多边形 62"/>
              <p:cNvSpPr/>
              <p:nvPr/>
            </p:nvSpPr>
            <p:spPr>
              <a:xfrm rot="10602060">
                <a:off x="-995102" y="1477162"/>
                <a:ext cx="14158787" cy="3930074"/>
              </a:xfrm>
              <a:custGeom>
                <a:avLst/>
                <a:gdLst>
                  <a:gd name="connsiteX0" fmla="*/ 0 w 12153900"/>
                  <a:gd name="connsiteY0" fmla="*/ 1536700 h 3530600"/>
                  <a:gd name="connsiteX1" fmla="*/ 76200 w 12153900"/>
                  <a:gd name="connsiteY1" fmla="*/ 1943100 h 3530600"/>
                  <a:gd name="connsiteX2" fmla="*/ 139700 w 12153900"/>
                  <a:gd name="connsiteY2" fmla="*/ 1485900 h 3530600"/>
                  <a:gd name="connsiteX3" fmla="*/ 317500 w 12153900"/>
                  <a:gd name="connsiteY3" fmla="*/ 3530600 h 3530600"/>
                  <a:gd name="connsiteX4" fmla="*/ 495300 w 12153900"/>
                  <a:gd name="connsiteY4" fmla="*/ 1676400 h 3530600"/>
                  <a:gd name="connsiteX5" fmla="*/ 584200 w 12153900"/>
                  <a:gd name="connsiteY5" fmla="*/ 2324100 h 3530600"/>
                  <a:gd name="connsiteX6" fmla="*/ 736600 w 12153900"/>
                  <a:gd name="connsiteY6" fmla="*/ 952500 h 3530600"/>
                  <a:gd name="connsiteX7" fmla="*/ 914400 w 12153900"/>
                  <a:gd name="connsiteY7" fmla="*/ 2692400 h 3530600"/>
                  <a:gd name="connsiteX8" fmla="*/ 1041400 w 12153900"/>
                  <a:gd name="connsiteY8" fmla="*/ 1435100 h 3530600"/>
                  <a:gd name="connsiteX9" fmla="*/ 1130300 w 12153900"/>
                  <a:gd name="connsiteY9" fmla="*/ 1612900 h 3530600"/>
                  <a:gd name="connsiteX10" fmla="*/ 1193800 w 12153900"/>
                  <a:gd name="connsiteY10" fmla="*/ 2286000 h 3530600"/>
                  <a:gd name="connsiteX11" fmla="*/ 1282700 w 12153900"/>
                  <a:gd name="connsiteY11" fmla="*/ 2133600 h 3530600"/>
                  <a:gd name="connsiteX12" fmla="*/ 1308100 w 12153900"/>
                  <a:gd name="connsiteY12" fmla="*/ 1968500 h 3530600"/>
                  <a:gd name="connsiteX13" fmla="*/ 1473200 w 12153900"/>
                  <a:gd name="connsiteY13" fmla="*/ 3009900 h 3530600"/>
                  <a:gd name="connsiteX14" fmla="*/ 1574800 w 12153900"/>
                  <a:gd name="connsiteY14" fmla="*/ 2400300 h 3530600"/>
                  <a:gd name="connsiteX15" fmla="*/ 1714500 w 12153900"/>
                  <a:gd name="connsiteY15" fmla="*/ 3124200 h 3530600"/>
                  <a:gd name="connsiteX16" fmla="*/ 1917700 w 12153900"/>
                  <a:gd name="connsiteY16" fmla="*/ 1778000 h 3530600"/>
                  <a:gd name="connsiteX17" fmla="*/ 2044700 w 12153900"/>
                  <a:gd name="connsiteY17" fmla="*/ 2298700 h 3530600"/>
                  <a:gd name="connsiteX18" fmla="*/ 2146300 w 12153900"/>
                  <a:gd name="connsiteY18" fmla="*/ 2374900 h 3530600"/>
                  <a:gd name="connsiteX19" fmla="*/ 2286000 w 12153900"/>
                  <a:gd name="connsiteY19" fmla="*/ 1193800 h 3530600"/>
                  <a:gd name="connsiteX20" fmla="*/ 2349500 w 12153900"/>
                  <a:gd name="connsiteY20" fmla="*/ 723900 h 3530600"/>
                  <a:gd name="connsiteX21" fmla="*/ 2514600 w 12153900"/>
                  <a:gd name="connsiteY21" fmla="*/ 1409700 h 3530600"/>
                  <a:gd name="connsiteX22" fmla="*/ 2578100 w 12153900"/>
                  <a:gd name="connsiteY22" fmla="*/ 1955800 h 3530600"/>
                  <a:gd name="connsiteX23" fmla="*/ 2755900 w 12153900"/>
                  <a:gd name="connsiteY23" fmla="*/ 3022600 h 3530600"/>
                  <a:gd name="connsiteX24" fmla="*/ 2882900 w 12153900"/>
                  <a:gd name="connsiteY24" fmla="*/ 1778000 h 3530600"/>
                  <a:gd name="connsiteX25" fmla="*/ 3124200 w 12153900"/>
                  <a:gd name="connsiteY25" fmla="*/ 1397000 h 3530600"/>
                  <a:gd name="connsiteX26" fmla="*/ 3187700 w 12153900"/>
                  <a:gd name="connsiteY26" fmla="*/ 1866900 h 3530600"/>
                  <a:gd name="connsiteX27" fmla="*/ 3327400 w 12153900"/>
                  <a:gd name="connsiteY27" fmla="*/ 2692400 h 3530600"/>
                  <a:gd name="connsiteX28" fmla="*/ 3441700 w 12153900"/>
                  <a:gd name="connsiteY28" fmla="*/ 2273300 h 3530600"/>
                  <a:gd name="connsiteX29" fmla="*/ 3708400 w 12153900"/>
                  <a:gd name="connsiteY29" fmla="*/ 1130300 h 3530600"/>
                  <a:gd name="connsiteX30" fmla="*/ 3848100 w 12153900"/>
                  <a:gd name="connsiteY30" fmla="*/ 2578100 h 3530600"/>
                  <a:gd name="connsiteX31" fmla="*/ 4025900 w 12153900"/>
                  <a:gd name="connsiteY31" fmla="*/ 2222500 h 3530600"/>
                  <a:gd name="connsiteX32" fmla="*/ 4140200 w 12153900"/>
                  <a:gd name="connsiteY32" fmla="*/ 2743200 h 3530600"/>
                  <a:gd name="connsiteX33" fmla="*/ 4229100 w 12153900"/>
                  <a:gd name="connsiteY33" fmla="*/ 2463800 h 3530600"/>
                  <a:gd name="connsiteX34" fmla="*/ 4305300 w 12153900"/>
                  <a:gd name="connsiteY34" fmla="*/ 2451100 h 3530600"/>
                  <a:gd name="connsiteX35" fmla="*/ 4381500 w 12153900"/>
                  <a:gd name="connsiteY35" fmla="*/ 2705100 h 3530600"/>
                  <a:gd name="connsiteX36" fmla="*/ 4533900 w 12153900"/>
                  <a:gd name="connsiteY36" fmla="*/ 2070100 h 3530600"/>
                  <a:gd name="connsiteX37" fmla="*/ 4711700 w 12153900"/>
                  <a:gd name="connsiteY37" fmla="*/ 2616200 h 3530600"/>
                  <a:gd name="connsiteX38" fmla="*/ 4775200 w 12153900"/>
                  <a:gd name="connsiteY38" fmla="*/ 2413000 h 3530600"/>
                  <a:gd name="connsiteX39" fmla="*/ 4914900 w 12153900"/>
                  <a:gd name="connsiteY39" fmla="*/ 355600 h 3530600"/>
                  <a:gd name="connsiteX40" fmla="*/ 4978400 w 12153900"/>
                  <a:gd name="connsiteY40" fmla="*/ 165100 h 3530600"/>
                  <a:gd name="connsiteX41" fmla="*/ 5105400 w 12153900"/>
                  <a:gd name="connsiteY41" fmla="*/ 457200 h 3530600"/>
                  <a:gd name="connsiteX42" fmla="*/ 5257800 w 12153900"/>
                  <a:gd name="connsiteY42" fmla="*/ 1828800 h 3530600"/>
                  <a:gd name="connsiteX43" fmla="*/ 5372100 w 12153900"/>
                  <a:gd name="connsiteY43" fmla="*/ 3505200 h 3530600"/>
                  <a:gd name="connsiteX44" fmla="*/ 5638800 w 12153900"/>
                  <a:gd name="connsiteY44" fmla="*/ 1536700 h 3530600"/>
                  <a:gd name="connsiteX45" fmla="*/ 5727700 w 12153900"/>
                  <a:gd name="connsiteY45" fmla="*/ 1562100 h 3530600"/>
                  <a:gd name="connsiteX46" fmla="*/ 5765800 w 12153900"/>
                  <a:gd name="connsiteY46" fmla="*/ 1117600 h 3530600"/>
                  <a:gd name="connsiteX47" fmla="*/ 5918200 w 12153900"/>
                  <a:gd name="connsiteY47" fmla="*/ 2641600 h 3530600"/>
                  <a:gd name="connsiteX48" fmla="*/ 6007100 w 12153900"/>
                  <a:gd name="connsiteY48" fmla="*/ 2387600 h 3530600"/>
                  <a:gd name="connsiteX49" fmla="*/ 6108700 w 12153900"/>
                  <a:gd name="connsiteY49" fmla="*/ 2222500 h 3530600"/>
                  <a:gd name="connsiteX50" fmla="*/ 6197600 w 12153900"/>
                  <a:gd name="connsiteY50" fmla="*/ 2286000 h 3530600"/>
                  <a:gd name="connsiteX51" fmla="*/ 6350000 w 12153900"/>
                  <a:gd name="connsiteY51" fmla="*/ 1600200 h 3530600"/>
                  <a:gd name="connsiteX52" fmla="*/ 6527800 w 12153900"/>
                  <a:gd name="connsiteY52" fmla="*/ 2667000 h 3530600"/>
                  <a:gd name="connsiteX53" fmla="*/ 6604000 w 12153900"/>
                  <a:gd name="connsiteY53" fmla="*/ 2400300 h 3530600"/>
                  <a:gd name="connsiteX54" fmla="*/ 6705600 w 12153900"/>
                  <a:gd name="connsiteY54" fmla="*/ 2514600 h 3530600"/>
                  <a:gd name="connsiteX55" fmla="*/ 6858000 w 12153900"/>
                  <a:gd name="connsiteY55" fmla="*/ 1841500 h 3530600"/>
                  <a:gd name="connsiteX56" fmla="*/ 7010400 w 12153900"/>
                  <a:gd name="connsiteY56" fmla="*/ 2336800 h 3530600"/>
                  <a:gd name="connsiteX57" fmla="*/ 7073900 w 12153900"/>
                  <a:gd name="connsiteY57" fmla="*/ 2120900 h 3530600"/>
                  <a:gd name="connsiteX58" fmla="*/ 7150100 w 12153900"/>
                  <a:gd name="connsiteY58" fmla="*/ 2108200 h 3530600"/>
                  <a:gd name="connsiteX59" fmla="*/ 7264400 w 12153900"/>
                  <a:gd name="connsiteY59" fmla="*/ 2794000 h 3530600"/>
                  <a:gd name="connsiteX60" fmla="*/ 7404100 w 12153900"/>
                  <a:gd name="connsiteY60" fmla="*/ 2806700 h 3530600"/>
                  <a:gd name="connsiteX61" fmla="*/ 7442200 w 12153900"/>
                  <a:gd name="connsiteY61" fmla="*/ 2705100 h 3530600"/>
                  <a:gd name="connsiteX62" fmla="*/ 7480300 w 12153900"/>
                  <a:gd name="connsiteY62" fmla="*/ 2857500 h 3530600"/>
                  <a:gd name="connsiteX63" fmla="*/ 7581900 w 12153900"/>
                  <a:gd name="connsiteY63" fmla="*/ 2971800 h 3530600"/>
                  <a:gd name="connsiteX64" fmla="*/ 7785100 w 12153900"/>
                  <a:gd name="connsiteY64" fmla="*/ 444500 h 3530600"/>
                  <a:gd name="connsiteX65" fmla="*/ 7886700 w 12153900"/>
                  <a:gd name="connsiteY65" fmla="*/ 495300 h 3530600"/>
                  <a:gd name="connsiteX66" fmla="*/ 7975600 w 12153900"/>
                  <a:gd name="connsiteY66" fmla="*/ 1117600 h 3530600"/>
                  <a:gd name="connsiteX67" fmla="*/ 8216900 w 12153900"/>
                  <a:gd name="connsiteY67" fmla="*/ 2857500 h 3530600"/>
                  <a:gd name="connsiteX68" fmla="*/ 8369300 w 12153900"/>
                  <a:gd name="connsiteY68" fmla="*/ 1778000 h 3530600"/>
                  <a:gd name="connsiteX69" fmla="*/ 8458200 w 12153900"/>
                  <a:gd name="connsiteY69" fmla="*/ 2247900 h 3530600"/>
                  <a:gd name="connsiteX70" fmla="*/ 8559800 w 12153900"/>
                  <a:gd name="connsiteY70" fmla="*/ 1854200 h 3530600"/>
                  <a:gd name="connsiteX71" fmla="*/ 8610600 w 12153900"/>
                  <a:gd name="connsiteY71" fmla="*/ 1422400 h 3530600"/>
                  <a:gd name="connsiteX72" fmla="*/ 8674100 w 12153900"/>
                  <a:gd name="connsiteY72" fmla="*/ 2362200 h 3530600"/>
                  <a:gd name="connsiteX73" fmla="*/ 8788400 w 12153900"/>
                  <a:gd name="connsiteY73" fmla="*/ 2692400 h 3530600"/>
                  <a:gd name="connsiteX74" fmla="*/ 8877300 w 12153900"/>
                  <a:gd name="connsiteY74" fmla="*/ 2133600 h 3530600"/>
                  <a:gd name="connsiteX75" fmla="*/ 9004300 w 12153900"/>
                  <a:gd name="connsiteY75" fmla="*/ 2311400 h 3530600"/>
                  <a:gd name="connsiteX76" fmla="*/ 9156700 w 12153900"/>
                  <a:gd name="connsiteY76" fmla="*/ 1422400 h 3530600"/>
                  <a:gd name="connsiteX77" fmla="*/ 9296400 w 12153900"/>
                  <a:gd name="connsiteY77" fmla="*/ 2336800 h 3530600"/>
                  <a:gd name="connsiteX78" fmla="*/ 9347200 w 12153900"/>
                  <a:gd name="connsiteY78" fmla="*/ 2209800 h 3530600"/>
                  <a:gd name="connsiteX79" fmla="*/ 9385300 w 12153900"/>
                  <a:gd name="connsiteY79" fmla="*/ 2336800 h 3530600"/>
                  <a:gd name="connsiteX80" fmla="*/ 9423400 w 12153900"/>
                  <a:gd name="connsiteY80" fmla="*/ 2197100 h 3530600"/>
                  <a:gd name="connsiteX81" fmla="*/ 9575800 w 12153900"/>
                  <a:gd name="connsiteY81" fmla="*/ 2730500 h 3530600"/>
                  <a:gd name="connsiteX82" fmla="*/ 9626600 w 12153900"/>
                  <a:gd name="connsiteY82" fmla="*/ 2565400 h 3530600"/>
                  <a:gd name="connsiteX83" fmla="*/ 9740900 w 12153900"/>
                  <a:gd name="connsiteY83" fmla="*/ 2324100 h 3530600"/>
                  <a:gd name="connsiteX84" fmla="*/ 9791700 w 12153900"/>
                  <a:gd name="connsiteY84" fmla="*/ 2527300 h 3530600"/>
                  <a:gd name="connsiteX85" fmla="*/ 9880600 w 12153900"/>
                  <a:gd name="connsiteY85" fmla="*/ 2349500 h 3530600"/>
                  <a:gd name="connsiteX86" fmla="*/ 9982200 w 12153900"/>
                  <a:gd name="connsiteY86" fmla="*/ 2082800 h 3530600"/>
                  <a:gd name="connsiteX87" fmla="*/ 10147300 w 12153900"/>
                  <a:gd name="connsiteY87" fmla="*/ 2349500 h 3530600"/>
                  <a:gd name="connsiteX88" fmla="*/ 10299700 w 12153900"/>
                  <a:gd name="connsiteY88" fmla="*/ 2501900 h 3530600"/>
                  <a:gd name="connsiteX89" fmla="*/ 10528300 w 12153900"/>
                  <a:gd name="connsiteY89" fmla="*/ 2768600 h 3530600"/>
                  <a:gd name="connsiteX90" fmla="*/ 10744200 w 12153900"/>
                  <a:gd name="connsiteY90" fmla="*/ 977900 h 3530600"/>
                  <a:gd name="connsiteX91" fmla="*/ 10782300 w 12153900"/>
                  <a:gd name="connsiteY91" fmla="*/ 0 h 3530600"/>
                  <a:gd name="connsiteX92" fmla="*/ 10845800 w 12153900"/>
                  <a:gd name="connsiteY92" fmla="*/ 406400 h 3530600"/>
                  <a:gd name="connsiteX93" fmla="*/ 10896600 w 12153900"/>
                  <a:gd name="connsiteY93" fmla="*/ 12700 h 3530600"/>
                  <a:gd name="connsiteX94" fmla="*/ 10998200 w 12153900"/>
                  <a:gd name="connsiteY94" fmla="*/ 787400 h 3530600"/>
                  <a:gd name="connsiteX95" fmla="*/ 11201400 w 12153900"/>
                  <a:gd name="connsiteY95" fmla="*/ 3124200 h 3530600"/>
                  <a:gd name="connsiteX96" fmla="*/ 11328400 w 12153900"/>
                  <a:gd name="connsiteY96" fmla="*/ 2171700 h 3530600"/>
                  <a:gd name="connsiteX97" fmla="*/ 11442700 w 12153900"/>
                  <a:gd name="connsiteY97" fmla="*/ 1968500 h 3530600"/>
                  <a:gd name="connsiteX98" fmla="*/ 11493500 w 12153900"/>
                  <a:gd name="connsiteY98" fmla="*/ 2019300 h 3530600"/>
                  <a:gd name="connsiteX99" fmla="*/ 11531600 w 12153900"/>
                  <a:gd name="connsiteY99" fmla="*/ 1308100 h 3530600"/>
                  <a:gd name="connsiteX100" fmla="*/ 11633200 w 12153900"/>
                  <a:gd name="connsiteY100" fmla="*/ 1447800 h 3530600"/>
                  <a:gd name="connsiteX101" fmla="*/ 11760200 w 12153900"/>
                  <a:gd name="connsiteY101" fmla="*/ 2717800 h 3530600"/>
                  <a:gd name="connsiteX102" fmla="*/ 11874500 w 12153900"/>
                  <a:gd name="connsiteY102" fmla="*/ 2438400 h 3530600"/>
                  <a:gd name="connsiteX103" fmla="*/ 11938000 w 12153900"/>
                  <a:gd name="connsiteY103" fmla="*/ 2781300 h 3530600"/>
                  <a:gd name="connsiteX104" fmla="*/ 12153900 w 12153900"/>
                  <a:gd name="connsiteY104" fmla="*/ 1778000 h 3530600"/>
                  <a:gd name="connsiteX0" fmla="*/ 0 w 12153900"/>
                  <a:gd name="connsiteY0" fmla="*/ 1536700 h 3530600"/>
                  <a:gd name="connsiteX1" fmla="*/ 76200 w 12153900"/>
                  <a:gd name="connsiteY1" fmla="*/ 1943100 h 3530600"/>
                  <a:gd name="connsiteX2" fmla="*/ 139700 w 12153900"/>
                  <a:gd name="connsiteY2" fmla="*/ 1485900 h 3530600"/>
                  <a:gd name="connsiteX3" fmla="*/ 317500 w 12153900"/>
                  <a:gd name="connsiteY3" fmla="*/ 3530600 h 3530600"/>
                  <a:gd name="connsiteX4" fmla="*/ 495300 w 12153900"/>
                  <a:gd name="connsiteY4" fmla="*/ 1676400 h 3530600"/>
                  <a:gd name="connsiteX5" fmla="*/ 584200 w 12153900"/>
                  <a:gd name="connsiteY5" fmla="*/ 2324100 h 3530600"/>
                  <a:gd name="connsiteX6" fmla="*/ 736600 w 12153900"/>
                  <a:gd name="connsiteY6" fmla="*/ 952500 h 3530600"/>
                  <a:gd name="connsiteX7" fmla="*/ 914400 w 12153900"/>
                  <a:gd name="connsiteY7" fmla="*/ 2692400 h 3530600"/>
                  <a:gd name="connsiteX8" fmla="*/ 1041400 w 12153900"/>
                  <a:gd name="connsiteY8" fmla="*/ 1435100 h 3530600"/>
                  <a:gd name="connsiteX9" fmla="*/ 1130300 w 12153900"/>
                  <a:gd name="connsiteY9" fmla="*/ 1612900 h 3530600"/>
                  <a:gd name="connsiteX10" fmla="*/ 1193800 w 12153900"/>
                  <a:gd name="connsiteY10" fmla="*/ 2286000 h 3530600"/>
                  <a:gd name="connsiteX11" fmla="*/ 1282700 w 12153900"/>
                  <a:gd name="connsiteY11" fmla="*/ 2133600 h 3530600"/>
                  <a:gd name="connsiteX12" fmla="*/ 1308100 w 12153900"/>
                  <a:gd name="connsiteY12" fmla="*/ 1968500 h 3530600"/>
                  <a:gd name="connsiteX13" fmla="*/ 1473200 w 12153900"/>
                  <a:gd name="connsiteY13" fmla="*/ 3009900 h 3530600"/>
                  <a:gd name="connsiteX14" fmla="*/ 1574800 w 12153900"/>
                  <a:gd name="connsiteY14" fmla="*/ 2400300 h 3530600"/>
                  <a:gd name="connsiteX15" fmla="*/ 1714500 w 12153900"/>
                  <a:gd name="connsiteY15" fmla="*/ 3124200 h 3530600"/>
                  <a:gd name="connsiteX16" fmla="*/ 1917700 w 12153900"/>
                  <a:gd name="connsiteY16" fmla="*/ 1778000 h 3530600"/>
                  <a:gd name="connsiteX17" fmla="*/ 2044700 w 12153900"/>
                  <a:gd name="connsiteY17" fmla="*/ 2298700 h 3530600"/>
                  <a:gd name="connsiteX18" fmla="*/ 2146300 w 12153900"/>
                  <a:gd name="connsiteY18" fmla="*/ 2374900 h 3530600"/>
                  <a:gd name="connsiteX19" fmla="*/ 2286000 w 12153900"/>
                  <a:gd name="connsiteY19" fmla="*/ 1193800 h 3530600"/>
                  <a:gd name="connsiteX20" fmla="*/ 2349500 w 12153900"/>
                  <a:gd name="connsiteY20" fmla="*/ 723900 h 3530600"/>
                  <a:gd name="connsiteX21" fmla="*/ 2514600 w 12153900"/>
                  <a:gd name="connsiteY21" fmla="*/ 1409700 h 3530600"/>
                  <a:gd name="connsiteX22" fmla="*/ 2578100 w 12153900"/>
                  <a:gd name="connsiteY22" fmla="*/ 1955800 h 3530600"/>
                  <a:gd name="connsiteX23" fmla="*/ 2755900 w 12153900"/>
                  <a:gd name="connsiteY23" fmla="*/ 3022600 h 3530600"/>
                  <a:gd name="connsiteX24" fmla="*/ 2882900 w 12153900"/>
                  <a:gd name="connsiteY24" fmla="*/ 1778000 h 3530600"/>
                  <a:gd name="connsiteX25" fmla="*/ 3124200 w 12153900"/>
                  <a:gd name="connsiteY25" fmla="*/ 1397000 h 3530600"/>
                  <a:gd name="connsiteX26" fmla="*/ 3187700 w 12153900"/>
                  <a:gd name="connsiteY26" fmla="*/ 1866900 h 3530600"/>
                  <a:gd name="connsiteX27" fmla="*/ 3327400 w 12153900"/>
                  <a:gd name="connsiteY27" fmla="*/ 2692400 h 3530600"/>
                  <a:gd name="connsiteX28" fmla="*/ 3441700 w 12153900"/>
                  <a:gd name="connsiteY28" fmla="*/ 2273300 h 3530600"/>
                  <a:gd name="connsiteX29" fmla="*/ 3708400 w 12153900"/>
                  <a:gd name="connsiteY29" fmla="*/ 1130300 h 3530600"/>
                  <a:gd name="connsiteX30" fmla="*/ 3848100 w 12153900"/>
                  <a:gd name="connsiteY30" fmla="*/ 2578100 h 3530600"/>
                  <a:gd name="connsiteX31" fmla="*/ 4025900 w 12153900"/>
                  <a:gd name="connsiteY31" fmla="*/ 2222500 h 3530600"/>
                  <a:gd name="connsiteX32" fmla="*/ 4140200 w 12153900"/>
                  <a:gd name="connsiteY32" fmla="*/ 2743200 h 3530600"/>
                  <a:gd name="connsiteX33" fmla="*/ 4229100 w 12153900"/>
                  <a:gd name="connsiteY33" fmla="*/ 2463800 h 3530600"/>
                  <a:gd name="connsiteX34" fmla="*/ 4305300 w 12153900"/>
                  <a:gd name="connsiteY34" fmla="*/ 2451100 h 3530600"/>
                  <a:gd name="connsiteX35" fmla="*/ 4381500 w 12153900"/>
                  <a:gd name="connsiteY35" fmla="*/ 2705100 h 3530600"/>
                  <a:gd name="connsiteX36" fmla="*/ 4533900 w 12153900"/>
                  <a:gd name="connsiteY36" fmla="*/ 2070100 h 3530600"/>
                  <a:gd name="connsiteX37" fmla="*/ 4711700 w 12153900"/>
                  <a:gd name="connsiteY37" fmla="*/ 2616200 h 3530600"/>
                  <a:gd name="connsiteX38" fmla="*/ 4775200 w 12153900"/>
                  <a:gd name="connsiteY38" fmla="*/ 2413000 h 3530600"/>
                  <a:gd name="connsiteX39" fmla="*/ 4914900 w 12153900"/>
                  <a:gd name="connsiteY39" fmla="*/ 355600 h 3530600"/>
                  <a:gd name="connsiteX40" fmla="*/ 4978400 w 12153900"/>
                  <a:gd name="connsiteY40" fmla="*/ 165100 h 3530600"/>
                  <a:gd name="connsiteX41" fmla="*/ 5105400 w 12153900"/>
                  <a:gd name="connsiteY41" fmla="*/ 457200 h 3530600"/>
                  <a:gd name="connsiteX42" fmla="*/ 5257800 w 12153900"/>
                  <a:gd name="connsiteY42" fmla="*/ 1828800 h 3530600"/>
                  <a:gd name="connsiteX43" fmla="*/ 5372100 w 12153900"/>
                  <a:gd name="connsiteY43" fmla="*/ 3505200 h 3530600"/>
                  <a:gd name="connsiteX44" fmla="*/ 5638800 w 12153900"/>
                  <a:gd name="connsiteY44" fmla="*/ 1536700 h 3530600"/>
                  <a:gd name="connsiteX45" fmla="*/ 5727700 w 12153900"/>
                  <a:gd name="connsiteY45" fmla="*/ 1562100 h 3530600"/>
                  <a:gd name="connsiteX46" fmla="*/ 5765800 w 12153900"/>
                  <a:gd name="connsiteY46" fmla="*/ 1117600 h 3530600"/>
                  <a:gd name="connsiteX47" fmla="*/ 5918200 w 12153900"/>
                  <a:gd name="connsiteY47" fmla="*/ 2641600 h 3530600"/>
                  <a:gd name="connsiteX48" fmla="*/ 6007100 w 12153900"/>
                  <a:gd name="connsiteY48" fmla="*/ 2387600 h 3530600"/>
                  <a:gd name="connsiteX49" fmla="*/ 6108700 w 12153900"/>
                  <a:gd name="connsiteY49" fmla="*/ 2222500 h 3530600"/>
                  <a:gd name="connsiteX50" fmla="*/ 6197600 w 12153900"/>
                  <a:gd name="connsiteY50" fmla="*/ 2286000 h 3530600"/>
                  <a:gd name="connsiteX51" fmla="*/ 6350000 w 12153900"/>
                  <a:gd name="connsiteY51" fmla="*/ 1600200 h 3530600"/>
                  <a:gd name="connsiteX52" fmla="*/ 6527800 w 12153900"/>
                  <a:gd name="connsiteY52" fmla="*/ 2667000 h 3530600"/>
                  <a:gd name="connsiteX53" fmla="*/ 6604000 w 12153900"/>
                  <a:gd name="connsiteY53" fmla="*/ 2400300 h 3530600"/>
                  <a:gd name="connsiteX54" fmla="*/ 6705600 w 12153900"/>
                  <a:gd name="connsiteY54" fmla="*/ 2514600 h 3530600"/>
                  <a:gd name="connsiteX55" fmla="*/ 6858000 w 12153900"/>
                  <a:gd name="connsiteY55" fmla="*/ 1841500 h 3530600"/>
                  <a:gd name="connsiteX56" fmla="*/ 7010400 w 12153900"/>
                  <a:gd name="connsiteY56" fmla="*/ 2336800 h 3530600"/>
                  <a:gd name="connsiteX57" fmla="*/ 7073900 w 12153900"/>
                  <a:gd name="connsiteY57" fmla="*/ 2120900 h 3530600"/>
                  <a:gd name="connsiteX58" fmla="*/ 7150100 w 12153900"/>
                  <a:gd name="connsiteY58" fmla="*/ 2108200 h 3530600"/>
                  <a:gd name="connsiteX59" fmla="*/ 7264400 w 12153900"/>
                  <a:gd name="connsiteY59" fmla="*/ 2794000 h 3530600"/>
                  <a:gd name="connsiteX60" fmla="*/ 7404100 w 12153900"/>
                  <a:gd name="connsiteY60" fmla="*/ 2806700 h 3530600"/>
                  <a:gd name="connsiteX61" fmla="*/ 7442200 w 12153900"/>
                  <a:gd name="connsiteY61" fmla="*/ 2705100 h 3530600"/>
                  <a:gd name="connsiteX62" fmla="*/ 7480300 w 12153900"/>
                  <a:gd name="connsiteY62" fmla="*/ 2857500 h 3530600"/>
                  <a:gd name="connsiteX63" fmla="*/ 7581900 w 12153900"/>
                  <a:gd name="connsiteY63" fmla="*/ 2971800 h 3530600"/>
                  <a:gd name="connsiteX64" fmla="*/ 7785100 w 12153900"/>
                  <a:gd name="connsiteY64" fmla="*/ 444500 h 3530600"/>
                  <a:gd name="connsiteX65" fmla="*/ 7886700 w 12153900"/>
                  <a:gd name="connsiteY65" fmla="*/ 495300 h 3530600"/>
                  <a:gd name="connsiteX66" fmla="*/ 7975600 w 12153900"/>
                  <a:gd name="connsiteY66" fmla="*/ 1117600 h 3530600"/>
                  <a:gd name="connsiteX67" fmla="*/ 8216900 w 12153900"/>
                  <a:gd name="connsiteY67" fmla="*/ 2857500 h 3530600"/>
                  <a:gd name="connsiteX68" fmla="*/ 8369300 w 12153900"/>
                  <a:gd name="connsiteY68" fmla="*/ 1778000 h 3530600"/>
                  <a:gd name="connsiteX69" fmla="*/ 8458200 w 12153900"/>
                  <a:gd name="connsiteY69" fmla="*/ 2247900 h 3530600"/>
                  <a:gd name="connsiteX70" fmla="*/ 8559800 w 12153900"/>
                  <a:gd name="connsiteY70" fmla="*/ 1854200 h 3530600"/>
                  <a:gd name="connsiteX71" fmla="*/ 8610600 w 12153900"/>
                  <a:gd name="connsiteY71" fmla="*/ 1422400 h 3530600"/>
                  <a:gd name="connsiteX72" fmla="*/ 8674100 w 12153900"/>
                  <a:gd name="connsiteY72" fmla="*/ 2362200 h 3530600"/>
                  <a:gd name="connsiteX73" fmla="*/ 8788400 w 12153900"/>
                  <a:gd name="connsiteY73" fmla="*/ 2692400 h 3530600"/>
                  <a:gd name="connsiteX74" fmla="*/ 8877300 w 12153900"/>
                  <a:gd name="connsiteY74" fmla="*/ 2133600 h 3530600"/>
                  <a:gd name="connsiteX75" fmla="*/ 9004300 w 12153900"/>
                  <a:gd name="connsiteY75" fmla="*/ 2311400 h 3530600"/>
                  <a:gd name="connsiteX76" fmla="*/ 9156700 w 12153900"/>
                  <a:gd name="connsiteY76" fmla="*/ 1422400 h 3530600"/>
                  <a:gd name="connsiteX77" fmla="*/ 9296400 w 12153900"/>
                  <a:gd name="connsiteY77" fmla="*/ 2336800 h 3530600"/>
                  <a:gd name="connsiteX78" fmla="*/ 9347200 w 12153900"/>
                  <a:gd name="connsiteY78" fmla="*/ 2209800 h 3530600"/>
                  <a:gd name="connsiteX79" fmla="*/ 9385300 w 12153900"/>
                  <a:gd name="connsiteY79" fmla="*/ 2336800 h 3530600"/>
                  <a:gd name="connsiteX80" fmla="*/ 9423400 w 12153900"/>
                  <a:gd name="connsiteY80" fmla="*/ 2197100 h 3530600"/>
                  <a:gd name="connsiteX81" fmla="*/ 9575800 w 12153900"/>
                  <a:gd name="connsiteY81" fmla="*/ 2730500 h 3530600"/>
                  <a:gd name="connsiteX82" fmla="*/ 9626600 w 12153900"/>
                  <a:gd name="connsiteY82" fmla="*/ 2565400 h 3530600"/>
                  <a:gd name="connsiteX83" fmla="*/ 9740900 w 12153900"/>
                  <a:gd name="connsiteY83" fmla="*/ 2324100 h 3530600"/>
                  <a:gd name="connsiteX84" fmla="*/ 9791700 w 12153900"/>
                  <a:gd name="connsiteY84" fmla="*/ 2527300 h 3530600"/>
                  <a:gd name="connsiteX85" fmla="*/ 9880600 w 12153900"/>
                  <a:gd name="connsiteY85" fmla="*/ 2349500 h 3530600"/>
                  <a:gd name="connsiteX86" fmla="*/ 9982200 w 12153900"/>
                  <a:gd name="connsiteY86" fmla="*/ 2082800 h 3530600"/>
                  <a:gd name="connsiteX87" fmla="*/ 10147300 w 12153900"/>
                  <a:gd name="connsiteY87" fmla="*/ 2349500 h 3530600"/>
                  <a:gd name="connsiteX88" fmla="*/ 10299700 w 12153900"/>
                  <a:gd name="connsiteY88" fmla="*/ 2501900 h 3530600"/>
                  <a:gd name="connsiteX89" fmla="*/ 10528300 w 12153900"/>
                  <a:gd name="connsiteY89" fmla="*/ 2768600 h 3530600"/>
                  <a:gd name="connsiteX90" fmla="*/ 10744200 w 12153900"/>
                  <a:gd name="connsiteY90" fmla="*/ 977900 h 3530600"/>
                  <a:gd name="connsiteX91" fmla="*/ 10782300 w 12153900"/>
                  <a:gd name="connsiteY91" fmla="*/ 0 h 3530600"/>
                  <a:gd name="connsiteX92" fmla="*/ 10896600 w 12153900"/>
                  <a:gd name="connsiteY92" fmla="*/ 12700 h 3530600"/>
                  <a:gd name="connsiteX93" fmla="*/ 10998200 w 12153900"/>
                  <a:gd name="connsiteY93" fmla="*/ 787400 h 3530600"/>
                  <a:gd name="connsiteX94" fmla="*/ 11201400 w 12153900"/>
                  <a:gd name="connsiteY94" fmla="*/ 3124200 h 3530600"/>
                  <a:gd name="connsiteX95" fmla="*/ 11328400 w 12153900"/>
                  <a:gd name="connsiteY95" fmla="*/ 2171700 h 3530600"/>
                  <a:gd name="connsiteX96" fmla="*/ 11442700 w 12153900"/>
                  <a:gd name="connsiteY96" fmla="*/ 1968500 h 3530600"/>
                  <a:gd name="connsiteX97" fmla="*/ 11493500 w 12153900"/>
                  <a:gd name="connsiteY97" fmla="*/ 2019300 h 3530600"/>
                  <a:gd name="connsiteX98" fmla="*/ 11531600 w 12153900"/>
                  <a:gd name="connsiteY98" fmla="*/ 1308100 h 3530600"/>
                  <a:gd name="connsiteX99" fmla="*/ 11633200 w 12153900"/>
                  <a:gd name="connsiteY99" fmla="*/ 1447800 h 3530600"/>
                  <a:gd name="connsiteX100" fmla="*/ 11760200 w 12153900"/>
                  <a:gd name="connsiteY100" fmla="*/ 2717800 h 3530600"/>
                  <a:gd name="connsiteX101" fmla="*/ 11874500 w 12153900"/>
                  <a:gd name="connsiteY101" fmla="*/ 2438400 h 3530600"/>
                  <a:gd name="connsiteX102" fmla="*/ 11938000 w 12153900"/>
                  <a:gd name="connsiteY102" fmla="*/ 2781300 h 3530600"/>
                  <a:gd name="connsiteX103" fmla="*/ 12153900 w 12153900"/>
                  <a:gd name="connsiteY103" fmla="*/ 1778000 h 3530600"/>
                  <a:gd name="connsiteX0" fmla="*/ 0 w 12153900"/>
                  <a:gd name="connsiteY0" fmla="*/ 1536700 h 3530600"/>
                  <a:gd name="connsiteX1" fmla="*/ 76200 w 12153900"/>
                  <a:gd name="connsiteY1" fmla="*/ 1943100 h 3530600"/>
                  <a:gd name="connsiteX2" fmla="*/ 139700 w 12153900"/>
                  <a:gd name="connsiteY2" fmla="*/ 1485900 h 3530600"/>
                  <a:gd name="connsiteX3" fmla="*/ 317500 w 12153900"/>
                  <a:gd name="connsiteY3" fmla="*/ 3530600 h 3530600"/>
                  <a:gd name="connsiteX4" fmla="*/ 495300 w 12153900"/>
                  <a:gd name="connsiteY4" fmla="*/ 1676400 h 3530600"/>
                  <a:gd name="connsiteX5" fmla="*/ 584200 w 12153900"/>
                  <a:gd name="connsiteY5" fmla="*/ 2324100 h 3530600"/>
                  <a:gd name="connsiteX6" fmla="*/ 736600 w 12153900"/>
                  <a:gd name="connsiteY6" fmla="*/ 952500 h 3530600"/>
                  <a:gd name="connsiteX7" fmla="*/ 914400 w 12153900"/>
                  <a:gd name="connsiteY7" fmla="*/ 2692400 h 3530600"/>
                  <a:gd name="connsiteX8" fmla="*/ 1041400 w 12153900"/>
                  <a:gd name="connsiteY8" fmla="*/ 1435100 h 3530600"/>
                  <a:gd name="connsiteX9" fmla="*/ 1130300 w 12153900"/>
                  <a:gd name="connsiteY9" fmla="*/ 1612900 h 3530600"/>
                  <a:gd name="connsiteX10" fmla="*/ 1193800 w 12153900"/>
                  <a:gd name="connsiteY10" fmla="*/ 2286000 h 3530600"/>
                  <a:gd name="connsiteX11" fmla="*/ 1282700 w 12153900"/>
                  <a:gd name="connsiteY11" fmla="*/ 2133600 h 3530600"/>
                  <a:gd name="connsiteX12" fmla="*/ 1308100 w 12153900"/>
                  <a:gd name="connsiteY12" fmla="*/ 1968500 h 3530600"/>
                  <a:gd name="connsiteX13" fmla="*/ 1473200 w 12153900"/>
                  <a:gd name="connsiteY13" fmla="*/ 3009900 h 3530600"/>
                  <a:gd name="connsiteX14" fmla="*/ 1574800 w 12153900"/>
                  <a:gd name="connsiteY14" fmla="*/ 2400300 h 3530600"/>
                  <a:gd name="connsiteX15" fmla="*/ 1714500 w 12153900"/>
                  <a:gd name="connsiteY15" fmla="*/ 3124200 h 3530600"/>
                  <a:gd name="connsiteX16" fmla="*/ 1917700 w 12153900"/>
                  <a:gd name="connsiteY16" fmla="*/ 1778000 h 3530600"/>
                  <a:gd name="connsiteX17" fmla="*/ 2044700 w 12153900"/>
                  <a:gd name="connsiteY17" fmla="*/ 2298700 h 3530600"/>
                  <a:gd name="connsiteX18" fmla="*/ 2146300 w 12153900"/>
                  <a:gd name="connsiteY18" fmla="*/ 2374900 h 3530600"/>
                  <a:gd name="connsiteX19" fmla="*/ 2286000 w 12153900"/>
                  <a:gd name="connsiteY19" fmla="*/ 1193800 h 3530600"/>
                  <a:gd name="connsiteX20" fmla="*/ 2349500 w 12153900"/>
                  <a:gd name="connsiteY20" fmla="*/ 723900 h 3530600"/>
                  <a:gd name="connsiteX21" fmla="*/ 2514600 w 12153900"/>
                  <a:gd name="connsiteY21" fmla="*/ 1409700 h 3530600"/>
                  <a:gd name="connsiteX22" fmla="*/ 2578100 w 12153900"/>
                  <a:gd name="connsiteY22" fmla="*/ 1955800 h 3530600"/>
                  <a:gd name="connsiteX23" fmla="*/ 2755900 w 12153900"/>
                  <a:gd name="connsiteY23" fmla="*/ 3022600 h 3530600"/>
                  <a:gd name="connsiteX24" fmla="*/ 2882900 w 12153900"/>
                  <a:gd name="connsiteY24" fmla="*/ 1778000 h 3530600"/>
                  <a:gd name="connsiteX25" fmla="*/ 3124200 w 12153900"/>
                  <a:gd name="connsiteY25" fmla="*/ 1397000 h 3530600"/>
                  <a:gd name="connsiteX26" fmla="*/ 3187700 w 12153900"/>
                  <a:gd name="connsiteY26" fmla="*/ 1866900 h 3530600"/>
                  <a:gd name="connsiteX27" fmla="*/ 3327400 w 12153900"/>
                  <a:gd name="connsiteY27" fmla="*/ 2692400 h 3530600"/>
                  <a:gd name="connsiteX28" fmla="*/ 3441700 w 12153900"/>
                  <a:gd name="connsiteY28" fmla="*/ 2273300 h 3530600"/>
                  <a:gd name="connsiteX29" fmla="*/ 3708400 w 12153900"/>
                  <a:gd name="connsiteY29" fmla="*/ 1130300 h 3530600"/>
                  <a:gd name="connsiteX30" fmla="*/ 3848100 w 12153900"/>
                  <a:gd name="connsiteY30" fmla="*/ 2578100 h 3530600"/>
                  <a:gd name="connsiteX31" fmla="*/ 4025900 w 12153900"/>
                  <a:gd name="connsiteY31" fmla="*/ 2222500 h 3530600"/>
                  <a:gd name="connsiteX32" fmla="*/ 4140200 w 12153900"/>
                  <a:gd name="connsiteY32" fmla="*/ 2743200 h 3530600"/>
                  <a:gd name="connsiteX33" fmla="*/ 4229100 w 12153900"/>
                  <a:gd name="connsiteY33" fmla="*/ 2463800 h 3530600"/>
                  <a:gd name="connsiteX34" fmla="*/ 4305300 w 12153900"/>
                  <a:gd name="connsiteY34" fmla="*/ 2451100 h 3530600"/>
                  <a:gd name="connsiteX35" fmla="*/ 4381500 w 12153900"/>
                  <a:gd name="connsiteY35" fmla="*/ 2705100 h 3530600"/>
                  <a:gd name="connsiteX36" fmla="*/ 4533900 w 12153900"/>
                  <a:gd name="connsiteY36" fmla="*/ 2070100 h 3530600"/>
                  <a:gd name="connsiteX37" fmla="*/ 4711700 w 12153900"/>
                  <a:gd name="connsiteY37" fmla="*/ 2616200 h 3530600"/>
                  <a:gd name="connsiteX38" fmla="*/ 4775200 w 12153900"/>
                  <a:gd name="connsiteY38" fmla="*/ 2413000 h 3530600"/>
                  <a:gd name="connsiteX39" fmla="*/ 4914900 w 12153900"/>
                  <a:gd name="connsiteY39" fmla="*/ 355600 h 3530600"/>
                  <a:gd name="connsiteX40" fmla="*/ 4978400 w 12153900"/>
                  <a:gd name="connsiteY40" fmla="*/ 165100 h 3530600"/>
                  <a:gd name="connsiteX41" fmla="*/ 5105400 w 12153900"/>
                  <a:gd name="connsiteY41" fmla="*/ 457200 h 3530600"/>
                  <a:gd name="connsiteX42" fmla="*/ 5257800 w 12153900"/>
                  <a:gd name="connsiteY42" fmla="*/ 1828800 h 3530600"/>
                  <a:gd name="connsiteX43" fmla="*/ 5372100 w 12153900"/>
                  <a:gd name="connsiteY43" fmla="*/ 3505200 h 3530600"/>
                  <a:gd name="connsiteX44" fmla="*/ 5638800 w 12153900"/>
                  <a:gd name="connsiteY44" fmla="*/ 1536700 h 3530600"/>
                  <a:gd name="connsiteX45" fmla="*/ 5727700 w 12153900"/>
                  <a:gd name="connsiteY45" fmla="*/ 1562100 h 3530600"/>
                  <a:gd name="connsiteX46" fmla="*/ 5765800 w 12153900"/>
                  <a:gd name="connsiteY46" fmla="*/ 1117600 h 3530600"/>
                  <a:gd name="connsiteX47" fmla="*/ 5918200 w 12153900"/>
                  <a:gd name="connsiteY47" fmla="*/ 2641600 h 3530600"/>
                  <a:gd name="connsiteX48" fmla="*/ 6007100 w 12153900"/>
                  <a:gd name="connsiteY48" fmla="*/ 2387600 h 3530600"/>
                  <a:gd name="connsiteX49" fmla="*/ 6108700 w 12153900"/>
                  <a:gd name="connsiteY49" fmla="*/ 2222500 h 3530600"/>
                  <a:gd name="connsiteX50" fmla="*/ 6197600 w 12153900"/>
                  <a:gd name="connsiteY50" fmla="*/ 2286000 h 3530600"/>
                  <a:gd name="connsiteX51" fmla="*/ 6350000 w 12153900"/>
                  <a:gd name="connsiteY51" fmla="*/ 1600200 h 3530600"/>
                  <a:gd name="connsiteX52" fmla="*/ 6527800 w 12153900"/>
                  <a:gd name="connsiteY52" fmla="*/ 2667000 h 3530600"/>
                  <a:gd name="connsiteX53" fmla="*/ 6604000 w 12153900"/>
                  <a:gd name="connsiteY53" fmla="*/ 2400300 h 3530600"/>
                  <a:gd name="connsiteX54" fmla="*/ 6705600 w 12153900"/>
                  <a:gd name="connsiteY54" fmla="*/ 2514600 h 3530600"/>
                  <a:gd name="connsiteX55" fmla="*/ 6858000 w 12153900"/>
                  <a:gd name="connsiteY55" fmla="*/ 1841500 h 3530600"/>
                  <a:gd name="connsiteX56" fmla="*/ 7010400 w 12153900"/>
                  <a:gd name="connsiteY56" fmla="*/ 2336800 h 3530600"/>
                  <a:gd name="connsiteX57" fmla="*/ 7073900 w 12153900"/>
                  <a:gd name="connsiteY57" fmla="*/ 2120900 h 3530600"/>
                  <a:gd name="connsiteX58" fmla="*/ 7150100 w 12153900"/>
                  <a:gd name="connsiteY58" fmla="*/ 2108200 h 3530600"/>
                  <a:gd name="connsiteX59" fmla="*/ 7264400 w 12153900"/>
                  <a:gd name="connsiteY59" fmla="*/ 2794000 h 3530600"/>
                  <a:gd name="connsiteX60" fmla="*/ 7404100 w 12153900"/>
                  <a:gd name="connsiteY60" fmla="*/ 2806700 h 3530600"/>
                  <a:gd name="connsiteX61" fmla="*/ 7442200 w 12153900"/>
                  <a:gd name="connsiteY61" fmla="*/ 2705100 h 3530600"/>
                  <a:gd name="connsiteX62" fmla="*/ 7480300 w 12153900"/>
                  <a:gd name="connsiteY62" fmla="*/ 2857500 h 3530600"/>
                  <a:gd name="connsiteX63" fmla="*/ 7581900 w 12153900"/>
                  <a:gd name="connsiteY63" fmla="*/ 2971800 h 3530600"/>
                  <a:gd name="connsiteX64" fmla="*/ 7785100 w 12153900"/>
                  <a:gd name="connsiteY64" fmla="*/ 444500 h 3530600"/>
                  <a:gd name="connsiteX65" fmla="*/ 7886700 w 12153900"/>
                  <a:gd name="connsiteY65" fmla="*/ 495300 h 3530600"/>
                  <a:gd name="connsiteX66" fmla="*/ 7975600 w 12153900"/>
                  <a:gd name="connsiteY66" fmla="*/ 1117600 h 3530600"/>
                  <a:gd name="connsiteX67" fmla="*/ 8216900 w 12153900"/>
                  <a:gd name="connsiteY67" fmla="*/ 2857500 h 3530600"/>
                  <a:gd name="connsiteX68" fmla="*/ 8369300 w 12153900"/>
                  <a:gd name="connsiteY68" fmla="*/ 1778000 h 3530600"/>
                  <a:gd name="connsiteX69" fmla="*/ 8458200 w 12153900"/>
                  <a:gd name="connsiteY69" fmla="*/ 2247900 h 3530600"/>
                  <a:gd name="connsiteX70" fmla="*/ 8559800 w 12153900"/>
                  <a:gd name="connsiteY70" fmla="*/ 1854200 h 3530600"/>
                  <a:gd name="connsiteX71" fmla="*/ 8610600 w 12153900"/>
                  <a:gd name="connsiteY71" fmla="*/ 1422400 h 3530600"/>
                  <a:gd name="connsiteX72" fmla="*/ 8674100 w 12153900"/>
                  <a:gd name="connsiteY72" fmla="*/ 2362200 h 3530600"/>
                  <a:gd name="connsiteX73" fmla="*/ 8788400 w 12153900"/>
                  <a:gd name="connsiteY73" fmla="*/ 2692400 h 3530600"/>
                  <a:gd name="connsiteX74" fmla="*/ 8877300 w 12153900"/>
                  <a:gd name="connsiteY74" fmla="*/ 2133600 h 3530600"/>
                  <a:gd name="connsiteX75" fmla="*/ 9004300 w 12153900"/>
                  <a:gd name="connsiteY75" fmla="*/ 2311400 h 3530600"/>
                  <a:gd name="connsiteX76" fmla="*/ 9156700 w 12153900"/>
                  <a:gd name="connsiteY76" fmla="*/ 1422400 h 3530600"/>
                  <a:gd name="connsiteX77" fmla="*/ 9296400 w 12153900"/>
                  <a:gd name="connsiteY77" fmla="*/ 2336800 h 3530600"/>
                  <a:gd name="connsiteX78" fmla="*/ 9347200 w 12153900"/>
                  <a:gd name="connsiteY78" fmla="*/ 2209800 h 3530600"/>
                  <a:gd name="connsiteX79" fmla="*/ 9385300 w 12153900"/>
                  <a:gd name="connsiteY79" fmla="*/ 2336800 h 3530600"/>
                  <a:gd name="connsiteX80" fmla="*/ 9423400 w 12153900"/>
                  <a:gd name="connsiteY80" fmla="*/ 2197100 h 3530600"/>
                  <a:gd name="connsiteX81" fmla="*/ 9575800 w 12153900"/>
                  <a:gd name="connsiteY81" fmla="*/ 2730500 h 3530600"/>
                  <a:gd name="connsiteX82" fmla="*/ 9626600 w 12153900"/>
                  <a:gd name="connsiteY82" fmla="*/ 2565400 h 3530600"/>
                  <a:gd name="connsiteX83" fmla="*/ 9740900 w 12153900"/>
                  <a:gd name="connsiteY83" fmla="*/ 2324100 h 3530600"/>
                  <a:gd name="connsiteX84" fmla="*/ 9791700 w 12153900"/>
                  <a:gd name="connsiteY84" fmla="*/ 2527300 h 3530600"/>
                  <a:gd name="connsiteX85" fmla="*/ 9880600 w 12153900"/>
                  <a:gd name="connsiteY85" fmla="*/ 2349500 h 3530600"/>
                  <a:gd name="connsiteX86" fmla="*/ 9982200 w 12153900"/>
                  <a:gd name="connsiteY86" fmla="*/ 2082800 h 3530600"/>
                  <a:gd name="connsiteX87" fmla="*/ 10147300 w 12153900"/>
                  <a:gd name="connsiteY87" fmla="*/ 2349500 h 3530600"/>
                  <a:gd name="connsiteX88" fmla="*/ 10299700 w 12153900"/>
                  <a:gd name="connsiteY88" fmla="*/ 2501900 h 3530600"/>
                  <a:gd name="connsiteX89" fmla="*/ 10528300 w 12153900"/>
                  <a:gd name="connsiteY89" fmla="*/ 2768600 h 3530600"/>
                  <a:gd name="connsiteX90" fmla="*/ 10744200 w 12153900"/>
                  <a:gd name="connsiteY90" fmla="*/ 977900 h 3530600"/>
                  <a:gd name="connsiteX91" fmla="*/ 10782300 w 12153900"/>
                  <a:gd name="connsiteY91" fmla="*/ 0 h 3530600"/>
                  <a:gd name="connsiteX92" fmla="*/ 10998200 w 12153900"/>
                  <a:gd name="connsiteY92" fmla="*/ 787400 h 3530600"/>
                  <a:gd name="connsiteX93" fmla="*/ 11201400 w 12153900"/>
                  <a:gd name="connsiteY93" fmla="*/ 3124200 h 3530600"/>
                  <a:gd name="connsiteX94" fmla="*/ 11328400 w 12153900"/>
                  <a:gd name="connsiteY94" fmla="*/ 2171700 h 3530600"/>
                  <a:gd name="connsiteX95" fmla="*/ 11442700 w 12153900"/>
                  <a:gd name="connsiteY95" fmla="*/ 1968500 h 3530600"/>
                  <a:gd name="connsiteX96" fmla="*/ 11493500 w 12153900"/>
                  <a:gd name="connsiteY96" fmla="*/ 2019300 h 3530600"/>
                  <a:gd name="connsiteX97" fmla="*/ 11531600 w 12153900"/>
                  <a:gd name="connsiteY97" fmla="*/ 1308100 h 3530600"/>
                  <a:gd name="connsiteX98" fmla="*/ 11633200 w 12153900"/>
                  <a:gd name="connsiteY98" fmla="*/ 1447800 h 3530600"/>
                  <a:gd name="connsiteX99" fmla="*/ 11760200 w 12153900"/>
                  <a:gd name="connsiteY99" fmla="*/ 2717800 h 3530600"/>
                  <a:gd name="connsiteX100" fmla="*/ 11874500 w 12153900"/>
                  <a:gd name="connsiteY100" fmla="*/ 2438400 h 3530600"/>
                  <a:gd name="connsiteX101" fmla="*/ 11938000 w 12153900"/>
                  <a:gd name="connsiteY101" fmla="*/ 2781300 h 3530600"/>
                  <a:gd name="connsiteX102" fmla="*/ 12153900 w 12153900"/>
                  <a:gd name="connsiteY102" fmla="*/ 1778000 h 3530600"/>
                  <a:gd name="connsiteX0" fmla="*/ 0 w 12153900"/>
                  <a:gd name="connsiteY0" fmla="*/ 1371600 h 3365500"/>
                  <a:gd name="connsiteX1" fmla="*/ 76200 w 12153900"/>
                  <a:gd name="connsiteY1" fmla="*/ 1778000 h 3365500"/>
                  <a:gd name="connsiteX2" fmla="*/ 139700 w 12153900"/>
                  <a:gd name="connsiteY2" fmla="*/ 1320800 h 3365500"/>
                  <a:gd name="connsiteX3" fmla="*/ 317500 w 12153900"/>
                  <a:gd name="connsiteY3" fmla="*/ 3365500 h 3365500"/>
                  <a:gd name="connsiteX4" fmla="*/ 495300 w 12153900"/>
                  <a:gd name="connsiteY4" fmla="*/ 1511300 h 3365500"/>
                  <a:gd name="connsiteX5" fmla="*/ 584200 w 12153900"/>
                  <a:gd name="connsiteY5" fmla="*/ 2159000 h 3365500"/>
                  <a:gd name="connsiteX6" fmla="*/ 736600 w 12153900"/>
                  <a:gd name="connsiteY6" fmla="*/ 787400 h 3365500"/>
                  <a:gd name="connsiteX7" fmla="*/ 914400 w 12153900"/>
                  <a:gd name="connsiteY7" fmla="*/ 2527300 h 3365500"/>
                  <a:gd name="connsiteX8" fmla="*/ 1041400 w 12153900"/>
                  <a:gd name="connsiteY8" fmla="*/ 1270000 h 3365500"/>
                  <a:gd name="connsiteX9" fmla="*/ 1130300 w 12153900"/>
                  <a:gd name="connsiteY9" fmla="*/ 1447800 h 3365500"/>
                  <a:gd name="connsiteX10" fmla="*/ 1193800 w 12153900"/>
                  <a:gd name="connsiteY10" fmla="*/ 2120900 h 3365500"/>
                  <a:gd name="connsiteX11" fmla="*/ 1282700 w 12153900"/>
                  <a:gd name="connsiteY11" fmla="*/ 1968500 h 3365500"/>
                  <a:gd name="connsiteX12" fmla="*/ 1308100 w 12153900"/>
                  <a:gd name="connsiteY12" fmla="*/ 1803400 h 3365500"/>
                  <a:gd name="connsiteX13" fmla="*/ 1473200 w 12153900"/>
                  <a:gd name="connsiteY13" fmla="*/ 2844800 h 3365500"/>
                  <a:gd name="connsiteX14" fmla="*/ 1574800 w 12153900"/>
                  <a:gd name="connsiteY14" fmla="*/ 2235200 h 3365500"/>
                  <a:gd name="connsiteX15" fmla="*/ 1714500 w 12153900"/>
                  <a:gd name="connsiteY15" fmla="*/ 2959100 h 3365500"/>
                  <a:gd name="connsiteX16" fmla="*/ 1917700 w 12153900"/>
                  <a:gd name="connsiteY16" fmla="*/ 1612900 h 3365500"/>
                  <a:gd name="connsiteX17" fmla="*/ 2044700 w 12153900"/>
                  <a:gd name="connsiteY17" fmla="*/ 2133600 h 3365500"/>
                  <a:gd name="connsiteX18" fmla="*/ 2146300 w 12153900"/>
                  <a:gd name="connsiteY18" fmla="*/ 2209800 h 3365500"/>
                  <a:gd name="connsiteX19" fmla="*/ 2286000 w 12153900"/>
                  <a:gd name="connsiteY19" fmla="*/ 1028700 h 3365500"/>
                  <a:gd name="connsiteX20" fmla="*/ 2349500 w 12153900"/>
                  <a:gd name="connsiteY20" fmla="*/ 558800 h 3365500"/>
                  <a:gd name="connsiteX21" fmla="*/ 2514600 w 12153900"/>
                  <a:gd name="connsiteY21" fmla="*/ 1244600 h 3365500"/>
                  <a:gd name="connsiteX22" fmla="*/ 2578100 w 12153900"/>
                  <a:gd name="connsiteY22" fmla="*/ 1790700 h 3365500"/>
                  <a:gd name="connsiteX23" fmla="*/ 2755900 w 12153900"/>
                  <a:gd name="connsiteY23" fmla="*/ 2857500 h 3365500"/>
                  <a:gd name="connsiteX24" fmla="*/ 2882900 w 12153900"/>
                  <a:gd name="connsiteY24" fmla="*/ 1612900 h 3365500"/>
                  <a:gd name="connsiteX25" fmla="*/ 3124200 w 12153900"/>
                  <a:gd name="connsiteY25" fmla="*/ 1231900 h 3365500"/>
                  <a:gd name="connsiteX26" fmla="*/ 3187700 w 12153900"/>
                  <a:gd name="connsiteY26" fmla="*/ 1701800 h 3365500"/>
                  <a:gd name="connsiteX27" fmla="*/ 3327400 w 12153900"/>
                  <a:gd name="connsiteY27" fmla="*/ 2527300 h 3365500"/>
                  <a:gd name="connsiteX28" fmla="*/ 3441700 w 12153900"/>
                  <a:gd name="connsiteY28" fmla="*/ 2108200 h 3365500"/>
                  <a:gd name="connsiteX29" fmla="*/ 3708400 w 12153900"/>
                  <a:gd name="connsiteY29" fmla="*/ 965200 h 3365500"/>
                  <a:gd name="connsiteX30" fmla="*/ 3848100 w 12153900"/>
                  <a:gd name="connsiteY30" fmla="*/ 2413000 h 3365500"/>
                  <a:gd name="connsiteX31" fmla="*/ 4025900 w 12153900"/>
                  <a:gd name="connsiteY31" fmla="*/ 2057400 h 3365500"/>
                  <a:gd name="connsiteX32" fmla="*/ 4140200 w 12153900"/>
                  <a:gd name="connsiteY32" fmla="*/ 2578100 h 3365500"/>
                  <a:gd name="connsiteX33" fmla="*/ 4229100 w 12153900"/>
                  <a:gd name="connsiteY33" fmla="*/ 2298700 h 3365500"/>
                  <a:gd name="connsiteX34" fmla="*/ 4305300 w 12153900"/>
                  <a:gd name="connsiteY34" fmla="*/ 2286000 h 3365500"/>
                  <a:gd name="connsiteX35" fmla="*/ 4381500 w 12153900"/>
                  <a:gd name="connsiteY35" fmla="*/ 2540000 h 3365500"/>
                  <a:gd name="connsiteX36" fmla="*/ 4533900 w 12153900"/>
                  <a:gd name="connsiteY36" fmla="*/ 1905000 h 3365500"/>
                  <a:gd name="connsiteX37" fmla="*/ 4711700 w 12153900"/>
                  <a:gd name="connsiteY37" fmla="*/ 2451100 h 3365500"/>
                  <a:gd name="connsiteX38" fmla="*/ 4775200 w 12153900"/>
                  <a:gd name="connsiteY38" fmla="*/ 2247900 h 3365500"/>
                  <a:gd name="connsiteX39" fmla="*/ 4914900 w 12153900"/>
                  <a:gd name="connsiteY39" fmla="*/ 190500 h 3365500"/>
                  <a:gd name="connsiteX40" fmla="*/ 4978400 w 12153900"/>
                  <a:gd name="connsiteY40" fmla="*/ 0 h 3365500"/>
                  <a:gd name="connsiteX41" fmla="*/ 5105400 w 12153900"/>
                  <a:gd name="connsiteY41" fmla="*/ 292100 h 3365500"/>
                  <a:gd name="connsiteX42" fmla="*/ 5257800 w 12153900"/>
                  <a:gd name="connsiteY42" fmla="*/ 1663700 h 3365500"/>
                  <a:gd name="connsiteX43" fmla="*/ 5372100 w 12153900"/>
                  <a:gd name="connsiteY43" fmla="*/ 3340100 h 3365500"/>
                  <a:gd name="connsiteX44" fmla="*/ 5638800 w 12153900"/>
                  <a:gd name="connsiteY44" fmla="*/ 1371600 h 3365500"/>
                  <a:gd name="connsiteX45" fmla="*/ 5727700 w 12153900"/>
                  <a:gd name="connsiteY45" fmla="*/ 1397000 h 3365500"/>
                  <a:gd name="connsiteX46" fmla="*/ 5765800 w 12153900"/>
                  <a:gd name="connsiteY46" fmla="*/ 952500 h 3365500"/>
                  <a:gd name="connsiteX47" fmla="*/ 5918200 w 12153900"/>
                  <a:gd name="connsiteY47" fmla="*/ 2476500 h 3365500"/>
                  <a:gd name="connsiteX48" fmla="*/ 6007100 w 12153900"/>
                  <a:gd name="connsiteY48" fmla="*/ 2222500 h 3365500"/>
                  <a:gd name="connsiteX49" fmla="*/ 6108700 w 12153900"/>
                  <a:gd name="connsiteY49" fmla="*/ 2057400 h 3365500"/>
                  <a:gd name="connsiteX50" fmla="*/ 6197600 w 12153900"/>
                  <a:gd name="connsiteY50" fmla="*/ 2120900 h 3365500"/>
                  <a:gd name="connsiteX51" fmla="*/ 6350000 w 12153900"/>
                  <a:gd name="connsiteY51" fmla="*/ 1435100 h 3365500"/>
                  <a:gd name="connsiteX52" fmla="*/ 6527800 w 12153900"/>
                  <a:gd name="connsiteY52" fmla="*/ 2501900 h 3365500"/>
                  <a:gd name="connsiteX53" fmla="*/ 6604000 w 12153900"/>
                  <a:gd name="connsiteY53" fmla="*/ 2235200 h 3365500"/>
                  <a:gd name="connsiteX54" fmla="*/ 6705600 w 12153900"/>
                  <a:gd name="connsiteY54" fmla="*/ 2349500 h 3365500"/>
                  <a:gd name="connsiteX55" fmla="*/ 6858000 w 12153900"/>
                  <a:gd name="connsiteY55" fmla="*/ 1676400 h 3365500"/>
                  <a:gd name="connsiteX56" fmla="*/ 7010400 w 12153900"/>
                  <a:gd name="connsiteY56" fmla="*/ 2171700 h 3365500"/>
                  <a:gd name="connsiteX57" fmla="*/ 7073900 w 12153900"/>
                  <a:gd name="connsiteY57" fmla="*/ 1955800 h 3365500"/>
                  <a:gd name="connsiteX58" fmla="*/ 7150100 w 12153900"/>
                  <a:gd name="connsiteY58" fmla="*/ 1943100 h 3365500"/>
                  <a:gd name="connsiteX59" fmla="*/ 7264400 w 12153900"/>
                  <a:gd name="connsiteY59" fmla="*/ 2628900 h 3365500"/>
                  <a:gd name="connsiteX60" fmla="*/ 7404100 w 12153900"/>
                  <a:gd name="connsiteY60" fmla="*/ 2641600 h 3365500"/>
                  <a:gd name="connsiteX61" fmla="*/ 7442200 w 12153900"/>
                  <a:gd name="connsiteY61" fmla="*/ 2540000 h 3365500"/>
                  <a:gd name="connsiteX62" fmla="*/ 7480300 w 12153900"/>
                  <a:gd name="connsiteY62" fmla="*/ 2692400 h 3365500"/>
                  <a:gd name="connsiteX63" fmla="*/ 7581900 w 12153900"/>
                  <a:gd name="connsiteY63" fmla="*/ 2806700 h 3365500"/>
                  <a:gd name="connsiteX64" fmla="*/ 7785100 w 12153900"/>
                  <a:gd name="connsiteY64" fmla="*/ 279400 h 3365500"/>
                  <a:gd name="connsiteX65" fmla="*/ 7886700 w 12153900"/>
                  <a:gd name="connsiteY65" fmla="*/ 330200 h 3365500"/>
                  <a:gd name="connsiteX66" fmla="*/ 7975600 w 12153900"/>
                  <a:gd name="connsiteY66" fmla="*/ 952500 h 3365500"/>
                  <a:gd name="connsiteX67" fmla="*/ 8216900 w 12153900"/>
                  <a:gd name="connsiteY67" fmla="*/ 2692400 h 3365500"/>
                  <a:gd name="connsiteX68" fmla="*/ 8369300 w 12153900"/>
                  <a:gd name="connsiteY68" fmla="*/ 1612900 h 3365500"/>
                  <a:gd name="connsiteX69" fmla="*/ 8458200 w 12153900"/>
                  <a:gd name="connsiteY69" fmla="*/ 2082800 h 3365500"/>
                  <a:gd name="connsiteX70" fmla="*/ 8559800 w 12153900"/>
                  <a:gd name="connsiteY70" fmla="*/ 1689100 h 3365500"/>
                  <a:gd name="connsiteX71" fmla="*/ 8610600 w 12153900"/>
                  <a:gd name="connsiteY71" fmla="*/ 1257300 h 3365500"/>
                  <a:gd name="connsiteX72" fmla="*/ 8674100 w 12153900"/>
                  <a:gd name="connsiteY72" fmla="*/ 2197100 h 3365500"/>
                  <a:gd name="connsiteX73" fmla="*/ 8788400 w 12153900"/>
                  <a:gd name="connsiteY73" fmla="*/ 2527300 h 3365500"/>
                  <a:gd name="connsiteX74" fmla="*/ 8877300 w 12153900"/>
                  <a:gd name="connsiteY74" fmla="*/ 1968500 h 3365500"/>
                  <a:gd name="connsiteX75" fmla="*/ 9004300 w 12153900"/>
                  <a:gd name="connsiteY75" fmla="*/ 2146300 h 3365500"/>
                  <a:gd name="connsiteX76" fmla="*/ 9156700 w 12153900"/>
                  <a:gd name="connsiteY76" fmla="*/ 1257300 h 3365500"/>
                  <a:gd name="connsiteX77" fmla="*/ 9296400 w 12153900"/>
                  <a:gd name="connsiteY77" fmla="*/ 2171700 h 3365500"/>
                  <a:gd name="connsiteX78" fmla="*/ 9347200 w 12153900"/>
                  <a:gd name="connsiteY78" fmla="*/ 2044700 h 3365500"/>
                  <a:gd name="connsiteX79" fmla="*/ 9385300 w 12153900"/>
                  <a:gd name="connsiteY79" fmla="*/ 2171700 h 3365500"/>
                  <a:gd name="connsiteX80" fmla="*/ 9423400 w 12153900"/>
                  <a:gd name="connsiteY80" fmla="*/ 2032000 h 3365500"/>
                  <a:gd name="connsiteX81" fmla="*/ 9575800 w 12153900"/>
                  <a:gd name="connsiteY81" fmla="*/ 2565400 h 3365500"/>
                  <a:gd name="connsiteX82" fmla="*/ 9626600 w 12153900"/>
                  <a:gd name="connsiteY82" fmla="*/ 2400300 h 3365500"/>
                  <a:gd name="connsiteX83" fmla="*/ 9740900 w 12153900"/>
                  <a:gd name="connsiteY83" fmla="*/ 2159000 h 3365500"/>
                  <a:gd name="connsiteX84" fmla="*/ 9791700 w 12153900"/>
                  <a:gd name="connsiteY84" fmla="*/ 2362200 h 3365500"/>
                  <a:gd name="connsiteX85" fmla="*/ 9880600 w 12153900"/>
                  <a:gd name="connsiteY85" fmla="*/ 2184400 h 3365500"/>
                  <a:gd name="connsiteX86" fmla="*/ 9982200 w 12153900"/>
                  <a:gd name="connsiteY86" fmla="*/ 1917700 h 3365500"/>
                  <a:gd name="connsiteX87" fmla="*/ 10147300 w 12153900"/>
                  <a:gd name="connsiteY87" fmla="*/ 2184400 h 3365500"/>
                  <a:gd name="connsiteX88" fmla="*/ 10299700 w 12153900"/>
                  <a:gd name="connsiteY88" fmla="*/ 2336800 h 3365500"/>
                  <a:gd name="connsiteX89" fmla="*/ 10528300 w 12153900"/>
                  <a:gd name="connsiteY89" fmla="*/ 2603500 h 3365500"/>
                  <a:gd name="connsiteX90" fmla="*/ 10744200 w 12153900"/>
                  <a:gd name="connsiteY90" fmla="*/ 812800 h 3365500"/>
                  <a:gd name="connsiteX91" fmla="*/ 10912057 w 12153900"/>
                  <a:gd name="connsiteY91" fmla="*/ 190500 h 3365500"/>
                  <a:gd name="connsiteX92" fmla="*/ 10998200 w 12153900"/>
                  <a:gd name="connsiteY92" fmla="*/ 622300 h 3365500"/>
                  <a:gd name="connsiteX93" fmla="*/ 11201400 w 12153900"/>
                  <a:gd name="connsiteY93" fmla="*/ 2959100 h 3365500"/>
                  <a:gd name="connsiteX94" fmla="*/ 11328400 w 12153900"/>
                  <a:gd name="connsiteY94" fmla="*/ 2006600 h 3365500"/>
                  <a:gd name="connsiteX95" fmla="*/ 11442700 w 12153900"/>
                  <a:gd name="connsiteY95" fmla="*/ 1803400 h 3365500"/>
                  <a:gd name="connsiteX96" fmla="*/ 11493500 w 12153900"/>
                  <a:gd name="connsiteY96" fmla="*/ 1854200 h 3365500"/>
                  <a:gd name="connsiteX97" fmla="*/ 11531600 w 12153900"/>
                  <a:gd name="connsiteY97" fmla="*/ 1143000 h 3365500"/>
                  <a:gd name="connsiteX98" fmla="*/ 11633200 w 12153900"/>
                  <a:gd name="connsiteY98" fmla="*/ 1282700 h 3365500"/>
                  <a:gd name="connsiteX99" fmla="*/ 11760200 w 12153900"/>
                  <a:gd name="connsiteY99" fmla="*/ 2552700 h 3365500"/>
                  <a:gd name="connsiteX100" fmla="*/ 11874500 w 12153900"/>
                  <a:gd name="connsiteY100" fmla="*/ 2273300 h 3365500"/>
                  <a:gd name="connsiteX101" fmla="*/ 11938000 w 12153900"/>
                  <a:gd name="connsiteY101" fmla="*/ 2616200 h 3365500"/>
                  <a:gd name="connsiteX102" fmla="*/ 12153900 w 12153900"/>
                  <a:gd name="connsiteY102" fmla="*/ 1612900 h 3365500"/>
                  <a:gd name="connsiteX0" fmla="*/ 0 w 12153900"/>
                  <a:gd name="connsiteY0" fmla="*/ 1371600 h 3365500"/>
                  <a:gd name="connsiteX1" fmla="*/ 76200 w 12153900"/>
                  <a:gd name="connsiteY1" fmla="*/ 1778000 h 3365500"/>
                  <a:gd name="connsiteX2" fmla="*/ 139700 w 12153900"/>
                  <a:gd name="connsiteY2" fmla="*/ 1320800 h 3365500"/>
                  <a:gd name="connsiteX3" fmla="*/ 317500 w 12153900"/>
                  <a:gd name="connsiteY3" fmla="*/ 3365500 h 3365500"/>
                  <a:gd name="connsiteX4" fmla="*/ 495300 w 12153900"/>
                  <a:gd name="connsiteY4" fmla="*/ 1511300 h 3365500"/>
                  <a:gd name="connsiteX5" fmla="*/ 584200 w 12153900"/>
                  <a:gd name="connsiteY5" fmla="*/ 2159000 h 3365500"/>
                  <a:gd name="connsiteX6" fmla="*/ 736600 w 12153900"/>
                  <a:gd name="connsiteY6" fmla="*/ 787400 h 3365500"/>
                  <a:gd name="connsiteX7" fmla="*/ 914400 w 12153900"/>
                  <a:gd name="connsiteY7" fmla="*/ 2527300 h 3365500"/>
                  <a:gd name="connsiteX8" fmla="*/ 1041400 w 12153900"/>
                  <a:gd name="connsiteY8" fmla="*/ 1270000 h 3365500"/>
                  <a:gd name="connsiteX9" fmla="*/ 1130300 w 12153900"/>
                  <a:gd name="connsiteY9" fmla="*/ 1447800 h 3365500"/>
                  <a:gd name="connsiteX10" fmla="*/ 1193800 w 12153900"/>
                  <a:gd name="connsiteY10" fmla="*/ 2120900 h 3365500"/>
                  <a:gd name="connsiteX11" fmla="*/ 1282700 w 12153900"/>
                  <a:gd name="connsiteY11" fmla="*/ 1968500 h 3365500"/>
                  <a:gd name="connsiteX12" fmla="*/ 1308100 w 12153900"/>
                  <a:gd name="connsiteY12" fmla="*/ 1803400 h 3365500"/>
                  <a:gd name="connsiteX13" fmla="*/ 1473200 w 12153900"/>
                  <a:gd name="connsiteY13" fmla="*/ 2844800 h 3365500"/>
                  <a:gd name="connsiteX14" fmla="*/ 1574800 w 12153900"/>
                  <a:gd name="connsiteY14" fmla="*/ 2235200 h 3365500"/>
                  <a:gd name="connsiteX15" fmla="*/ 1714500 w 12153900"/>
                  <a:gd name="connsiteY15" fmla="*/ 2959100 h 3365500"/>
                  <a:gd name="connsiteX16" fmla="*/ 1917700 w 12153900"/>
                  <a:gd name="connsiteY16" fmla="*/ 1612900 h 3365500"/>
                  <a:gd name="connsiteX17" fmla="*/ 2044700 w 12153900"/>
                  <a:gd name="connsiteY17" fmla="*/ 2133600 h 3365500"/>
                  <a:gd name="connsiteX18" fmla="*/ 2146300 w 12153900"/>
                  <a:gd name="connsiteY18" fmla="*/ 2209800 h 3365500"/>
                  <a:gd name="connsiteX19" fmla="*/ 2286000 w 12153900"/>
                  <a:gd name="connsiteY19" fmla="*/ 1028700 h 3365500"/>
                  <a:gd name="connsiteX20" fmla="*/ 2349500 w 12153900"/>
                  <a:gd name="connsiteY20" fmla="*/ 558800 h 3365500"/>
                  <a:gd name="connsiteX21" fmla="*/ 2514600 w 12153900"/>
                  <a:gd name="connsiteY21" fmla="*/ 1244600 h 3365500"/>
                  <a:gd name="connsiteX22" fmla="*/ 2578100 w 12153900"/>
                  <a:gd name="connsiteY22" fmla="*/ 1790700 h 3365500"/>
                  <a:gd name="connsiteX23" fmla="*/ 2755900 w 12153900"/>
                  <a:gd name="connsiteY23" fmla="*/ 2857500 h 3365500"/>
                  <a:gd name="connsiteX24" fmla="*/ 2882900 w 12153900"/>
                  <a:gd name="connsiteY24" fmla="*/ 1612900 h 3365500"/>
                  <a:gd name="connsiteX25" fmla="*/ 3124200 w 12153900"/>
                  <a:gd name="connsiteY25" fmla="*/ 1231900 h 3365500"/>
                  <a:gd name="connsiteX26" fmla="*/ 3187700 w 12153900"/>
                  <a:gd name="connsiteY26" fmla="*/ 1701800 h 3365500"/>
                  <a:gd name="connsiteX27" fmla="*/ 3327400 w 12153900"/>
                  <a:gd name="connsiteY27" fmla="*/ 2527300 h 3365500"/>
                  <a:gd name="connsiteX28" fmla="*/ 3441700 w 12153900"/>
                  <a:gd name="connsiteY28" fmla="*/ 2108200 h 3365500"/>
                  <a:gd name="connsiteX29" fmla="*/ 3708400 w 12153900"/>
                  <a:gd name="connsiteY29" fmla="*/ 965200 h 3365500"/>
                  <a:gd name="connsiteX30" fmla="*/ 3848100 w 12153900"/>
                  <a:gd name="connsiteY30" fmla="*/ 2413000 h 3365500"/>
                  <a:gd name="connsiteX31" fmla="*/ 4025900 w 12153900"/>
                  <a:gd name="connsiteY31" fmla="*/ 2057400 h 3365500"/>
                  <a:gd name="connsiteX32" fmla="*/ 4140200 w 12153900"/>
                  <a:gd name="connsiteY32" fmla="*/ 2578100 h 3365500"/>
                  <a:gd name="connsiteX33" fmla="*/ 4229100 w 12153900"/>
                  <a:gd name="connsiteY33" fmla="*/ 2298700 h 3365500"/>
                  <a:gd name="connsiteX34" fmla="*/ 4305300 w 12153900"/>
                  <a:gd name="connsiteY34" fmla="*/ 2286000 h 3365500"/>
                  <a:gd name="connsiteX35" fmla="*/ 4381500 w 12153900"/>
                  <a:gd name="connsiteY35" fmla="*/ 2540000 h 3365500"/>
                  <a:gd name="connsiteX36" fmla="*/ 4533900 w 12153900"/>
                  <a:gd name="connsiteY36" fmla="*/ 1905000 h 3365500"/>
                  <a:gd name="connsiteX37" fmla="*/ 4711700 w 12153900"/>
                  <a:gd name="connsiteY37" fmla="*/ 2451100 h 3365500"/>
                  <a:gd name="connsiteX38" fmla="*/ 4775200 w 12153900"/>
                  <a:gd name="connsiteY38" fmla="*/ 2247900 h 3365500"/>
                  <a:gd name="connsiteX39" fmla="*/ 4914900 w 12153900"/>
                  <a:gd name="connsiteY39" fmla="*/ 190500 h 3365500"/>
                  <a:gd name="connsiteX40" fmla="*/ 4978400 w 12153900"/>
                  <a:gd name="connsiteY40" fmla="*/ 0 h 3365500"/>
                  <a:gd name="connsiteX41" fmla="*/ 5105400 w 12153900"/>
                  <a:gd name="connsiteY41" fmla="*/ 292100 h 3365500"/>
                  <a:gd name="connsiteX42" fmla="*/ 5257800 w 12153900"/>
                  <a:gd name="connsiteY42" fmla="*/ 1663700 h 3365500"/>
                  <a:gd name="connsiteX43" fmla="*/ 5372100 w 12153900"/>
                  <a:gd name="connsiteY43" fmla="*/ 3340100 h 3365500"/>
                  <a:gd name="connsiteX44" fmla="*/ 5638800 w 12153900"/>
                  <a:gd name="connsiteY44" fmla="*/ 1371600 h 3365500"/>
                  <a:gd name="connsiteX45" fmla="*/ 5727700 w 12153900"/>
                  <a:gd name="connsiteY45" fmla="*/ 1397000 h 3365500"/>
                  <a:gd name="connsiteX46" fmla="*/ 5765800 w 12153900"/>
                  <a:gd name="connsiteY46" fmla="*/ 952500 h 3365500"/>
                  <a:gd name="connsiteX47" fmla="*/ 5918200 w 12153900"/>
                  <a:gd name="connsiteY47" fmla="*/ 2476500 h 3365500"/>
                  <a:gd name="connsiteX48" fmla="*/ 6007100 w 12153900"/>
                  <a:gd name="connsiteY48" fmla="*/ 2222500 h 3365500"/>
                  <a:gd name="connsiteX49" fmla="*/ 6108700 w 12153900"/>
                  <a:gd name="connsiteY49" fmla="*/ 2057400 h 3365500"/>
                  <a:gd name="connsiteX50" fmla="*/ 6197600 w 12153900"/>
                  <a:gd name="connsiteY50" fmla="*/ 2120900 h 3365500"/>
                  <a:gd name="connsiteX51" fmla="*/ 6350000 w 12153900"/>
                  <a:gd name="connsiteY51" fmla="*/ 1435100 h 3365500"/>
                  <a:gd name="connsiteX52" fmla="*/ 6527800 w 12153900"/>
                  <a:gd name="connsiteY52" fmla="*/ 2501900 h 3365500"/>
                  <a:gd name="connsiteX53" fmla="*/ 6604000 w 12153900"/>
                  <a:gd name="connsiteY53" fmla="*/ 2235200 h 3365500"/>
                  <a:gd name="connsiteX54" fmla="*/ 6705600 w 12153900"/>
                  <a:gd name="connsiteY54" fmla="*/ 2349500 h 3365500"/>
                  <a:gd name="connsiteX55" fmla="*/ 6858000 w 12153900"/>
                  <a:gd name="connsiteY55" fmla="*/ 1676400 h 3365500"/>
                  <a:gd name="connsiteX56" fmla="*/ 7010400 w 12153900"/>
                  <a:gd name="connsiteY56" fmla="*/ 2171700 h 3365500"/>
                  <a:gd name="connsiteX57" fmla="*/ 7073900 w 12153900"/>
                  <a:gd name="connsiteY57" fmla="*/ 1955800 h 3365500"/>
                  <a:gd name="connsiteX58" fmla="*/ 7150100 w 12153900"/>
                  <a:gd name="connsiteY58" fmla="*/ 1943100 h 3365500"/>
                  <a:gd name="connsiteX59" fmla="*/ 7264400 w 12153900"/>
                  <a:gd name="connsiteY59" fmla="*/ 2628900 h 3365500"/>
                  <a:gd name="connsiteX60" fmla="*/ 7404100 w 12153900"/>
                  <a:gd name="connsiteY60" fmla="*/ 2641600 h 3365500"/>
                  <a:gd name="connsiteX61" fmla="*/ 7442200 w 12153900"/>
                  <a:gd name="connsiteY61" fmla="*/ 2540000 h 3365500"/>
                  <a:gd name="connsiteX62" fmla="*/ 7480300 w 12153900"/>
                  <a:gd name="connsiteY62" fmla="*/ 2692400 h 3365500"/>
                  <a:gd name="connsiteX63" fmla="*/ 7581900 w 12153900"/>
                  <a:gd name="connsiteY63" fmla="*/ 2806700 h 3365500"/>
                  <a:gd name="connsiteX64" fmla="*/ 7785100 w 12153900"/>
                  <a:gd name="connsiteY64" fmla="*/ 279400 h 3365500"/>
                  <a:gd name="connsiteX65" fmla="*/ 7886700 w 12153900"/>
                  <a:gd name="connsiteY65" fmla="*/ 330200 h 3365500"/>
                  <a:gd name="connsiteX66" fmla="*/ 7975600 w 12153900"/>
                  <a:gd name="connsiteY66" fmla="*/ 952500 h 3365500"/>
                  <a:gd name="connsiteX67" fmla="*/ 8216900 w 12153900"/>
                  <a:gd name="connsiteY67" fmla="*/ 2692400 h 3365500"/>
                  <a:gd name="connsiteX68" fmla="*/ 8369300 w 12153900"/>
                  <a:gd name="connsiteY68" fmla="*/ 1612900 h 3365500"/>
                  <a:gd name="connsiteX69" fmla="*/ 8458200 w 12153900"/>
                  <a:gd name="connsiteY69" fmla="*/ 2082800 h 3365500"/>
                  <a:gd name="connsiteX70" fmla="*/ 8559800 w 12153900"/>
                  <a:gd name="connsiteY70" fmla="*/ 1689100 h 3365500"/>
                  <a:gd name="connsiteX71" fmla="*/ 8610600 w 12153900"/>
                  <a:gd name="connsiteY71" fmla="*/ 1257300 h 3365500"/>
                  <a:gd name="connsiteX72" fmla="*/ 8674100 w 12153900"/>
                  <a:gd name="connsiteY72" fmla="*/ 2197100 h 3365500"/>
                  <a:gd name="connsiteX73" fmla="*/ 8788400 w 12153900"/>
                  <a:gd name="connsiteY73" fmla="*/ 2527300 h 3365500"/>
                  <a:gd name="connsiteX74" fmla="*/ 8877300 w 12153900"/>
                  <a:gd name="connsiteY74" fmla="*/ 1968500 h 3365500"/>
                  <a:gd name="connsiteX75" fmla="*/ 9004300 w 12153900"/>
                  <a:gd name="connsiteY75" fmla="*/ 2146300 h 3365500"/>
                  <a:gd name="connsiteX76" fmla="*/ 9156700 w 12153900"/>
                  <a:gd name="connsiteY76" fmla="*/ 1257300 h 3365500"/>
                  <a:gd name="connsiteX77" fmla="*/ 9296400 w 12153900"/>
                  <a:gd name="connsiteY77" fmla="*/ 2171700 h 3365500"/>
                  <a:gd name="connsiteX78" fmla="*/ 9347200 w 12153900"/>
                  <a:gd name="connsiteY78" fmla="*/ 2044700 h 3365500"/>
                  <a:gd name="connsiteX79" fmla="*/ 9385300 w 12153900"/>
                  <a:gd name="connsiteY79" fmla="*/ 2171700 h 3365500"/>
                  <a:gd name="connsiteX80" fmla="*/ 9423400 w 12153900"/>
                  <a:gd name="connsiteY80" fmla="*/ 2032000 h 3365500"/>
                  <a:gd name="connsiteX81" fmla="*/ 9575800 w 12153900"/>
                  <a:gd name="connsiteY81" fmla="*/ 1317172 h 3365500"/>
                  <a:gd name="connsiteX82" fmla="*/ 9626600 w 12153900"/>
                  <a:gd name="connsiteY82" fmla="*/ 2400300 h 3365500"/>
                  <a:gd name="connsiteX83" fmla="*/ 9740900 w 12153900"/>
                  <a:gd name="connsiteY83" fmla="*/ 2159000 h 3365500"/>
                  <a:gd name="connsiteX84" fmla="*/ 9791700 w 12153900"/>
                  <a:gd name="connsiteY84" fmla="*/ 2362200 h 3365500"/>
                  <a:gd name="connsiteX85" fmla="*/ 9880600 w 12153900"/>
                  <a:gd name="connsiteY85" fmla="*/ 2184400 h 3365500"/>
                  <a:gd name="connsiteX86" fmla="*/ 9982200 w 12153900"/>
                  <a:gd name="connsiteY86" fmla="*/ 1917700 h 3365500"/>
                  <a:gd name="connsiteX87" fmla="*/ 10147300 w 12153900"/>
                  <a:gd name="connsiteY87" fmla="*/ 2184400 h 3365500"/>
                  <a:gd name="connsiteX88" fmla="*/ 10299700 w 12153900"/>
                  <a:gd name="connsiteY88" fmla="*/ 2336800 h 3365500"/>
                  <a:gd name="connsiteX89" fmla="*/ 10528300 w 12153900"/>
                  <a:gd name="connsiteY89" fmla="*/ 2603500 h 3365500"/>
                  <a:gd name="connsiteX90" fmla="*/ 10744200 w 12153900"/>
                  <a:gd name="connsiteY90" fmla="*/ 812800 h 3365500"/>
                  <a:gd name="connsiteX91" fmla="*/ 10912057 w 12153900"/>
                  <a:gd name="connsiteY91" fmla="*/ 190500 h 3365500"/>
                  <a:gd name="connsiteX92" fmla="*/ 10998200 w 12153900"/>
                  <a:gd name="connsiteY92" fmla="*/ 622300 h 3365500"/>
                  <a:gd name="connsiteX93" fmla="*/ 11201400 w 12153900"/>
                  <a:gd name="connsiteY93" fmla="*/ 2959100 h 3365500"/>
                  <a:gd name="connsiteX94" fmla="*/ 11328400 w 12153900"/>
                  <a:gd name="connsiteY94" fmla="*/ 2006600 h 3365500"/>
                  <a:gd name="connsiteX95" fmla="*/ 11442700 w 12153900"/>
                  <a:gd name="connsiteY95" fmla="*/ 1803400 h 3365500"/>
                  <a:gd name="connsiteX96" fmla="*/ 11493500 w 12153900"/>
                  <a:gd name="connsiteY96" fmla="*/ 1854200 h 3365500"/>
                  <a:gd name="connsiteX97" fmla="*/ 11531600 w 12153900"/>
                  <a:gd name="connsiteY97" fmla="*/ 1143000 h 3365500"/>
                  <a:gd name="connsiteX98" fmla="*/ 11633200 w 12153900"/>
                  <a:gd name="connsiteY98" fmla="*/ 1282700 h 3365500"/>
                  <a:gd name="connsiteX99" fmla="*/ 11760200 w 12153900"/>
                  <a:gd name="connsiteY99" fmla="*/ 2552700 h 3365500"/>
                  <a:gd name="connsiteX100" fmla="*/ 11874500 w 12153900"/>
                  <a:gd name="connsiteY100" fmla="*/ 2273300 h 3365500"/>
                  <a:gd name="connsiteX101" fmla="*/ 11938000 w 12153900"/>
                  <a:gd name="connsiteY101" fmla="*/ 2616200 h 3365500"/>
                  <a:gd name="connsiteX102" fmla="*/ 12153900 w 12153900"/>
                  <a:gd name="connsiteY102" fmla="*/ 1612900 h 3365500"/>
                  <a:gd name="connsiteX0" fmla="*/ 0 w 12153900"/>
                  <a:gd name="connsiteY0" fmla="*/ 1371600 h 3365500"/>
                  <a:gd name="connsiteX1" fmla="*/ 76200 w 12153900"/>
                  <a:gd name="connsiteY1" fmla="*/ 1778000 h 3365500"/>
                  <a:gd name="connsiteX2" fmla="*/ 139700 w 12153900"/>
                  <a:gd name="connsiteY2" fmla="*/ 1320800 h 3365500"/>
                  <a:gd name="connsiteX3" fmla="*/ 317500 w 12153900"/>
                  <a:gd name="connsiteY3" fmla="*/ 3365500 h 3365500"/>
                  <a:gd name="connsiteX4" fmla="*/ 495300 w 12153900"/>
                  <a:gd name="connsiteY4" fmla="*/ 1511300 h 3365500"/>
                  <a:gd name="connsiteX5" fmla="*/ 584200 w 12153900"/>
                  <a:gd name="connsiteY5" fmla="*/ 2159000 h 3365500"/>
                  <a:gd name="connsiteX6" fmla="*/ 736600 w 12153900"/>
                  <a:gd name="connsiteY6" fmla="*/ 787400 h 3365500"/>
                  <a:gd name="connsiteX7" fmla="*/ 914400 w 12153900"/>
                  <a:gd name="connsiteY7" fmla="*/ 2527300 h 3365500"/>
                  <a:gd name="connsiteX8" fmla="*/ 1041400 w 12153900"/>
                  <a:gd name="connsiteY8" fmla="*/ 1270000 h 3365500"/>
                  <a:gd name="connsiteX9" fmla="*/ 1130300 w 12153900"/>
                  <a:gd name="connsiteY9" fmla="*/ 1447800 h 3365500"/>
                  <a:gd name="connsiteX10" fmla="*/ 1193800 w 12153900"/>
                  <a:gd name="connsiteY10" fmla="*/ 2120900 h 3365500"/>
                  <a:gd name="connsiteX11" fmla="*/ 1282700 w 12153900"/>
                  <a:gd name="connsiteY11" fmla="*/ 1968500 h 3365500"/>
                  <a:gd name="connsiteX12" fmla="*/ 1308100 w 12153900"/>
                  <a:gd name="connsiteY12" fmla="*/ 1803400 h 3365500"/>
                  <a:gd name="connsiteX13" fmla="*/ 1473200 w 12153900"/>
                  <a:gd name="connsiteY13" fmla="*/ 2844800 h 3365500"/>
                  <a:gd name="connsiteX14" fmla="*/ 1574800 w 12153900"/>
                  <a:gd name="connsiteY14" fmla="*/ 2235200 h 3365500"/>
                  <a:gd name="connsiteX15" fmla="*/ 1714500 w 12153900"/>
                  <a:gd name="connsiteY15" fmla="*/ 2959100 h 3365500"/>
                  <a:gd name="connsiteX16" fmla="*/ 1917700 w 12153900"/>
                  <a:gd name="connsiteY16" fmla="*/ 1612900 h 3365500"/>
                  <a:gd name="connsiteX17" fmla="*/ 2044700 w 12153900"/>
                  <a:gd name="connsiteY17" fmla="*/ 2133600 h 3365500"/>
                  <a:gd name="connsiteX18" fmla="*/ 2146300 w 12153900"/>
                  <a:gd name="connsiteY18" fmla="*/ 2209800 h 3365500"/>
                  <a:gd name="connsiteX19" fmla="*/ 2286000 w 12153900"/>
                  <a:gd name="connsiteY19" fmla="*/ 1028700 h 3365500"/>
                  <a:gd name="connsiteX20" fmla="*/ 2349500 w 12153900"/>
                  <a:gd name="connsiteY20" fmla="*/ 558800 h 3365500"/>
                  <a:gd name="connsiteX21" fmla="*/ 2514600 w 12153900"/>
                  <a:gd name="connsiteY21" fmla="*/ 1244600 h 3365500"/>
                  <a:gd name="connsiteX22" fmla="*/ 2578100 w 12153900"/>
                  <a:gd name="connsiteY22" fmla="*/ 1790700 h 3365500"/>
                  <a:gd name="connsiteX23" fmla="*/ 2755900 w 12153900"/>
                  <a:gd name="connsiteY23" fmla="*/ 2857500 h 3365500"/>
                  <a:gd name="connsiteX24" fmla="*/ 2882900 w 12153900"/>
                  <a:gd name="connsiteY24" fmla="*/ 1612900 h 3365500"/>
                  <a:gd name="connsiteX25" fmla="*/ 3124200 w 12153900"/>
                  <a:gd name="connsiteY25" fmla="*/ 1231900 h 3365500"/>
                  <a:gd name="connsiteX26" fmla="*/ 3187700 w 12153900"/>
                  <a:gd name="connsiteY26" fmla="*/ 1701800 h 3365500"/>
                  <a:gd name="connsiteX27" fmla="*/ 3327400 w 12153900"/>
                  <a:gd name="connsiteY27" fmla="*/ 2527300 h 3365500"/>
                  <a:gd name="connsiteX28" fmla="*/ 3441700 w 12153900"/>
                  <a:gd name="connsiteY28" fmla="*/ 2108200 h 3365500"/>
                  <a:gd name="connsiteX29" fmla="*/ 3708400 w 12153900"/>
                  <a:gd name="connsiteY29" fmla="*/ 965200 h 3365500"/>
                  <a:gd name="connsiteX30" fmla="*/ 3848100 w 12153900"/>
                  <a:gd name="connsiteY30" fmla="*/ 2413000 h 3365500"/>
                  <a:gd name="connsiteX31" fmla="*/ 4025900 w 12153900"/>
                  <a:gd name="connsiteY31" fmla="*/ 2057400 h 3365500"/>
                  <a:gd name="connsiteX32" fmla="*/ 4140200 w 12153900"/>
                  <a:gd name="connsiteY32" fmla="*/ 2578100 h 3365500"/>
                  <a:gd name="connsiteX33" fmla="*/ 4229100 w 12153900"/>
                  <a:gd name="connsiteY33" fmla="*/ 2298700 h 3365500"/>
                  <a:gd name="connsiteX34" fmla="*/ 4305300 w 12153900"/>
                  <a:gd name="connsiteY34" fmla="*/ 2286000 h 3365500"/>
                  <a:gd name="connsiteX35" fmla="*/ 4381500 w 12153900"/>
                  <a:gd name="connsiteY35" fmla="*/ 2540000 h 3365500"/>
                  <a:gd name="connsiteX36" fmla="*/ 4533900 w 12153900"/>
                  <a:gd name="connsiteY36" fmla="*/ 1905000 h 3365500"/>
                  <a:gd name="connsiteX37" fmla="*/ 4711700 w 12153900"/>
                  <a:gd name="connsiteY37" fmla="*/ 2451100 h 3365500"/>
                  <a:gd name="connsiteX38" fmla="*/ 4775200 w 12153900"/>
                  <a:gd name="connsiteY38" fmla="*/ 2247900 h 3365500"/>
                  <a:gd name="connsiteX39" fmla="*/ 4914900 w 12153900"/>
                  <a:gd name="connsiteY39" fmla="*/ 190500 h 3365500"/>
                  <a:gd name="connsiteX40" fmla="*/ 4978400 w 12153900"/>
                  <a:gd name="connsiteY40" fmla="*/ 0 h 3365500"/>
                  <a:gd name="connsiteX41" fmla="*/ 5105400 w 12153900"/>
                  <a:gd name="connsiteY41" fmla="*/ 292100 h 3365500"/>
                  <a:gd name="connsiteX42" fmla="*/ 5257800 w 12153900"/>
                  <a:gd name="connsiteY42" fmla="*/ 1663700 h 3365500"/>
                  <a:gd name="connsiteX43" fmla="*/ 5372100 w 12153900"/>
                  <a:gd name="connsiteY43" fmla="*/ 3340100 h 3365500"/>
                  <a:gd name="connsiteX44" fmla="*/ 5638800 w 12153900"/>
                  <a:gd name="connsiteY44" fmla="*/ 1371600 h 3365500"/>
                  <a:gd name="connsiteX45" fmla="*/ 5727700 w 12153900"/>
                  <a:gd name="connsiteY45" fmla="*/ 1397000 h 3365500"/>
                  <a:gd name="connsiteX46" fmla="*/ 5765800 w 12153900"/>
                  <a:gd name="connsiteY46" fmla="*/ 952500 h 3365500"/>
                  <a:gd name="connsiteX47" fmla="*/ 5918200 w 12153900"/>
                  <a:gd name="connsiteY47" fmla="*/ 2476500 h 3365500"/>
                  <a:gd name="connsiteX48" fmla="*/ 6007100 w 12153900"/>
                  <a:gd name="connsiteY48" fmla="*/ 2222500 h 3365500"/>
                  <a:gd name="connsiteX49" fmla="*/ 6108700 w 12153900"/>
                  <a:gd name="connsiteY49" fmla="*/ 2057400 h 3365500"/>
                  <a:gd name="connsiteX50" fmla="*/ 6197600 w 12153900"/>
                  <a:gd name="connsiteY50" fmla="*/ 2120900 h 3365500"/>
                  <a:gd name="connsiteX51" fmla="*/ 6350000 w 12153900"/>
                  <a:gd name="connsiteY51" fmla="*/ 1435100 h 3365500"/>
                  <a:gd name="connsiteX52" fmla="*/ 6527800 w 12153900"/>
                  <a:gd name="connsiteY52" fmla="*/ 2501900 h 3365500"/>
                  <a:gd name="connsiteX53" fmla="*/ 6604000 w 12153900"/>
                  <a:gd name="connsiteY53" fmla="*/ 2235200 h 3365500"/>
                  <a:gd name="connsiteX54" fmla="*/ 6705600 w 12153900"/>
                  <a:gd name="connsiteY54" fmla="*/ 2349500 h 3365500"/>
                  <a:gd name="connsiteX55" fmla="*/ 6858000 w 12153900"/>
                  <a:gd name="connsiteY55" fmla="*/ 1676400 h 3365500"/>
                  <a:gd name="connsiteX56" fmla="*/ 7010400 w 12153900"/>
                  <a:gd name="connsiteY56" fmla="*/ 2171700 h 3365500"/>
                  <a:gd name="connsiteX57" fmla="*/ 7073900 w 12153900"/>
                  <a:gd name="connsiteY57" fmla="*/ 1955800 h 3365500"/>
                  <a:gd name="connsiteX58" fmla="*/ 7150100 w 12153900"/>
                  <a:gd name="connsiteY58" fmla="*/ 1943100 h 3365500"/>
                  <a:gd name="connsiteX59" fmla="*/ 7264400 w 12153900"/>
                  <a:gd name="connsiteY59" fmla="*/ 2628900 h 3365500"/>
                  <a:gd name="connsiteX60" fmla="*/ 7404100 w 12153900"/>
                  <a:gd name="connsiteY60" fmla="*/ 2641600 h 3365500"/>
                  <a:gd name="connsiteX61" fmla="*/ 7442200 w 12153900"/>
                  <a:gd name="connsiteY61" fmla="*/ 2540000 h 3365500"/>
                  <a:gd name="connsiteX62" fmla="*/ 7480300 w 12153900"/>
                  <a:gd name="connsiteY62" fmla="*/ 2692400 h 3365500"/>
                  <a:gd name="connsiteX63" fmla="*/ 7581900 w 12153900"/>
                  <a:gd name="connsiteY63" fmla="*/ 2806700 h 3365500"/>
                  <a:gd name="connsiteX64" fmla="*/ 7785100 w 12153900"/>
                  <a:gd name="connsiteY64" fmla="*/ 279400 h 3365500"/>
                  <a:gd name="connsiteX65" fmla="*/ 7886700 w 12153900"/>
                  <a:gd name="connsiteY65" fmla="*/ 330200 h 3365500"/>
                  <a:gd name="connsiteX66" fmla="*/ 7975600 w 12153900"/>
                  <a:gd name="connsiteY66" fmla="*/ 952500 h 3365500"/>
                  <a:gd name="connsiteX67" fmla="*/ 8216900 w 12153900"/>
                  <a:gd name="connsiteY67" fmla="*/ 2692400 h 3365500"/>
                  <a:gd name="connsiteX68" fmla="*/ 8369300 w 12153900"/>
                  <a:gd name="connsiteY68" fmla="*/ 1612900 h 3365500"/>
                  <a:gd name="connsiteX69" fmla="*/ 8458200 w 12153900"/>
                  <a:gd name="connsiteY69" fmla="*/ 2082800 h 3365500"/>
                  <a:gd name="connsiteX70" fmla="*/ 8559800 w 12153900"/>
                  <a:gd name="connsiteY70" fmla="*/ 1689100 h 3365500"/>
                  <a:gd name="connsiteX71" fmla="*/ 8610600 w 12153900"/>
                  <a:gd name="connsiteY71" fmla="*/ 1257300 h 3365500"/>
                  <a:gd name="connsiteX72" fmla="*/ 8674100 w 12153900"/>
                  <a:gd name="connsiteY72" fmla="*/ 2197100 h 3365500"/>
                  <a:gd name="connsiteX73" fmla="*/ 8788400 w 12153900"/>
                  <a:gd name="connsiteY73" fmla="*/ 2527300 h 3365500"/>
                  <a:gd name="connsiteX74" fmla="*/ 8877300 w 12153900"/>
                  <a:gd name="connsiteY74" fmla="*/ 1968500 h 3365500"/>
                  <a:gd name="connsiteX75" fmla="*/ 9004300 w 12153900"/>
                  <a:gd name="connsiteY75" fmla="*/ 2146300 h 3365500"/>
                  <a:gd name="connsiteX76" fmla="*/ 9156700 w 12153900"/>
                  <a:gd name="connsiteY76" fmla="*/ 1257300 h 3365500"/>
                  <a:gd name="connsiteX77" fmla="*/ 9296400 w 12153900"/>
                  <a:gd name="connsiteY77" fmla="*/ 2171700 h 3365500"/>
                  <a:gd name="connsiteX78" fmla="*/ 9347200 w 12153900"/>
                  <a:gd name="connsiteY78" fmla="*/ 2044700 h 3365500"/>
                  <a:gd name="connsiteX79" fmla="*/ 9385300 w 12153900"/>
                  <a:gd name="connsiteY79" fmla="*/ 2171700 h 3365500"/>
                  <a:gd name="connsiteX80" fmla="*/ 9423400 w 12153900"/>
                  <a:gd name="connsiteY80" fmla="*/ 2032000 h 3365500"/>
                  <a:gd name="connsiteX81" fmla="*/ 9575800 w 12153900"/>
                  <a:gd name="connsiteY81" fmla="*/ 1317172 h 3365500"/>
                  <a:gd name="connsiteX82" fmla="*/ 9711630 w 12153900"/>
                  <a:gd name="connsiteY82" fmla="*/ 1210128 h 3365500"/>
                  <a:gd name="connsiteX83" fmla="*/ 9740900 w 12153900"/>
                  <a:gd name="connsiteY83" fmla="*/ 2159000 h 3365500"/>
                  <a:gd name="connsiteX84" fmla="*/ 9791700 w 12153900"/>
                  <a:gd name="connsiteY84" fmla="*/ 2362200 h 3365500"/>
                  <a:gd name="connsiteX85" fmla="*/ 9880600 w 12153900"/>
                  <a:gd name="connsiteY85" fmla="*/ 2184400 h 3365500"/>
                  <a:gd name="connsiteX86" fmla="*/ 9982200 w 12153900"/>
                  <a:gd name="connsiteY86" fmla="*/ 1917700 h 3365500"/>
                  <a:gd name="connsiteX87" fmla="*/ 10147300 w 12153900"/>
                  <a:gd name="connsiteY87" fmla="*/ 2184400 h 3365500"/>
                  <a:gd name="connsiteX88" fmla="*/ 10299700 w 12153900"/>
                  <a:gd name="connsiteY88" fmla="*/ 2336800 h 3365500"/>
                  <a:gd name="connsiteX89" fmla="*/ 10528300 w 12153900"/>
                  <a:gd name="connsiteY89" fmla="*/ 2603500 h 3365500"/>
                  <a:gd name="connsiteX90" fmla="*/ 10744200 w 12153900"/>
                  <a:gd name="connsiteY90" fmla="*/ 812800 h 3365500"/>
                  <a:gd name="connsiteX91" fmla="*/ 10912057 w 12153900"/>
                  <a:gd name="connsiteY91" fmla="*/ 190500 h 3365500"/>
                  <a:gd name="connsiteX92" fmla="*/ 10998200 w 12153900"/>
                  <a:gd name="connsiteY92" fmla="*/ 622300 h 3365500"/>
                  <a:gd name="connsiteX93" fmla="*/ 11201400 w 12153900"/>
                  <a:gd name="connsiteY93" fmla="*/ 2959100 h 3365500"/>
                  <a:gd name="connsiteX94" fmla="*/ 11328400 w 12153900"/>
                  <a:gd name="connsiteY94" fmla="*/ 2006600 h 3365500"/>
                  <a:gd name="connsiteX95" fmla="*/ 11442700 w 12153900"/>
                  <a:gd name="connsiteY95" fmla="*/ 1803400 h 3365500"/>
                  <a:gd name="connsiteX96" fmla="*/ 11493500 w 12153900"/>
                  <a:gd name="connsiteY96" fmla="*/ 1854200 h 3365500"/>
                  <a:gd name="connsiteX97" fmla="*/ 11531600 w 12153900"/>
                  <a:gd name="connsiteY97" fmla="*/ 1143000 h 3365500"/>
                  <a:gd name="connsiteX98" fmla="*/ 11633200 w 12153900"/>
                  <a:gd name="connsiteY98" fmla="*/ 1282700 h 3365500"/>
                  <a:gd name="connsiteX99" fmla="*/ 11760200 w 12153900"/>
                  <a:gd name="connsiteY99" fmla="*/ 2552700 h 3365500"/>
                  <a:gd name="connsiteX100" fmla="*/ 11874500 w 12153900"/>
                  <a:gd name="connsiteY100" fmla="*/ 2273300 h 3365500"/>
                  <a:gd name="connsiteX101" fmla="*/ 11938000 w 12153900"/>
                  <a:gd name="connsiteY101" fmla="*/ 2616200 h 3365500"/>
                  <a:gd name="connsiteX102" fmla="*/ 12153900 w 12153900"/>
                  <a:gd name="connsiteY102" fmla="*/ 1612900 h 3365500"/>
                  <a:gd name="connsiteX0" fmla="*/ 0 w 12077700"/>
                  <a:gd name="connsiteY0" fmla="*/ 1778000 h 3365500"/>
                  <a:gd name="connsiteX1" fmla="*/ 63500 w 12077700"/>
                  <a:gd name="connsiteY1" fmla="*/ 1320800 h 3365500"/>
                  <a:gd name="connsiteX2" fmla="*/ 241300 w 12077700"/>
                  <a:gd name="connsiteY2" fmla="*/ 3365500 h 3365500"/>
                  <a:gd name="connsiteX3" fmla="*/ 419100 w 12077700"/>
                  <a:gd name="connsiteY3" fmla="*/ 1511300 h 3365500"/>
                  <a:gd name="connsiteX4" fmla="*/ 508000 w 12077700"/>
                  <a:gd name="connsiteY4" fmla="*/ 2159000 h 3365500"/>
                  <a:gd name="connsiteX5" fmla="*/ 660400 w 12077700"/>
                  <a:gd name="connsiteY5" fmla="*/ 787400 h 3365500"/>
                  <a:gd name="connsiteX6" fmla="*/ 838200 w 12077700"/>
                  <a:gd name="connsiteY6" fmla="*/ 2527300 h 3365500"/>
                  <a:gd name="connsiteX7" fmla="*/ 965200 w 12077700"/>
                  <a:gd name="connsiteY7" fmla="*/ 1270000 h 3365500"/>
                  <a:gd name="connsiteX8" fmla="*/ 1054100 w 12077700"/>
                  <a:gd name="connsiteY8" fmla="*/ 1447800 h 3365500"/>
                  <a:gd name="connsiteX9" fmla="*/ 1117600 w 12077700"/>
                  <a:gd name="connsiteY9" fmla="*/ 2120900 h 3365500"/>
                  <a:gd name="connsiteX10" fmla="*/ 1206500 w 12077700"/>
                  <a:gd name="connsiteY10" fmla="*/ 1968500 h 3365500"/>
                  <a:gd name="connsiteX11" fmla="*/ 1231900 w 12077700"/>
                  <a:gd name="connsiteY11" fmla="*/ 1803400 h 3365500"/>
                  <a:gd name="connsiteX12" fmla="*/ 1397000 w 12077700"/>
                  <a:gd name="connsiteY12" fmla="*/ 2844800 h 3365500"/>
                  <a:gd name="connsiteX13" fmla="*/ 1498600 w 12077700"/>
                  <a:gd name="connsiteY13" fmla="*/ 2235200 h 3365500"/>
                  <a:gd name="connsiteX14" fmla="*/ 1638300 w 12077700"/>
                  <a:gd name="connsiteY14" fmla="*/ 2959100 h 3365500"/>
                  <a:gd name="connsiteX15" fmla="*/ 1841500 w 12077700"/>
                  <a:gd name="connsiteY15" fmla="*/ 1612900 h 3365500"/>
                  <a:gd name="connsiteX16" fmla="*/ 1968500 w 12077700"/>
                  <a:gd name="connsiteY16" fmla="*/ 2133600 h 3365500"/>
                  <a:gd name="connsiteX17" fmla="*/ 2070100 w 12077700"/>
                  <a:gd name="connsiteY17" fmla="*/ 2209800 h 3365500"/>
                  <a:gd name="connsiteX18" fmla="*/ 2209800 w 12077700"/>
                  <a:gd name="connsiteY18" fmla="*/ 1028700 h 3365500"/>
                  <a:gd name="connsiteX19" fmla="*/ 2273300 w 12077700"/>
                  <a:gd name="connsiteY19" fmla="*/ 558800 h 3365500"/>
                  <a:gd name="connsiteX20" fmla="*/ 2438400 w 12077700"/>
                  <a:gd name="connsiteY20" fmla="*/ 1244600 h 3365500"/>
                  <a:gd name="connsiteX21" fmla="*/ 2501900 w 12077700"/>
                  <a:gd name="connsiteY21" fmla="*/ 1790700 h 3365500"/>
                  <a:gd name="connsiteX22" fmla="*/ 2679700 w 12077700"/>
                  <a:gd name="connsiteY22" fmla="*/ 2857500 h 3365500"/>
                  <a:gd name="connsiteX23" fmla="*/ 2806700 w 12077700"/>
                  <a:gd name="connsiteY23" fmla="*/ 1612900 h 3365500"/>
                  <a:gd name="connsiteX24" fmla="*/ 3048000 w 12077700"/>
                  <a:gd name="connsiteY24" fmla="*/ 1231900 h 3365500"/>
                  <a:gd name="connsiteX25" fmla="*/ 3111500 w 12077700"/>
                  <a:gd name="connsiteY25" fmla="*/ 1701800 h 3365500"/>
                  <a:gd name="connsiteX26" fmla="*/ 3251200 w 12077700"/>
                  <a:gd name="connsiteY26" fmla="*/ 2527300 h 3365500"/>
                  <a:gd name="connsiteX27" fmla="*/ 3365500 w 12077700"/>
                  <a:gd name="connsiteY27" fmla="*/ 2108200 h 3365500"/>
                  <a:gd name="connsiteX28" fmla="*/ 3632200 w 12077700"/>
                  <a:gd name="connsiteY28" fmla="*/ 965200 h 3365500"/>
                  <a:gd name="connsiteX29" fmla="*/ 3771900 w 12077700"/>
                  <a:gd name="connsiteY29" fmla="*/ 2413000 h 3365500"/>
                  <a:gd name="connsiteX30" fmla="*/ 3949700 w 12077700"/>
                  <a:gd name="connsiteY30" fmla="*/ 2057400 h 3365500"/>
                  <a:gd name="connsiteX31" fmla="*/ 4064000 w 12077700"/>
                  <a:gd name="connsiteY31" fmla="*/ 2578100 h 3365500"/>
                  <a:gd name="connsiteX32" fmla="*/ 4152900 w 12077700"/>
                  <a:gd name="connsiteY32" fmla="*/ 2298700 h 3365500"/>
                  <a:gd name="connsiteX33" fmla="*/ 4229100 w 12077700"/>
                  <a:gd name="connsiteY33" fmla="*/ 2286000 h 3365500"/>
                  <a:gd name="connsiteX34" fmla="*/ 4305300 w 12077700"/>
                  <a:gd name="connsiteY34" fmla="*/ 2540000 h 3365500"/>
                  <a:gd name="connsiteX35" fmla="*/ 4457700 w 12077700"/>
                  <a:gd name="connsiteY35" fmla="*/ 1905000 h 3365500"/>
                  <a:gd name="connsiteX36" fmla="*/ 4635500 w 12077700"/>
                  <a:gd name="connsiteY36" fmla="*/ 2451100 h 3365500"/>
                  <a:gd name="connsiteX37" fmla="*/ 4699000 w 12077700"/>
                  <a:gd name="connsiteY37" fmla="*/ 2247900 h 3365500"/>
                  <a:gd name="connsiteX38" fmla="*/ 4838700 w 12077700"/>
                  <a:gd name="connsiteY38" fmla="*/ 190500 h 3365500"/>
                  <a:gd name="connsiteX39" fmla="*/ 4902200 w 12077700"/>
                  <a:gd name="connsiteY39" fmla="*/ 0 h 3365500"/>
                  <a:gd name="connsiteX40" fmla="*/ 5029200 w 12077700"/>
                  <a:gd name="connsiteY40" fmla="*/ 292100 h 3365500"/>
                  <a:gd name="connsiteX41" fmla="*/ 5181600 w 12077700"/>
                  <a:gd name="connsiteY41" fmla="*/ 1663700 h 3365500"/>
                  <a:gd name="connsiteX42" fmla="*/ 5295900 w 12077700"/>
                  <a:gd name="connsiteY42" fmla="*/ 3340100 h 3365500"/>
                  <a:gd name="connsiteX43" fmla="*/ 5562600 w 12077700"/>
                  <a:gd name="connsiteY43" fmla="*/ 1371600 h 3365500"/>
                  <a:gd name="connsiteX44" fmla="*/ 5651500 w 12077700"/>
                  <a:gd name="connsiteY44" fmla="*/ 1397000 h 3365500"/>
                  <a:gd name="connsiteX45" fmla="*/ 5689600 w 12077700"/>
                  <a:gd name="connsiteY45" fmla="*/ 952500 h 3365500"/>
                  <a:gd name="connsiteX46" fmla="*/ 5842000 w 12077700"/>
                  <a:gd name="connsiteY46" fmla="*/ 2476500 h 3365500"/>
                  <a:gd name="connsiteX47" fmla="*/ 5930900 w 12077700"/>
                  <a:gd name="connsiteY47" fmla="*/ 2222500 h 3365500"/>
                  <a:gd name="connsiteX48" fmla="*/ 6032500 w 12077700"/>
                  <a:gd name="connsiteY48" fmla="*/ 2057400 h 3365500"/>
                  <a:gd name="connsiteX49" fmla="*/ 6121400 w 12077700"/>
                  <a:gd name="connsiteY49" fmla="*/ 2120900 h 3365500"/>
                  <a:gd name="connsiteX50" fmla="*/ 6273800 w 12077700"/>
                  <a:gd name="connsiteY50" fmla="*/ 1435100 h 3365500"/>
                  <a:gd name="connsiteX51" fmla="*/ 6451600 w 12077700"/>
                  <a:gd name="connsiteY51" fmla="*/ 2501900 h 3365500"/>
                  <a:gd name="connsiteX52" fmla="*/ 6527800 w 12077700"/>
                  <a:gd name="connsiteY52" fmla="*/ 2235200 h 3365500"/>
                  <a:gd name="connsiteX53" fmla="*/ 6629400 w 12077700"/>
                  <a:gd name="connsiteY53" fmla="*/ 2349500 h 3365500"/>
                  <a:gd name="connsiteX54" fmla="*/ 6781800 w 12077700"/>
                  <a:gd name="connsiteY54" fmla="*/ 1676400 h 3365500"/>
                  <a:gd name="connsiteX55" fmla="*/ 6934200 w 12077700"/>
                  <a:gd name="connsiteY55" fmla="*/ 2171700 h 3365500"/>
                  <a:gd name="connsiteX56" fmla="*/ 6997700 w 12077700"/>
                  <a:gd name="connsiteY56" fmla="*/ 1955800 h 3365500"/>
                  <a:gd name="connsiteX57" fmla="*/ 7073900 w 12077700"/>
                  <a:gd name="connsiteY57" fmla="*/ 1943100 h 3365500"/>
                  <a:gd name="connsiteX58" fmla="*/ 7188200 w 12077700"/>
                  <a:gd name="connsiteY58" fmla="*/ 2628900 h 3365500"/>
                  <a:gd name="connsiteX59" fmla="*/ 7327900 w 12077700"/>
                  <a:gd name="connsiteY59" fmla="*/ 2641600 h 3365500"/>
                  <a:gd name="connsiteX60" fmla="*/ 7366000 w 12077700"/>
                  <a:gd name="connsiteY60" fmla="*/ 2540000 h 3365500"/>
                  <a:gd name="connsiteX61" fmla="*/ 7404100 w 12077700"/>
                  <a:gd name="connsiteY61" fmla="*/ 2692400 h 3365500"/>
                  <a:gd name="connsiteX62" fmla="*/ 7505700 w 12077700"/>
                  <a:gd name="connsiteY62" fmla="*/ 2806700 h 3365500"/>
                  <a:gd name="connsiteX63" fmla="*/ 7708900 w 12077700"/>
                  <a:gd name="connsiteY63" fmla="*/ 279400 h 3365500"/>
                  <a:gd name="connsiteX64" fmla="*/ 7810500 w 12077700"/>
                  <a:gd name="connsiteY64" fmla="*/ 330200 h 3365500"/>
                  <a:gd name="connsiteX65" fmla="*/ 7899400 w 12077700"/>
                  <a:gd name="connsiteY65" fmla="*/ 952500 h 3365500"/>
                  <a:gd name="connsiteX66" fmla="*/ 8140700 w 12077700"/>
                  <a:gd name="connsiteY66" fmla="*/ 2692400 h 3365500"/>
                  <a:gd name="connsiteX67" fmla="*/ 8293100 w 12077700"/>
                  <a:gd name="connsiteY67" fmla="*/ 1612900 h 3365500"/>
                  <a:gd name="connsiteX68" fmla="*/ 8382000 w 12077700"/>
                  <a:gd name="connsiteY68" fmla="*/ 2082800 h 3365500"/>
                  <a:gd name="connsiteX69" fmla="*/ 8483600 w 12077700"/>
                  <a:gd name="connsiteY69" fmla="*/ 1689100 h 3365500"/>
                  <a:gd name="connsiteX70" fmla="*/ 8534400 w 12077700"/>
                  <a:gd name="connsiteY70" fmla="*/ 1257300 h 3365500"/>
                  <a:gd name="connsiteX71" fmla="*/ 8597900 w 12077700"/>
                  <a:gd name="connsiteY71" fmla="*/ 2197100 h 3365500"/>
                  <a:gd name="connsiteX72" fmla="*/ 8712200 w 12077700"/>
                  <a:gd name="connsiteY72" fmla="*/ 2527300 h 3365500"/>
                  <a:gd name="connsiteX73" fmla="*/ 8801100 w 12077700"/>
                  <a:gd name="connsiteY73" fmla="*/ 1968500 h 3365500"/>
                  <a:gd name="connsiteX74" fmla="*/ 8928100 w 12077700"/>
                  <a:gd name="connsiteY74" fmla="*/ 2146300 h 3365500"/>
                  <a:gd name="connsiteX75" fmla="*/ 9080500 w 12077700"/>
                  <a:gd name="connsiteY75" fmla="*/ 1257300 h 3365500"/>
                  <a:gd name="connsiteX76" fmla="*/ 9220200 w 12077700"/>
                  <a:gd name="connsiteY76" fmla="*/ 2171700 h 3365500"/>
                  <a:gd name="connsiteX77" fmla="*/ 9271000 w 12077700"/>
                  <a:gd name="connsiteY77" fmla="*/ 2044700 h 3365500"/>
                  <a:gd name="connsiteX78" fmla="*/ 9309100 w 12077700"/>
                  <a:gd name="connsiteY78" fmla="*/ 2171700 h 3365500"/>
                  <a:gd name="connsiteX79" fmla="*/ 9347200 w 12077700"/>
                  <a:gd name="connsiteY79" fmla="*/ 2032000 h 3365500"/>
                  <a:gd name="connsiteX80" fmla="*/ 9499600 w 12077700"/>
                  <a:gd name="connsiteY80" fmla="*/ 1317172 h 3365500"/>
                  <a:gd name="connsiteX81" fmla="*/ 9635430 w 12077700"/>
                  <a:gd name="connsiteY81" fmla="*/ 1210128 h 3365500"/>
                  <a:gd name="connsiteX82" fmla="*/ 9664700 w 12077700"/>
                  <a:gd name="connsiteY82" fmla="*/ 2159000 h 3365500"/>
                  <a:gd name="connsiteX83" fmla="*/ 9715500 w 12077700"/>
                  <a:gd name="connsiteY83" fmla="*/ 2362200 h 3365500"/>
                  <a:gd name="connsiteX84" fmla="*/ 9804400 w 12077700"/>
                  <a:gd name="connsiteY84" fmla="*/ 2184400 h 3365500"/>
                  <a:gd name="connsiteX85" fmla="*/ 9906000 w 12077700"/>
                  <a:gd name="connsiteY85" fmla="*/ 1917700 h 3365500"/>
                  <a:gd name="connsiteX86" fmla="*/ 10071100 w 12077700"/>
                  <a:gd name="connsiteY86" fmla="*/ 2184400 h 3365500"/>
                  <a:gd name="connsiteX87" fmla="*/ 10223500 w 12077700"/>
                  <a:gd name="connsiteY87" fmla="*/ 2336800 h 3365500"/>
                  <a:gd name="connsiteX88" fmla="*/ 10452100 w 12077700"/>
                  <a:gd name="connsiteY88" fmla="*/ 2603500 h 3365500"/>
                  <a:gd name="connsiteX89" fmla="*/ 10668000 w 12077700"/>
                  <a:gd name="connsiteY89" fmla="*/ 812800 h 3365500"/>
                  <a:gd name="connsiteX90" fmla="*/ 10835857 w 12077700"/>
                  <a:gd name="connsiteY90" fmla="*/ 190500 h 3365500"/>
                  <a:gd name="connsiteX91" fmla="*/ 10922000 w 12077700"/>
                  <a:gd name="connsiteY91" fmla="*/ 622300 h 3365500"/>
                  <a:gd name="connsiteX92" fmla="*/ 11125200 w 12077700"/>
                  <a:gd name="connsiteY92" fmla="*/ 2959100 h 3365500"/>
                  <a:gd name="connsiteX93" fmla="*/ 11252200 w 12077700"/>
                  <a:gd name="connsiteY93" fmla="*/ 2006600 h 3365500"/>
                  <a:gd name="connsiteX94" fmla="*/ 11366500 w 12077700"/>
                  <a:gd name="connsiteY94" fmla="*/ 1803400 h 3365500"/>
                  <a:gd name="connsiteX95" fmla="*/ 11417300 w 12077700"/>
                  <a:gd name="connsiteY95" fmla="*/ 1854200 h 3365500"/>
                  <a:gd name="connsiteX96" fmla="*/ 11455400 w 12077700"/>
                  <a:gd name="connsiteY96" fmla="*/ 1143000 h 3365500"/>
                  <a:gd name="connsiteX97" fmla="*/ 11557000 w 12077700"/>
                  <a:gd name="connsiteY97" fmla="*/ 1282700 h 3365500"/>
                  <a:gd name="connsiteX98" fmla="*/ 11684000 w 12077700"/>
                  <a:gd name="connsiteY98" fmla="*/ 2552700 h 3365500"/>
                  <a:gd name="connsiteX99" fmla="*/ 11798300 w 12077700"/>
                  <a:gd name="connsiteY99" fmla="*/ 2273300 h 3365500"/>
                  <a:gd name="connsiteX100" fmla="*/ 11861800 w 12077700"/>
                  <a:gd name="connsiteY100" fmla="*/ 2616200 h 3365500"/>
                  <a:gd name="connsiteX101" fmla="*/ 12077700 w 12077700"/>
                  <a:gd name="connsiteY101" fmla="*/ 1612900 h 3365500"/>
                  <a:gd name="connsiteX0" fmla="*/ 0 w 12077700"/>
                  <a:gd name="connsiteY0" fmla="*/ 1778000 h 3340100"/>
                  <a:gd name="connsiteX1" fmla="*/ 63500 w 12077700"/>
                  <a:gd name="connsiteY1" fmla="*/ 1320800 h 3340100"/>
                  <a:gd name="connsiteX2" fmla="*/ 419100 w 12077700"/>
                  <a:gd name="connsiteY2" fmla="*/ 1511300 h 3340100"/>
                  <a:gd name="connsiteX3" fmla="*/ 508000 w 12077700"/>
                  <a:gd name="connsiteY3" fmla="*/ 2159000 h 3340100"/>
                  <a:gd name="connsiteX4" fmla="*/ 660400 w 12077700"/>
                  <a:gd name="connsiteY4" fmla="*/ 787400 h 3340100"/>
                  <a:gd name="connsiteX5" fmla="*/ 838200 w 12077700"/>
                  <a:gd name="connsiteY5" fmla="*/ 2527300 h 3340100"/>
                  <a:gd name="connsiteX6" fmla="*/ 965200 w 12077700"/>
                  <a:gd name="connsiteY6" fmla="*/ 1270000 h 3340100"/>
                  <a:gd name="connsiteX7" fmla="*/ 1054100 w 12077700"/>
                  <a:gd name="connsiteY7" fmla="*/ 1447800 h 3340100"/>
                  <a:gd name="connsiteX8" fmla="*/ 1117600 w 12077700"/>
                  <a:gd name="connsiteY8" fmla="*/ 2120900 h 3340100"/>
                  <a:gd name="connsiteX9" fmla="*/ 1206500 w 12077700"/>
                  <a:gd name="connsiteY9" fmla="*/ 1968500 h 3340100"/>
                  <a:gd name="connsiteX10" fmla="*/ 1231900 w 12077700"/>
                  <a:gd name="connsiteY10" fmla="*/ 1803400 h 3340100"/>
                  <a:gd name="connsiteX11" fmla="*/ 1397000 w 12077700"/>
                  <a:gd name="connsiteY11" fmla="*/ 2844800 h 3340100"/>
                  <a:gd name="connsiteX12" fmla="*/ 1498600 w 12077700"/>
                  <a:gd name="connsiteY12" fmla="*/ 2235200 h 3340100"/>
                  <a:gd name="connsiteX13" fmla="*/ 1638300 w 12077700"/>
                  <a:gd name="connsiteY13" fmla="*/ 2959100 h 3340100"/>
                  <a:gd name="connsiteX14" fmla="*/ 1841500 w 12077700"/>
                  <a:gd name="connsiteY14" fmla="*/ 1612900 h 3340100"/>
                  <a:gd name="connsiteX15" fmla="*/ 1968500 w 12077700"/>
                  <a:gd name="connsiteY15" fmla="*/ 2133600 h 3340100"/>
                  <a:gd name="connsiteX16" fmla="*/ 2070100 w 12077700"/>
                  <a:gd name="connsiteY16" fmla="*/ 2209800 h 3340100"/>
                  <a:gd name="connsiteX17" fmla="*/ 2209800 w 12077700"/>
                  <a:gd name="connsiteY17" fmla="*/ 1028700 h 3340100"/>
                  <a:gd name="connsiteX18" fmla="*/ 2273300 w 12077700"/>
                  <a:gd name="connsiteY18" fmla="*/ 558800 h 3340100"/>
                  <a:gd name="connsiteX19" fmla="*/ 2438400 w 12077700"/>
                  <a:gd name="connsiteY19" fmla="*/ 1244600 h 3340100"/>
                  <a:gd name="connsiteX20" fmla="*/ 2501900 w 12077700"/>
                  <a:gd name="connsiteY20" fmla="*/ 1790700 h 3340100"/>
                  <a:gd name="connsiteX21" fmla="*/ 2679700 w 12077700"/>
                  <a:gd name="connsiteY21" fmla="*/ 2857500 h 3340100"/>
                  <a:gd name="connsiteX22" fmla="*/ 2806700 w 12077700"/>
                  <a:gd name="connsiteY22" fmla="*/ 1612900 h 3340100"/>
                  <a:gd name="connsiteX23" fmla="*/ 3048000 w 12077700"/>
                  <a:gd name="connsiteY23" fmla="*/ 1231900 h 3340100"/>
                  <a:gd name="connsiteX24" fmla="*/ 3111500 w 12077700"/>
                  <a:gd name="connsiteY24" fmla="*/ 1701800 h 3340100"/>
                  <a:gd name="connsiteX25" fmla="*/ 3251200 w 12077700"/>
                  <a:gd name="connsiteY25" fmla="*/ 2527300 h 3340100"/>
                  <a:gd name="connsiteX26" fmla="*/ 3365500 w 12077700"/>
                  <a:gd name="connsiteY26" fmla="*/ 2108200 h 3340100"/>
                  <a:gd name="connsiteX27" fmla="*/ 3632200 w 12077700"/>
                  <a:gd name="connsiteY27" fmla="*/ 965200 h 3340100"/>
                  <a:gd name="connsiteX28" fmla="*/ 3771900 w 12077700"/>
                  <a:gd name="connsiteY28" fmla="*/ 2413000 h 3340100"/>
                  <a:gd name="connsiteX29" fmla="*/ 3949700 w 12077700"/>
                  <a:gd name="connsiteY29" fmla="*/ 2057400 h 3340100"/>
                  <a:gd name="connsiteX30" fmla="*/ 4064000 w 12077700"/>
                  <a:gd name="connsiteY30" fmla="*/ 2578100 h 3340100"/>
                  <a:gd name="connsiteX31" fmla="*/ 4152900 w 12077700"/>
                  <a:gd name="connsiteY31" fmla="*/ 2298700 h 3340100"/>
                  <a:gd name="connsiteX32" fmla="*/ 4229100 w 12077700"/>
                  <a:gd name="connsiteY32" fmla="*/ 2286000 h 3340100"/>
                  <a:gd name="connsiteX33" fmla="*/ 4305300 w 12077700"/>
                  <a:gd name="connsiteY33" fmla="*/ 2540000 h 3340100"/>
                  <a:gd name="connsiteX34" fmla="*/ 4457700 w 12077700"/>
                  <a:gd name="connsiteY34" fmla="*/ 1905000 h 3340100"/>
                  <a:gd name="connsiteX35" fmla="*/ 4635500 w 12077700"/>
                  <a:gd name="connsiteY35" fmla="*/ 2451100 h 3340100"/>
                  <a:gd name="connsiteX36" fmla="*/ 4699000 w 12077700"/>
                  <a:gd name="connsiteY36" fmla="*/ 2247900 h 3340100"/>
                  <a:gd name="connsiteX37" fmla="*/ 4838700 w 12077700"/>
                  <a:gd name="connsiteY37" fmla="*/ 190500 h 3340100"/>
                  <a:gd name="connsiteX38" fmla="*/ 4902200 w 12077700"/>
                  <a:gd name="connsiteY38" fmla="*/ 0 h 3340100"/>
                  <a:gd name="connsiteX39" fmla="*/ 5029200 w 12077700"/>
                  <a:gd name="connsiteY39" fmla="*/ 292100 h 3340100"/>
                  <a:gd name="connsiteX40" fmla="*/ 5181600 w 12077700"/>
                  <a:gd name="connsiteY40" fmla="*/ 1663700 h 3340100"/>
                  <a:gd name="connsiteX41" fmla="*/ 5295900 w 12077700"/>
                  <a:gd name="connsiteY41" fmla="*/ 3340100 h 3340100"/>
                  <a:gd name="connsiteX42" fmla="*/ 5562600 w 12077700"/>
                  <a:gd name="connsiteY42" fmla="*/ 1371600 h 3340100"/>
                  <a:gd name="connsiteX43" fmla="*/ 5651500 w 12077700"/>
                  <a:gd name="connsiteY43" fmla="*/ 1397000 h 3340100"/>
                  <a:gd name="connsiteX44" fmla="*/ 5689600 w 12077700"/>
                  <a:gd name="connsiteY44" fmla="*/ 952500 h 3340100"/>
                  <a:gd name="connsiteX45" fmla="*/ 5842000 w 12077700"/>
                  <a:gd name="connsiteY45" fmla="*/ 2476500 h 3340100"/>
                  <a:gd name="connsiteX46" fmla="*/ 5930900 w 12077700"/>
                  <a:gd name="connsiteY46" fmla="*/ 2222500 h 3340100"/>
                  <a:gd name="connsiteX47" fmla="*/ 6032500 w 12077700"/>
                  <a:gd name="connsiteY47" fmla="*/ 2057400 h 3340100"/>
                  <a:gd name="connsiteX48" fmla="*/ 6121400 w 12077700"/>
                  <a:gd name="connsiteY48" fmla="*/ 2120900 h 3340100"/>
                  <a:gd name="connsiteX49" fmla="*/ 6273800 w 12077700"/>
                  <a:gd name="connsiteY49" fmla="*/ 1435100 h 3340100"/>
                  <a:gd name="connsiteX50" fmla="*/ 6451600 w 12077700"/>
                  <a:gd name="connsiteY50" fmla="*/ 2501900 h 3340100"/>
                  <a:gd name="connsiteX51" fmla="*/ 6527800 w 12077700"/>
                  <a:gd name="connsiteY51" fmla="*/ 2235200 h 3340100"/>
                  <a:gd name="connsiteX52" fmla="*/ 6629400 w 12077700"/>
                  <a:gd name="connsiteY52" fmla="*/ 2349500 h 3340100"/>
                  <a:gd name="connsiteX53" fmla="*/ 6781800 w 12077700"/>
                  <a:gd name="connsiteY53" fmla="*/ 1676400 h 3340100"/>
                  <a:gd name="connsiteX54" fmla="*/ 6934200 w 12077700"/>
                  <a:gd name="connsiteY54" fmla="*/ 2171700 h 3340100"/>
                  <a:gd name="connsiteX55" fmla="*/ 6997700 w 12077700"/>
                  <a:gd name="connsiteY55" fmla="*/ 1955800 h 3340100"/>
                  <a:gd name="connsiteX56" fmla="*/ 7073900 w 12077700"/>
                  <a:gd name="connsiteY56" fmla="*/ 1943100 h 3340100"/>
                  <a:gd name="connsiteX57" fmla="*/ 7188200 w 12077700"/>
                  <a:gd name="connsiteY57" fmla="*/ 2628900 h 3340100"/>
                  <a:gd name="connsiteX58" fmla="*/ 7327900 w 12077700"/>
                  <a:gd name="connsiteY58" fmla="*/ 2641600 h 3340100"/>
                  <a:gd name="connsiteX59" fmla="*/ 7366000 w 12077700"/>
                  <a:gd name="connsiteY59" fmla="*/ 2540000 h 3340100"/>
                  <a:gd name="connsiteX60" fmla="*/ 7404100 w 12077700"/>
                  <a:gd name="connsiteY60" fmla="*/ 2692400 h 3340100"/>
                  <a:gd name="connsiteX61" fmla="*/ 7505700 w 12077700"/>
                  <a:gd name="connsiteY61" fmla="*/ 2806700 h 3340100"/>
                  <a:gd name="connsiteX62" fmla="*/ 7708900 w 12077700"/>
                  <a:gd name="connsiteY62" fmla="*/ 279400 h 3340100"/>
                  <a:gd name="connsiteX63" fmla="*/ 7810500 w 12077700"/>
                  <a:gd name="connsiteY63" fmla="*/ 330200 h 3340100"/>
                  <a:gd name="connsiteX64" fmla="*/ 7899400 w 12077700"/>
                  <a:gd name="connsiteY64" fmla="*/ 952500 h 3340100"/>
                  <a:gd name="connsiteX65" fmla="*/ 8140700 w 12077700"/>
                  <a:gd name="connsiteY65" fmla="*/ 2692400 h 3340100"/>
                  <a:gd name="connsiteX66" fmla="*/ 8293100 w 12077700"/>
                  <a:gd name="connsiteY66" fmla="*/ 1612900 h 3340100"/>
                  <a:gd name="connsiteX67" fmla="*/ 8382000 w 12077700"/>
                  <a:gd name="connsiteY67" fmla="*/ 2082800 h 3340100"/>
                  <a:gd name="connsiteX68" fmla="*/ 8483600 w 12077700"/>
                  <a:gd name="connsiteY68" fmla="*/ 1689100 h 3340100"/>
                  <a:gd name="connsiteX69" fmla="*/ 8534400 w 12077700"/>
                  <a:gd name="connsiteY69" fmla="*/ 1257300 h 3340100"/>
                  <a:gd name="connsiteX70" fmla="*/ 8597900 w 12077700"/>
                  <a:gd name="connsiteY70" fmla="*/ 2197100 h 3340100"/>
                  <a:gd name="connsiteX71" fmla="*/ 8712200 w 12077700"/>
                  <a:gd name="connsiteY71" fmla="*/ 2527300 h 3340100"/>
                  <a:gd name="connsiteX72" fmla="*/ 8801100 w 12077700"/>
                  <a:gd name="connsiteY72" fmla="*/ 1968500 h 3340100"/>
                  <a:gd name="connsiteX73" fmla="*/ 8928100 w 12077700"/>
                  <a:gd name="connsiteY73" fmla="*/ 2146300 h 3340100"/>
                  <a:gd name="connsiteX74" fmla="*/ 9080500 w 12077700"/>
                  <a:gd name="connsiteY74" fmla="*/ 1257300 h 3340100"/>
                  <a:gd name="connsiteX75" fmla="*/ 9220200 w 12077700"/>
                  <a:gd name="connsiteY75" fmla="*/ 2171700 h 3340100"/>
                  <a:gd name="connsiteX76" fmla="*/ 9271000 w 12077700"/>
                  <a:gd name="connsiteY76" fmla="*/ 2044700 h 3340100"/>
                  <a:gd name="connsiteX77" fmla="*/ 9309100 w 12077700"/>
                  <a:gd name="connsiteY77" fmla="*/ 2171700 h 3340100"/>
                  <a:gd name="connsiteX78" fmla="*/ 9347200 w 12077700"/>
                  <a:gd name="connsiteY78" fmla="*/ 2032000 h 3340100"/>
                  <a:gd name="connsiteX79" fmla="*/ 9499600 w 12077700"/>
                  <a:gd name="connsiteY79" fmla="*/ 1317172 h 3340100"/>
                  <a:gd name="connsiteX80" fmla="*/ 9635430 w 12077700"/>
                  <a:gd name="connsiteY80" fmla="*/ 1210128 h 3340100"/>
                  <a:gd name="connsiteX81" fmla="*/ 9664700 w 12077700"/>
                  <a:gd name="connsiteY81" fmla="*/ 2159000 h 3340100"/>
                  <a:gd name="connsiteX82" fmla="*/ 9715500 w 12077700"/>
                  <a:gd name="connsiteY82" fmla="*/ 2362200 h 3340100"/>
                  <a:gd name="connsiteX83" fmla="*/ 9804400 w 12077700"/>
                  <a:gd name="connsiteY83" fmla="*/ 2184400 h 3340100"/>
                  <a:gd name="connsiteX84" fmla="*/ 9906000 w 12077700"/>
                  <a:gd name="connsiteY84" fmla="*/ 1917700 h 3340100"/>
                  <a:gd name="connsiteX85" fmla="*/ 10071100 w 12077700"/>
                  <a:gd name="connsiteY85" fmla="*/ 2184400 h 3340100"/>
                  <a:gd name="connsiteX86" fmla="*/ 10223500 w 12077700"/>
                  <a:gd name="connsiteY86" fmla="*/ 2336800 h 3340100"/>
                  <a:gd name="connsiteX87" fmla="*/ 10452100 w 12077700"/>
                  <a:gd name="connsiteY87" fmla="*/ 2603500 h 3340100"/>
                  <a:gd name="connsiteX88" fmla="*/ 10668000 w 12077700"/>
                  <a:gd name="connsiteY88" fmla="*/ 812800 h 3340100"/>
                  <a:gd name="connsiteX89" fmla="*/ 10835857 w 12077700"/>
                  <a:gd name="connsiteY89" fmla="*/ 190500 h 3340100"/>
                  <a:gd name="connsiteX90" fmla="*/ 10922000 w 12077700"/>
                  <a:gd name="connsiteY90" fmla="*/ 622300 h 3340100"/>
                  <a:gd name="connsiteX91" fmla="*/ 11125200 w 12077700"/>
                  <a:gd name="connsiteY91" fmla="*/ 2959100 h 3340100"/>
                  <a:gd name="connsiteX92" fmla="*/ 11252200 w 12077700"/>
                  <a:gd name="connsiteY92" fmla="*/ 2006600 h 3340100"/>
                  <a:gd name="connsiteX93" fmla="*/ 11366500 w 12077700"/>
                  <a:gd name="connsiteY93" fmla="*/ 1803400 h 3340100"/>
                  <a:gd name="connsiteX94" fmla="*/ 11417300 w 12077700"/>
                  <a:gd name="connsiteY94" fmla="*/ 1854200 h 3340100"/>
                  <a:gd name="connsiteX95" fmla="*/ 11455400 w 12077700"/>
                  <a:gd name="connsiteY95" fmla="*/ 1143000 h 3340100"/>
                  <a:gd name="connsiteX96" fmla="*/ 11557000 w 12077700"/>
                  <a:gd name="connsiteY96" fmla="*/ 1282700 h 3340100"/>
                  <a:gd name="connsiteX97" fmla="*/ 11684000 w 12077700"/>
                  <a:gd name="connsiteY97" fmla="*/ 2552700 h 3340100"/>
                  <a:gd name="connsiteX98" fmla="*/ 11798300 w 12077700"/>
                  <a:gd name="connsiteY98" fmla="*/ 2273300 h 3340100"/>
                  <a:gd name="connsiteX99" fmla="*/ 11861800 w 12077700"/>
                  <a:gd name="connsiteY99" fmla="*/ 2616200 h 3340100"/>
                  <a:gd name="connsiteX100" fmla="*/ 12077700 w 12077700"/>
                  <a:gd name="connsiteY100" fmla="*/ 1612900 h 3340100"/>
                  <a:gd name="connsiteX0" fmla="*/ 0 w 12077700"/>
                  <a:gd name="connsiteY0" fmla="*/ 1778000 h 3340100"/>
                  <a:gd name="connsiteX1" fmla="*/ 419100 w 12077700"/>
                  <a:gd name="connsiteY1" fmla="*/ 1511300 h 3340100"/>
                  <a:gd name="connsiteX2" fmla="*/ 508000 w 12077700"/>
                  <a:gd name="connsiteY2" fmla="*/ 2159000 h 3340100"/>
                  <a:gd name="connsiteX3" fmla="*/ 660400 w 12077700"/>
                  <a:gd name="connsiteY3" fmla="*/ 787400 h 3340100"/>
                  <a:gd name="connsiteX4" fmla="*/ 838200 w 12077700"/>
                  <a:gd name="connsiteY4" fmla="*/ 2527300 h 3340100"/>
                  <a:gd name="connsiteX5" fmla="*/ 965200 w 12077700"/>
                  <a:gd name="connsiteY5" fmla="*/ 1270000 h 3340100"/>
                  <a:gd name="connsiteX6" fmla="*/ 1054100 w 12077700"/>
                  <a:gd name="connsiteY6" fmla="*/ 1447800 h 3340100"/>
                  <a:gd name="connsiteX7" fmla="*/ 1117600 w 12077700"/>
                  <a:gd name="connsiteY7" fmla="*/ 2120900 h 3340100"/>
                  <a:gd name="connsiteX8" fmla="*/ 1206500 w 12077700"/>
                  <a:gd name="connsiteY8" fmla="*/ 1968500 h 3340100"/>
                  <a:gd name="connsiteX9" fmla="*/ 1231900 w 12077700"/>
                  <a:gd name="connsiteY9" fmla="*/ 1803400 h 3340100"/>
                  <a:gd name="connsiteX10" fmla="*/ 1397000 w 12077700"/>
                  <a:gd name="connsiteY10" fmla="*/ 2844800 h 3340100"/>
                  <a:gd name="connsiteX11" fmla="*/ 1498600 w 12077700"/>
                  <a:gd name="connsiteY11" fmla="*/ 2235200 h 3340100"/>
                  <a:gd name="connsiteX12" fmla="*/ 1638300 w 12077700"/>
                  <a:gd name="connsiteY12" fmla="*/ 2959100 h 3340100"/>
                  <a:gd name="connsiteX13" fmla="*/ 1841500 w 12077700"/>
                  <a:gd name="connsiteY13" fmla="*/ 1612900 h 3340100"/>
                  <a:gd name="connsiteX14" fmla="*/ 1968500 w 12077700"/>
                  <a:gd name="connsiteY14" fmla="*/ 2133600 h 3340100"/>
                  <a:gd name="connsiteX15" fmla="*/ 2070100 w 12077700"/>
                  <a:gd name="connsiteY15" fmla="*/ 2209800 h 3340100"/>
                  <a:gd name="connsiteX16" fmla="*/ 2209800 w 12077700"/>
                  <a:gd name="connsiteY16" fmla="*/ 1028700 h 3340100"/>
                  <a:gd name="connsiteX17" fmla="*/ 2273300 w 12077700"/>
                  <a:gd name="connsiteY17" fmla="*/ 558800 h 3340100"/>
                  <a:gd name="connsiteX18" fmla="*/ 2438400 w 12077700"/>
                  <a:gd name="connsiteY18" fmla="*/ 1244600 h 3340100"/>
                  <a:gd name="connsiteX19" fmla="*/ 2501900 w 12077700"/>
                  <a:gd name="connsiteY19" fmla="*/ 1790700 h 3340100"/>
                  <a:gd name="connsiteX20" fmla="*/ 2679700 w 12077700"/>
                  <a:gd name="connsiteY20" fmla="*/ 2857500 h 3340100"/>
                  <a:gd name="connsiteX21" fmla="*/ 2806700 w 12077700"/>
                  <a:gd name="connsiteY21" fmla="*/ 1612900 h 3340100"/>
                  <a:gd name="connsiteX22" fmla="*/ 3048000 w 12077700"/>
                  <a:gd name="connsiteY22" fmla="*/ 1231900 h 3340100"/>
                  <a:gd name="connsiteX23" fmla="*/ 3111500 w 12077700"/>
                  <a:gd name="connsiteY23" fmla="*/ 1701800 h 3340100"/>
                  <a:gd name="connsiteX24" fmla="*/ 3251200 w 12077700"/>
                  <a:gd name="connsiteY24" fmla="*/ 2527300 h 3340100"/>
                  <a:gd name="connsiteX25" fmla="*/ 3365500 w 12077700"/>
                  <a:gd name="connsiteY25" fmla="*/ 2108200 h 3340100"/>
                  <a:gd name="connsiteX26" fmla="*/ 3632200 w 12077700"/>
                  <a:gd name="connsiteY26" fmla="*/ 965200 h 3340100"/>
                  <a:gd name="connsiteX27" fmla="*/ 3771900 w 12077700"/>
                  <a:gd name="connsiteY27" fmla="*/ 2413000 h 3340100"/>
                  <a:gd name="connsiteX28" fmla="*/ 3949700 w 12077700"/>
                  <a:gd name="connsiteY28" fmla="*/ 2057400 h 3340100"/>
                  <a:gd name="connsiteX29" fmla="*/ 4064000 w 12077700"/>
                  <a:gd name="connsiteY29" fmla="*/ 2578100 h 3340100"/>
                  <a:gd name="connsiteX30" fmla="*/ 4152900 w 12077700"/>
                  <a:gd name="connsiteY30" fmla="*/ 2298700 h 3340100"/>
                  <a:gd name="connsiteX31" fmla="*/ 4229100 w 12077700"/>
                  <a:gd name="connsiteY31" fmla="*/ 2286000 h 3340100"/>
                  <a:gd name="connsiteX32" fmla="*/ 4305300 w 12077700"/>
                  <a:gd name="connsiteY32" fmla="*/ 2540000 h 3340100"/>
                  <a:gd name="connsiteX33" fmla="*/ 4457700 w 12077700"/>
                  <a:gd name="connsiteY33" fmla="*/ 1905000 h 3340100"/>
                  <a:gd name="connsiteX34" fmla="*/ 4635500 w 12077700"/>
                  <a:gd name="connsiteY34" fmla="*/ 2451100 h 3340100"/>
                  <a:gd name="connsiteX35" fmla="*/ 4699000 w 12077700"/>
                  <a:gd name="connsiteY35" fmla="*/ 2247900 h 3340100"/>
                  <a:gd name="connsiteX36" fmla="*/ 4838700 w 12077700"/>
                  <a:gd name="connsiteY36" fmla="*/ 190500 h 3340100"/>
                  <a:gd name="connsiteX37" fmla="*/ 4902200 w 12077700"/>
                  <a:gd name="connsiteY37" fmla="*/ 0 h 3340100"/>
                  <a:gd name="connsiteX38" fmla="*/ 5029200 w 12077700"/>
                  <a:gd name="connsiteY38" fmla="*/ 292100 h 3340100"/>
                  <a:gd name="connsiteX39" fmla="*/ 5181600 w 12077700"/>
                  <a:gd name="connsiteY39" fmla="*/ 1663700 h 3340100"/>
                  <a:gd name="connsiteX40" fmla="*/ 5295900 w 12077700"/>
                  <a:gd name="connsiteY40" fmla="*/ 3340100 h 3340100"/>
                  <a:gd name="connsiteX41" fmla="*/ 5562600 w 12077700"/>
                  <a:gd name="connsiteY41" fmla="*/ 1371600 h 3340100"/>
                  <a:gd name="connsiteX42" fmla="*/ 5651500 w 12077700"/>
                  <a:gd name="connsiteY42" fmla="*/ 1397000 h 3340100"/>
                  <a:gd name="connsiteX43" fmla="*/ 5689600 w 12077700"/>
                  <a:gd name="connsiteY43" fmla="*/ 952500 h 3340100"/>
                  <a:gd name="connsiteX44" fmla="*/ 5842000 w 12077700"/>
                  <a:gd name="connsiteY44" fmla="*/ 2476500 h 3340100"/>
                  <a:gd name="connsiteX45" fmla="*/ 5930900 w 12077700"/>
                  <a:gd name="connsiteY45" fmla="*/ 2222500 h 3340100"/>
                  <a:gd name="connsiteX46" fmla="*/ 6032500 w 12077700"/>
                  <a:gd name="connsiteY46" fmla="*/ 2057400 h 3340100"/>
                  <a:gd name="connsiteX47" fmla="*/ 6121400 w 12077700"/>
                  <a:gd name="connsiteY47" fmla="*/ 2120900 h 3340100"/>
                  <a:gd name="connsiteX48" fmla="*/ 6273800 w 12077700"/>
                  <a:gd name="connsiteY48" fmla="*/ 1435100 h 3340100"/>
                  <a:gd name="connsiteX49" fmla="*/ 6451600 w 12077700"/>
                  <a:gd name="connsiteY49" fmla="*/ 2501900 h 3340100"/>
                  <a:gd name="connsiteX50" fmla="*/ 6527800 w 12077700"/>
                  <a:gd name="connsiteY50" fmla="*/ 2235200 h 3340100"/>
                  <a:gd name="connsiteX51" fmla="*/ 6629400 w 12077700"/>
                  <a:gd name="connsiteY51" fmla="*/ 2349500 h 3340100"/>
                  <a:gd name="connsiteX52" fmla="*/ 6781800 w 12077700"/>
                  <a:gd name="connsiteY52" fmla="*/ 1676400 h 3340100"/>
                  <a:gd name="connsiteX53" fmla="*/ 6934200 w 12077700"/>
                  <a:gd name="connsiteY53" fmla="*/ 2171700 h 3340100"/>
                  <a:gd name="connsiteX54" fmla="*/ 6997700 w 12077700"/>
                  <a:gd name="connsiteY54" fmla="*/ 1955800 h 3340100"/>
                  <a:gd name="connsiteX55" fmla="*/ 7073900 w 12077700"/>
                  <a:gd name="connsiteY55" fmla="*/ 1943100 h 3340100"/>
                  <a:gd name="connsiteX56" fmla="*/ 7188200 w 12077700"/>
                  <a:gd name="connsiteY56" fmla="*/ 2628900 h 3340100"/>
                  <a:gd name="connsiteX57" fmla="*/ 7327900 w 12077700"/>
                  <a:gd name="connsiteY57" fmla="*/ 2641600 h 3340100"/>
                  <a:gd name="connsiteX58" fmla="*/ 7366000 w 12077700"/>
                  <a:gd name="connsiteY58" fmla="*/ 2540000 h 3340100"/>
                  <a:gd name="connsiteX59" fmla="*/ 7404100 w 12077700"/>
                  <a:gd name="connsiteY59" fmla="*/ 2692400 h 3340100"/>
                  <a:gd name="connsiteX60" fmla="*/ 7505700 w 12077700"/>
                  <a:gd name="connsiteY60" fmla="*/ 2806700 h 3340100"/>
                  <a:gd name="connsiteX61" fmla="*/ 7708900 w 12077700"/>
                  <a:gd name="connsiteY61" fmla="*/ 279400 h 3340100"/>
                  <a:gd name="connsiteX62" fmla="*/ 7810500 w 12077700"/>
                  <a:gd name="connsiteY62" fmla="*/ 330200 h 3340100"/>
                  <a:gd name="connsiteX63" fmla="*/ 7899400 w 12077700"/>
                  <a:gd name="connsiteY63" fmla="*/ 952500 h 3340100"/>
                  <a:gd name="connsiteX64" fmla="*/ 8140700 w 12077700"/>
                  <a:gd name="connsiteY64" fmla="*/ 2692400 h 3340100"/>
                  <a:gd name="connsiteX65" fmla="*/ 8293100 w 12077700"/>
                  <a:gd name="connsiteY65" fmla="*/ 1612900 h 3340100"/>
                  <a:gd name="connsiteX66" fmla="*/ 8382000 w 12077700"/>
                  <a:gd name="connsiteY66" fmla="*/ 2082800 h 3340100"/>
                  <a:gd name="connsiteX67" fmla="*/ 8483600 w 12077700"/>
                  <a:gd name="connsiteY67" fmla="*/ 1689100 h 3340100"/>
                  <a:gd name="connsiteX68" fmla="*/ 8534400 w 12077700"/>
                  <a:gd name="connsiteY68" fmla="*/ 1257300 h 3340100"/>
                  <a:gd name="connsiteX69" fmla="*/ 8597900 w 12077700"/>
                  <a:gd name="connsiteY69" fmla="*/ 2197100 h 3340100"/>
                  <a:gd name="connsiteX70" fmla="*/ 8712200 w 12077700"/>
                  <a:gd name="connsiteY70" fmla="*/ 2527300 h 3340100"/>
                  <a:gd name="connsiteX71" fmla="*/ 8801100 w 12077700"/>
                  <a:gd name="connsiteY71" fmla="*/ 1968500 h 3340100"/>
                  <a:gd name="connsiteX72" fmla="*/ 8928100 w 12077700"/>
                  <a:gd name="connsiteY72" fmla="*/ 2146300 h 3340100"/>
                  <a:gd name="connsiteX73" fmla="*/ 9080500 w 12077700"/>
                  <a:gd name="connsiteY73" fmla="*/ 1257300 h 3340100"/>
                  <a:gd name="connsiteX74" fmla="*/ 9220200 w 12077700"/>
                  <a:gd name="connsiteY74" fmla="*/ 2171700 h 3340100"/>
                  <a:gd name="connsiteX75" fmla="*/ 9271000 w 12077700"/>
                  <a:gd name="connsiteY75" fmla="*/ 2044700 h 3340100"/>
                  <a:gd name="connsiteX76" fmla="*/ 9309100 w 12077700"/>
                  <a:gd name="connsiteY76" fmla="*/ 2171700 h 3340100"/>
                  <a:gd name="connsiteX77" fmla="*/ 9347200 w 12077700"/>
                  <a:gd name="connsiteY77" fmla="*/ 2032000 h 3340100"/>
                  <a:gd name="connsiteX78" fmla="*/ 9499600 w 12077700"/>
                  <a:gd name="connsiteY78" fmla="*/ 1317172 h 3340100"/>
                  <a:gd name="connsiteX79" fmla="*/ 9635430 w 12077700"/>
                  <a:gd name="connsiteY79" fmla="*/ 1210128 h 3340100"/>
                  <a:gd name="connsiteX80" fmla="*/ 9664700 w 12077700"/>
                  <a:gd name="connsiteY80" fmla="*/ 2159000 h 3340100"/>
                  <a:gd name="connsiteX81" fmla="*/ 9715500 w 12077700"/>
                  <a:gd name="connsiteY81" fmla="*/ 2362200 h 3340100"/>
                  <a:gd name="connsiteX82" fmla="*/ 9804400 w 12077700"/>
                  <a:gd name="connsiteY82" fmla="*/ 2184400 h 3340100"/>
                  <a:gd name="connsiteX83" fmla="*/ 9906000 w 12077700"/>
                  <a:gd name="connsiteY83" fmla="*/ 1917700 h 3340100"/>
                  <a:gd name="connsiteX84" fmla="*/ 10071100 w 12077700"/>
                  <a:gd name="connsiteY84" fmla="*/ 2184400 h 3340100"/>
                  <a:gd name="connsiteX85" fmla="*/ 10223500 w 12077700"/>
                  <a:gd name="connsiteY85" fmla="*/ 2336800 h 3340100"/>
                  <a:gd name="connsiteX86" fmla="*/ 10452100 w 12077700"/>
                  <a:gd name="connsiteY86" fmla="*/ 2603500 h 3340100"/>
                  <a:gd name="connsiteX87" fmla="*/ 10668000 w 12077700"/>
                  <a:gd name="connsiteY87" fmla="*/ 812800 h 3340100"/>
                  <a:gd name="connsiteX88" fmla="*/ 10835857 w 12077700"/>
                  <a:gd name="connsiteY88" fmla="*/ 190500 h 3340100"/>
                  <a:gd name="connsiteX89" fmla="*/ 10922000 w 12077700"/>
                  <a:gd name="connsiteY89" fmla="*/ 622300 h 3340100"/>
                  <a:gd name="connsiteX90" fmla="*/ 11125200 w 12077700"/>
                  <a:gd name="connsiteY90" fmla="*/ 2959100 h 3340100"/>
                  <a:gd name="connsiteX91" fmla="*/ 11252200 w 12077700"/>
                  <a:gd name="connsiteY91" fmla="*/ 2006600 h 3340100"/>
                  <a:gd name="connsiteX92" fmla="*/ 11366500 w 12077700"/>
                  <a:gd name="connsiteY92" fmla="*/ 1803400 h 3340100"/>
                  <a:gd name="connsiteX93" fmla="*/ 11417300 w 12077700"/>
                  <a:gd name="connsiteY93" fmla="*/ 1854200 h 3340100"/>
                  <a:gd name="connsiteX94" fmla="*/ 11455400 w 12077700"/>
                  <a:gd name="connsiteY94" fmla="*/ 1143000 h 3340100"/>
                  <a:gd name="connsiteX95" fmla="*/ 11557000 w 12077700"/>
                  <a:gd name="connsiteY95" fmla="*/ 1282700 h 3340100"/>
                  <a:gd name="connsiteX96" fmla="*/ 11684000 w 12077700"/>
                  <a:gd name="connsiteY96" fmla="*/ 2552700 h 3340100"/>
                  <a:gd name="connsiteX97" fmla="*/ 11798300 w 12077700"/>
                  <a:gd name="connsiteY97" fmla="*/ 2273300 h 3340100"/>
                  <a:gd name="connsiteX98" fmla="*/ 11861800 w 12077700"/>
                  <a:gd name="connsiteY98" fmla="*/ 2616200 h 3340100"/>
                  <a:gd name="connsiteX99" fmla="*/ 12077700 w 12077700"/>
                  <a:gd name="connsiteY99" fmla="*/ 1612900 h 3340100"/>
                  <a:gd name="connsiteX0" fmla="*/ 0 w 12077700"/>
                  <a:gd name="connsiteY0" fmla="*/ 1778000 h 3340100"/>
                  <a:gd name="connsiteX1" fmla="*/ 508000 w 12077700"/>
                  <a:gd name="connsiteY1" fmla="*/ 2159000 h 3340100"/>
                  <a:gd name="connsiteX2" fmla="*/ 660400 w 12077700"/>
                  <a:gd name="connsiteY2" fmla="*/ 787400 h 3340100"/>
                  <a:gd name="connsiteX3" fmla="*/ 838200 w 12077700"/>
                  <a:gd name="connsiteY3" fmla="*/ 2527300 h 3340100"/>
                  <a:gd name="connsiteX4" fmla="*/ 965200 w 12077700"/>
                  <a:gd name="connsiteY4" fmla="*/ 1270000 h 3340100"/>
                  <a:gd name="connsiteX5" fmla="*/ 1054100 w 12077700"/>
                  <a:gd name="connsiteY5" fmla="*/ 1447800 h 3340100"/>
                  <a:gd name="connsiteX6" fmla="*/ 1117600 w 12077700"/>
                  <a:gd name="connsiteY6" fmla="*/ 2120900 h 3340100"/>
                  <a:gd name="connsiteX7" fmla="*/ 1206500 w 12077700"/>
                  <a:gd name="connsiteY7" fmla="*/ 1968500 h 3340100"/>
                  <a:gd name="connsiteX8" fmla="*/ 1231900 w 12077700"/>
                  <a:gd name="connsiteY8" fmla="*/ 1803400 h 3340100"/>
                  <a:gd name="connsiteX9" fmla="*/ 1397000 w 12077700"/>
                  <a:gd name="connsiteY9" fmla="*/ 2844800 h 3340100"/>
                  <a:gd name="connsiteX10" fmla="*/ 1498600 w 12077700"/>
                  <a:gd name="connsiteY10" fmla="*/ 2235200 h 3340100"/>
                  <a:gd name="connsiteX11" fmla="*/ 1638300 w 12077700"/>
                  <a:gd name="connsiteY11" fmla="*/ 2959100 h 3340100"/>
                  <a:gd name="connsiteX12" fmla="*/ 1841500 w 12077700"/>
                  <a:gd name="connsiteY12" fmla="*/ 1612900 h 3340100"/>
                  <a:gd name="connsiteX13" fmla="*/ 1968500 w 12077700"/>
                  <a:gd name="connsiteY13" fmla="*/ 2133600 h 3340100"/>
                  <a:gd name="connsiteX14" fmla="*/ 2070100 w 12077700"/>
                  <a:gd name="connsiteY14" fmla="*/ 2209800 h 3340100"/>
                  <a:gd name="connsiteX15" fmla="*/ 2209800 w 12077700"/>
                  <a:gd name="connsiteY15" fmla="*/ 1028700 h 3340100"/>
                  <a:gd name="connsiteX16" fmla="*/ 2273300 w 12077700"/>
                  <a:gd name="connsiteY16" fmla="*/ 558800 h 3340100"/>
                  <a:gd name="connsiteX17" fmla="*/ 2438400 w 12077700"/>
                  <a:gd name="connsiteY17" fmla="*/ 1244600 h 3340100"/>
                  <a:gd name="connsiteX18" fmla="*/ 2501900 w 12077700"/>
                  <a:gd name="connsiteY18" fmla="*/ 1790700 h 3340100"/>
                  <a:gd name="connsiteX19" fmla="*/ 2679700 w 12077700"/>
                  <a:gd name="connsiteY19" fmla="*/ 2857500 h 3340100"/>
                  <a:gd name="connsiteX20" fmla="*/ 2806700 w 12077700"/>
                  <a:gd name="connsiteY20" fmla="*/ 1612900 h 3340100"/>
                  <a:gd name="connsiteX21" fmla="*/ 3048000 w 12077700"/>
                  <a:gd name="connsiteY21" fmla="*/ 1231900 h 3340100"/>
                  <a:gd name="connsiteX22" fmla="*/ 3111500 w 12077700"/>
                  <a:gd name="connsiteY22" fmla="*/ 1701800 h 3340100"/>
                  <a:gd name="connsiteX23" fmla="*/ 3251200 w 12077700"/>
                  <a:gd name="connsiteY23" fmla="*/ 2527300 h 3340100"/>
                  <a:gd name="connsiteX24" fmla="*/ 3365500 w 12077700"/>
                  <a:gd name="connsiteY24" fmla="*/ 2108200 h 3340100"/>
                  <a:gd name="connsiteX25" fmla="*/ 3632200 w 12077700"/>
                  <a:gd name="connsiteY25" fmla="*/ 965200 h 3340100"/>
                  <a:gd name="connsiteX26" fmla="*/ 3771900 w 12077700"/>
                  <a:gd name="connsiteY26" fmla="*/ 2413000 h 3340100"/>
                  <a:gd name="connsiteX27" fmla="*/ 3949700 w 12077700"/>
                  <a:gd name="connsiteY27" fmla="*/ 2057400 h 3340100"/>
                  <a:gd name="connsiteX28" fmla="*/ 4064000 w 12077700"/>
                  <a:gd name="connsiteY28" fmla="*/ 2578100 h 3340100"/>
                  <a:gd name="connsiteX29" fmla="*/ 4152900 w 12077700"/>
                  <a:gd name="connsiteY29" fmla="*/ 2298700 h 3340100"/>
                  <a:gd name="connsiteX30" fmla="*/ 4229100 w 12077700"/>
                  <a:gd name="connsiteY30" fmla="*/ 2286000 h 3340100"/>
                  <a:gd name="connsiteX31" fmla="*/ 4305300 w 12077700"/>
                  <a:gd name="connsiteY31" fmla="*/ 2540000 h 3340100"/>
                  <a:gd name="connsiteX32" fmla="*/ 4457700 w 12077700"/>
                  <a:gd name="connsiteY32" fmla="*/ 1905000 h 3340100"/>
                  <a:gd name="connsiteX33" fmla="*/ 4635500 w 12077700"/>
                  <a:gd name="connsiteY33" fmla="*/ 2451100 h 3340100"/>
                  <a:gd name="connsiteX34" fmla="*/ 4699000 w 12077700"/>
                  <a:gd name="connsiteY34" fmla="*/ 2247900 h 3340100"/>
                  <a:gd name="connsiteX35" fmla="*/ 4838700 w 12077700"/>
                  <a:gd name="connsiteY35" fmla="*/ 190500 h 3340100"/>
                  <a:gd name="connsiteX36" fmla="*/ 4902200 w 12077700"/>
                  <a:gd name="connsiteY36" fmla="*/ 0 h 3340100"/>
                  <a:gd name="connsiteX37" fmla="*/ 5029200 w 12077700"/>
                  <a:gd name="connsiteY37" fmla="*/ 292100 h 3340100"/>
                  <a:gd name="connsiteX38" fmla="*/ 5181600 w 12077700"/>
                  <a:gd name="connsiteY38" fmla="*/ 1663700 h 3340100"/>
                  <a:gd name="connsiteX39" fmla="*/ 5295900 w 12077700"/>
                  <a:gd name="connsiteY39" fmla="*/ 3340100 h 3340100"/>
                  <a:gd name="connsiteX40" fmla="*/ 5562600 w 12077700"/>
                  <a:gd name="connsiteY40" fmla="*/ 1371600 h 3340100"/>
                  <a:gd name="connsiteX41" fmla="*/ 5651500 w 12077700"/>
                  <a:gd name="connsiteY41" fmla="*/ 1397000 h 3340100"/>
                  <a:gd name="connsiteX42" fmla="*/ 5689600 w 12077700"/>
                  <a:gd name="connsiteY42" fmla="*/ 952500 h 3340100"/>
                  <a:gd name="connsiteX43" fmla="*/ 5842000 w 12077700"/>
                  <a:gd name="connsiteY43" fmla="*/ 2476500 h 3340100"/>
                  <a:gd name="connsiteX44" fmla="*/ 5930900 w 12077700"/>
                  <a:gd name="connsiteY44" fmla="*/ 2222500 h 3340100"/>
                  <a:gd name="connsiteX45" fmla="*/ 6032500 w 12077700"/>
                  <a:gd name="connsiteY45" fmla="*/ 2057400 h 3340100"/>
                  <a:gd name="connsiteX46" fmla="*/ 6121400 w 12077700"/>
                  <a:gd name="connsiteY46" fmla="*/ 2120900 h 3340100"/>
                  <a:gd name="connsiteX47" fmla="*/ 6273800 w 12077700"/>
                  <a:gd name="connsiteY47" fmla="*/ 1435100 h 3340100"/>
                  <a:gd name="connsiteX48" fmla="*/ 6451600 w 12077700"/>
                  <a:gd name="connsiteY48" fmla="*/ 2501900 h 3340100"/>
                  <a:gd name="connsiteX49" fmla="*/ 6527800 w 12077700"/>
                  <a:gd name="connsiteY49" fmla="*/ 2235200 h 3340100"/>
                  <a:gd name="connsiteX50" fmla="*/ 6629400 w 12077700"/>
                  <a:gd name="connsiteY50" fmla="*/ 2349500 h 3340100"/>
                  <a:gd name="connsiteX51" fmla="*/ 6781800 w 12077700"/>
                  <a:gd name="connsiteY51" fmla="*/ 1676400 h 3340100"/>
                  <a:gd name="connsiteX52" fmla="*/ 6934200 w 12077700"/>
                  <a:gd name="connsiteY52" fmla="*/ 2171700 h 3340100"/>
                  <a:gd name="connsiteX53" fmla="*/ 6997700 w 12077700"/>
                  <a:gd name="connsiteY53" fmla="*/ 1955800 h 3340100"/>
                  <a:gd name="connsiteX54" fmla="*/ 7073900 w 12077700"/>
                  <a:gd name="connsiteY54" fmla="*/ 1943100 h 3340100"/>
                  <a:gd name="connsiteX55" fmla="*/ 7188200 w 12077700"/>
                  <a:gd name="connsiteY55" fmla="*/ 2628900 h 3340100"/>
                  <a:gd name="connsiteX56" fmla="*/ 7327900 w 12077700"/>
                  <a:gd name="connsiteY56" fmla="*/ 2641600 h 3340100"/>
                  <a:gd name="connsiteX57" fmla="*/ 7366000 w 12077700"/>
                  <a:gd name="connsiteY57" fmla="*/ 2540000 h 3340100"/>
                  <a:gd name="connsiteX58" fmla="*/ 7404100 w 12077700"/>
                  <a:gd name="connsiteY58" fmla="*/ 2692400 h 3340100"/>
                  <a:gd name="connsiteX59" fmla="*/ 7505700 w 12077700"/>
                  <a:gd name="connsiteY59" fmla="*/ 2806700 h 3340100"/>
                  <a:gd name="connsiteX60" fmla="*/ 7708900 w 12077700"/>
                  <a:gd name="connsiteY60" fmla="*/ 279400 h 3340100"/>
                  <a:gd name="connsiteX61" fmla="*/ 7810500 w 12077700"/>
                  <a:gd name="connsiteY61" fmla="*/ 330200 h 3340100"/>
                  <a:gd name="connsiteX62" fmla="*/ 7899400 w 12077700"/>
                  <a:gd name="connsiteY62" fmla="*/ 952500 h 3340100"/>
                  <a:gd name="connsiteX63" fmla="*/ 8140700 w 12077700"/>
                  <a:gd name="connsiteY63" fmla="*/ 2692400 h 3340100"/>
                  <a:gd name="connsiteX64" fmla="*/ 8293100 w 12077700"/>
                  <a:gd name="connsiteY64" fmla="*/ 1612900 h 3340100"/>
                  <a:gd name="connsiteX65" fmla="*/ 8382000 w 12077700"/>
                  <a:gd name="connsiteY65" fmla="*/ 2082800 h 3340100"/>
                  <a:gd name="connsiteX66" fmla="*/ 8483600 w 12077700"/>
                  <a:gd name="connsiteY66" fmla="*/ 1689100 h 3340100"/>
                  <a:gd name="connsiteX67" fmla="*/ 8534400 w 12077700"/>
                  <a:gd name="connsiteY67" fmla="*/ 1257300 h 3340100"/>
                  <a:gd name="connsiteX68" fmla="*/ 8597900 w 12077700"/>
                  <a:gd name="connsiteY68" fmla="*/ 2197100 h 3340100"/>
                  <a:gd name="connsiteX69" fmla="*/ 8712200 w 12077700"/>
                  <a:gd name="connsiteY69" fmla="*/ 2527300 h 3340100"/>
                  <a:gd name="connsiteX70" fmla="*/ 8801100 w 12077700"/>
                  <a:gd name="connsiteY70" fmla="*/ 1968500 h 3340100"/>
                  <a:gd name="connsiteX71" fmla="*/ 8928100 w 12077700"/>
                  <a:gd name="connsiteY71" fmla="*/ 2146300 h 3340100"/>
                  <a:gd name="connsiteX72" fmla="*/ 9080500 w 12077700"/>
                  <a:gd name="connsiteY72" fmla="*/ 1257300 h 3340100"/>
                  <a:gd name="connsiteX73" fmla="*/ 9220200 w 12077700"/>
                  <a:gd name="connsiteY73" fmla="*/ 2171700 h 3340100"/>
                  <a:gd name="connsiteX74" fmla="*/ 9271000 w 12077700"/>
                  <a:gd name="connsiteY74" fmla="*/ 2044700 h 3340100"/>
                  <a:gd name="connsiteX75" fmla="*/ 9309100 w 12077700"/>
                  <a:gd name="connsiteY75" fmla="*/ 2171700 h 3340100"/>
                  <a:gd name="connsiteX76" fmla="*/ 9347200 w 12077700"/>
                  <a:gd name="connsiteY76" fmla="*/ 2032000 h 3340100"/>
                  <a:gd name="connsiteX77" fmla="*/ 9499600 w 12077700"/>
                  <a:gd name="connsiteY77" fmla="*/ 1317172 h 3340100"/>
                  <a:gd name="connsiteX78" fmla="*/ 9635430 w 12077700"/>
                  <a:gd name="connsiteY78" fmla="*/ 1210128 h 3340100"/>
                  <a:gd name="connsiteX79" fmla="*/ 9664700 w 12077700"/>
                  <a:gd name="connsiteY79" fmla="*/ 2159000 h 3340100"/>
                  <a:gd name="connsiteX80" fmla="*/ 9715500 w 12077700"/>
                  <a:gd name="connsiteY80" fmla="*/ 2362200 h 3340100"/>
                  <a:gd name="connsiteX81" fmla="*/ 9804400 w 12077700"/>
                  <a:gd name="connsiteY81" fmla="*/ 2184400 h 3340100"/>
                  <a:gd name="connsiteX82" fmla="*/ 9906000 w 12077700"/>
                  <a:gd name="connsiteY82" fmla="*/ 1917700 h 3340100"/>
                  <a:gd name="connsiteX83" fmla="*/ 10071100 w 12077700"/>
                  <a:gd name="connsiteY83" fmla="*/ 2184400 h 3340100"/>
                  <a:gd name="connsiteX84" fmla="*/ 10223500 w 12077700"/>
                  <a:gd name="connsiteY84" fmla="*/ 2336800 h 3340100"/>
                  <a:gd name="connsiteX85" fmla="*/ 10452100 w 12077700"/>
                  <a:gd name="connsiteY85" fmla="*/ 2603500 h 3340100"/>
                  <a:gd name="connsiteX86" fmla="*/ 10668000 w 12077700"/>
                  <a:gd name="connsiteY86" fmla="*/ 812800 h 3340100"/>
                  <a:gd name="connsiteX87" fmla="*/ 10835857 w 12077700"/>
                  <a:gd name="connsiteY87" fmla="*/ 190500 h 3340100"/>
                  <a:gd name="connsiteX88" fmla="*/ 10922000 w 12077700"/>
                  <a:gd name="connsiteY88" fmla="*/ 622300 h 3340100"/>
                  <a:gd name="connsiteX89" fmla="*/ 11125200 w 12077700"/>
                  <a:gd name="connsiteY89" fmla="*/ 2959100 h 3340100"/>
                  <a:gd name="connsiteX90" fmla="*/ 11252200 w 12077700"/>
                  <a:gd name="connsiteY90" fmla="*/ 2006600 h 3340100"/>
                  <a:gd name="connsiteX91" fmla="*/ 11366500 w 12077700"/>
                  <a:gd name="connsiteY91" fmla="*/ 1803400 h 3340100"/>
                  <a:gd name="connsiteX92" fmla="*/ 11417300 w 12077700"/>
                  <a:gd name="connsiteY92" fmla="*/ 1854200 h 3340100"/>
                  <a:gd name="connsiteX93" fmla="*/ 11455400 w 12077700"/>
                  <a:gd name="connsiteY93" fmla="*/ 1143000 h 3340100"/>
                  <a:gd name="connsiteX94" fmla="*/ 11557000 w 12077700"/>
                  <a:gd name="connsiteY94" fmla="*/ 1282700 h 3340100"/>
                  <a:gd name="connsiteX95" fmla="*/ 11684000 w 12077700"/>
                  <a:gd name="connsiteY95" fmla="*/ 2552700 h 3340100"/>
                  <a:gd name="connsiteX96" fmla="*/ 11798300 w 12077700"/>
                  <a:gd name="connsiteY96" fmla="*/ 2273300 h 3340100"/>
                  <a:gd name="connsiteX97" fmla="*/ 11861800 w 12077700"/>
                  <a:gd name="connsiteY97" fmla="*/ 2616200 h 3340100"/>
                  <a:gd name="connsiteX98" fmla="*/ 12077700 w 12077700"/>
                  <a:gd name="connsiteY98" fmla="*/ 1612900 h 3340100"/>
                  <a:gd name="connsiteX0" fmla="*/ 0 w 12077700"/>
                  <a:gd name="connsiteY0" fmla="*/ 1778000 h 3340100"/>
                  <a:gd name="connsiteX1" fmla="*/ 660400 w 12077700"/>
                  <a:gd name="connsiteY1" fmla="*/ 787400 h 3340100"/>
                  <a:gd name="connsiteX2" fmla="*/ 838200 w 12077700"/>
                  <a:gd name="connsiteY2" fmla="*/ 2527300 h 3340100"/>
                  <a:gd name="connsiteX3" fmla="*/ 965200 w 12077700"/>
                  <a:gd name="connsiteY3" fmla="*/ 1270000 h 3340100"/>
                  <a:gd name="connsiteX4" fmla="*/ 1054100 w 12077700"/>
                  <a:gd name="connsiteY4" fmla="*/ 1447800 h 3340100"/>
                  <a:gd name="connsiteX5" fmla="*/ 1117600 w 12077700"/>
                  <a:gd name="connsiteY5" fmla="*/ 2120900 h 3340100"/>
                  <a:gd name="connsiteX6" fmla="*/ 1206500 w 12077700"/>
                  <a:gd name="connsiteY6" fmla="*/ 1968500 h 3340100"/>
                  <a:gd name="connsiteX7" fmla="*/ 1231900 w 12077700"/>
                  <a:gd name="connsiteY7" fmla="*/ 1803400 h 3340100"/>
                  <a:gd name="connsiteX8" fmla="*/ 1397000 w 12077700"/>
                  <a:gd name="connsiteY8" fmla="*/ 2844800 h 3340100"/>
                  <a:gd name="connsiteX9" fmla="*/ 1498600 w 12077700"/>
                  <a:gd name="connsiteY9" fmla="*/ 2235200 h 3340100"/>
                  <a:gd name="connsiteX10" fmla="*/ 1638300 w 12077700"/>
                  <a:gd name="connsiteY10" fmla="*/ 2959100 h 3340100"/>
                  <a:gd name="connsiteX11" fmla="*/ 1841500 w 12077700"/>
                  <a:gd name="connsiteY11" fmla="*/ 1612900 h 3340100"/>
                  <a:gd name="connsiteX12" fmla="*/ 1968500 w 12077700"/>
                  <a:gd name="connsiteY12" fmla="*/ 2133600 h 3340100"/>
                  <a:gd name="connsiteX13" fmla="*/ 2070100 w 12077700"/>
                  <a:gd name="connsiteY13" fmla="*/ 2209800 h 3340100"/>
                  <a:gd name="connsiteX14" fmla="*/ 2209800 w 12077700"/>
                  <a:gd name="connsiteY14" fmla="*/ 1028700 h 3340100"/>
                  <a:gd name="connsiteX15" fmla="*/ 2273300 w 12077700"/>
                  <a:gd name="connsiteY15" fmla="*/ 558800 h 3340100"/>
                  <a:gd name="connsiteX16" fmla="*/ 2438400 w 12077700"/>
                  <a:gd name="connsiteY16" fmla="*/ 1244600 h 3340100"/>
                  <a:gd name="connsiteX17" fmla="*/ 2501900 w 12077700"/>
                  <a:gd name="connsiteY17" fmla="*/ 1790700 h 3340100"/>
                  <a:gd name="connsiteX18" fmla="*/ 2679700 w 12077700"/>
                  <a:gd name="connsiteY18" fmla="*/ 2857500 h 3340100"/>
                  <a:gd name="connsiteX19" fmla="*/ 2806700 w 12077700"/>
                  <a:gd name="connsiteY19" fmla="*/ 1612900 h 3340100"/>
                  <a:gd name="connsiteX20" fmla="*/ 3048000 w 12077700"/>
                  <a:gd name="connsiteY20" fmla="*/ 1231900 h 3340100"/>
                  <a:gd name="connsiteX21" fmla="*/ 3111500 w 12077700"/>
                  <a:gd name="connsiteY21" fmla="*/ 1701800 h 3340100"/>
                  <a:gd name="connsiteX22" fmla="*/ 3251200 w 12077700"/>
                  <a:gd name="connsiteY22" fmla="*/ 2527300 h 3340100"/>
                  <a:gd name="connsiteX23" fmla="*/ 3365500 w 12077700"/>
                  <a:gd name="connsiteY23" fmla="*/ 2108200 h 3340100"/>
                  <a:gd name="connsiteX24" fmla="*/ 3632200 w 12077700"/>
                  <a:gd name="connsiteY24" fmla="*/ 965200 h 3340100"/>
                  <a:gd name="connsiteX25" fmla="*/ 3771900 w 12077700"/>
                  <a:gd name="connsiteY25" fmla="*/ 2413000 h 3340100"/>
                  <a:gd name="connsiteX26" fmla="*/ 3949700 w 12077700"/>
                  <a:gd name="connsiteY26" fmla="*/ 2057400 h 3340100"/>
                  <a:gd name="connsiteX27" fmla="*/ 4064000 w 12077700"/>
                  <a:gd name="connsiteY27" fmla="*/ 2578100 h 3340100"/>
                  <a:gd name="connsiteX28" fmla="*/ 4152900 w 12077700"/>
                  <a:gd name="connsiteY28" fmla="*/ 2298700 h 3340100"/>
                  <a:gd name="connsiteX29" fmla="*/ 4229100 w 12077700"/>
                  <a:gd name="connsiteY29" fmla="*/ 2286000 h 3340100"/>
                  <a:gd name="connsiteX30" fmla="*/ 4305300 w 12077700"/>
                  <a:gd name="connsiteY30" fmla="*/ 2540000 h 3340100"/>
                  <a:gd name="connsiteX31" fmla="*/ 4457700 w 12077700"/>
                  <a:gd name="connsiteY31" fmla="*/ 1905000 h 3340100"/>
                  <a:gd name="connsiteX32" fmla="*/ 4635500 w 12077700"/>
                  <a:gd name="connsiteY32" fmla="*/ 2451100 h 3340100"/>
                  <a:gd name="connsiteX33" fmla="*/ 4699000 w 12077700"/>
                  <a:gd name="connsiteY33" fmla="*/ 2247900 h 3340100"/>
                  <a:gd name="connsiteX34" fmla="*/ 4838700 w 12077700"/>
                  <a:gd name="connsiteY34" fmla="*/ 190500 h 3340100"/>
                  <a:gd name="connsiteX35" fmla="*/ 4902200 w 12077700"/>
                  <a:gd name="connsiteY35" fmla="*/ 0 h 3340100"/>
                  <a:gd name="connsiteX36" fmla="*/ 5029200 w 12077700"/>
                  <a:gd name="connsiteY36" fmla="*/ 292100 h 3340100"/>
                  <a:gd name="connsiteX37" fmla="*/ 5181600 w 12077700"/>
                  <a:gd name="connsiteY37" fmla="*/ 1663700 h 3340100"/>
                  <a:gd name="connsiteX38" fmla="*/ 5295900 w 12077700"/>
                  <a:gd name="connsiteY38" fmla="*/ 3340100 h 3340100"/>
                  <a:gd name="connsiteX39" fmla="*/ 5562600 w 12077700"/>
                  <a:gd name="connsiteY39" fmla="*/ 1371600 h 3340100"/>
                  <a:gd name="connsiteX40" fmla="*/ 5651500 w 12077700"/>
                  <a:gd name="connsiteY40" fmla="*/ 1397000 h 3340100"/>
                  <a:gd name="connsiteX41" fmla="*/ 5689600 w 12077700"/>
                  <a:gd name="connsiteY41" fmla="*/ 952500 h 3340100"/>
                  <a:gd name="connsiteX42" fmla="*/ 5842000 w 12077700"/>
                  <a:gd name="connsiteY42" fmla="*/ 2476500 h 3340100"/>
                  <a:gd name="connsiteX43" fmla="*/ 5930900 w 12077700"/>
                  <a:gd name="connsiteY43" fmla="*/ 2222500 h 3340100"/>
                  <a:gd name="connsiteX44" fmla="*/ 6032500 w 12077700"/>
                  <a:gd name="connsiteY44" fmla="*/ 2057400 h 3340100"/>
                  <a:gd name="connsiteX45" fmla="*/ 6121400 w 12077700"/>
                  <a:gd name="connsiteY45" fmla="*/ 2120900 h 3340100"/>
                  <a:gd name="connsiteX46" fmla="*/ 6273800 w 12077700"/>
                  <a:gd name="connsiteY46" fmla="*/ 1435100 h 3340100"/>
                  <a:gd name="connsiteX47" fmla="*/ 6451600 w 12077700"/>
                  <a:gd name="connsiteY47" fmla="*/ 2501900 h 3340100"/>
                  <a:gd name="connsiteX48" fmla="*/ 6527800 w 12077700"/>
                  <a:gd name="connsiteY48" fmla="*/ 2235200 h 3340100"/>
                  <a:gd name="connsiteX49" fmla="*/ 6629400 w 12077700"/>
                  <a:gd name="connsiteY49" fmla="*/ 2349500 h 3340100"/>
                  <a:gd name="connsiteX50" fmla="*/ 6781800 w 12077700"/>
                  <a:gd name="connsiteY50" fmla="*/ 1676400 h 3340100"/>
                  <a:gd name="connsiteX51" fmla="*/ 6934200 w 12077700"/>
                  <a:gd name="connsiteY51" fmla="*/ 2171700 h 3340100"/>
                  <a:gd name="connsiteX52" fmla="*/ 6997700 w 12077700"/>
                  <a:gd name="connsiteY52" fmla="*/ 1955800 h 3340100"/>
                  <a:gd name="connsiteX53" fmla="*/ 7073900 w 12077700"/>
                  <a:gd name="connsiteY53" fmla="*/ 1943100 h 3340100"/>
                  <a:gd name="connsiteX54" fmla="*/ 7188200 w 12077700"/>
                  <a:gd name="connsiteY54" fmla="*/ 2628900 h 3340100"/>
                  <a:gd name="connsiteX55" fmla="*/ 7327900 w 12077700"/>
                  <a:gd name="connsiteY55" fmla="*/ 2641600 h 3340100"/>
                  <a:gd name="connsiteX56" fmla="*/ 7366000 w 12077700"/>
                  <a:gd name="connsiteY56" fmla="*/ 2540000 h 3340100"/>
                  <a:gd name="connsiteX57" fmla="*/ 7404100 w 12077700"/>
                  <a:gd name="connsiteY57" fmla="*/ 2692400 h 3340100"/>
                  <a:gd name="connsiteX58" fmla="*/ 7505700 w 12077700"/>
                  <a:gd name="connsiteY58" fmla="*/ 2806700 h 3340100"/>
                  <a:gd name="connsiteX59" fmla="*/ 7708900 w 12077700"/>
                  <a:gd name="connsiteY59" fmla="*/ 279400 h 3340100"/>
                  <a:gd name="connsiteX60" fmla="*/ 7810500 w 12077700"/>
                  <a:gd name="connsiteY60" fmla="*/ 330200 h 3340100"/>
                  <a:gd name="connsiteX61" fmla="*/ 7899400 w 12077700"/>
                  <a:gd name="connsiteY61" fmla="*/ 952500 h 3340100"/>
                  <a:gd name="connsiteX62" fmla="*/ 8140700 w 12077700"/>
                  <a:gd name="connsiteY62" fmla="*/ 2692400 h 3340100"/>
                  <a:gd name="connsiteX63" fmla="*/ 8293100 w 12077700"/>
                  <a:gd name="connsiteY63" fmla="*/ 1612900 h 3340100"/>
                  <a:gd name="connsiteX64" fmla="*/ 8382000 w 12077700"/>
                  <a:gd name="connsiteY64" fmla="*/ 2082800 h 3340100"/>
                  <a:gd name="connsiteX65" fmla="*/ 8483600 w 12077700"/>
                  <a:gd name="connsiteY65" fmla="*/ 1689100 h 3340100"/>
                  <a:gd name="connsiteX66" fmla="*/ 8534400 w 12077700"/>
                  <a:gd name="connsiteY66" fmla="*/ 1257300 h 3340100"/>
                  <a:gd name="connsiteX67" fmla="*/ 8597900 w 12077700"/>
                  <a:gd name="connsiteY67" fmla="*/ 2197100 h 3340100"/>
                  <a:gd name="connsiteX68" fmla="*/ 8712200 w 12077700"/>
                  <a:gd name="connsiteY68" fmla="*/ 2527300 h 3340100"/>
                  <a:gd name="connsiteX69" fmla="*/ 8801100 w 12077700"/>
                  <a:gd name="connsiteY69" fmla="*/ 1968500 h 3340100"/>
                  <a:gd name="connsiteX70" fmla="*/ 8928100 w 12077700"/>
                  <a:gd name="connsiteY70" fmla="*/ 2146300 h 3340100"/>
                  <a:gd name="connsiteX71" fmla="*/ 9080500 w 12077700"/>
                  <a:gd name="connsiteY71" fmla="*/ 1257300 h 3340100"/>
                  <a:gd name="connsiteX72" fmla="*/ 9220200 w 12077700"/>
                  <a:gd name="connsiteY72" fmla="*/ 2171700 h 3340100"/>
                  <a:gd name="connsiteX73" fmla="*/ 9271000 w 12077700"/>
                  <a:gd name="connsiteY73" fmla="*/ 2044700 h 3340100"/>
                  <a:gd name="connsiteX74" fmla="*/ 9309100 w 12077700"/>
                  <a:gd name="connsiteY74" fmla="*/ 2171700 h 3340100"/>
                  <a:gd name="connsiteX75" fmla="*/ 9347200 w 12077700"/>
                  <a:gd name="connsiteY75" fmla="*/ 2032000 h 3340100"/>
                  <a:gd name="connsiteX76" fmla="*/ 9499600 w 12077700"/>
                  <a:gd name="connsiteY76" fmla="*/ 1317172 h 3340100"/>
                  <a:gd name="connsiteX77" fmla="*/ 9635430 w 12077700"/>
                  <a:gd name="connsiteY77" fmla="*/ 1210128 h 3340100"/>
                  <a:gd name="connsiteX78" fmla="*/ 9664700 w 12077700"/>
                  <a:gd name="connsiteY78" fmla="*/ 2159000 h 3340100"/>
                  <a:gd name="connsiteX79" fmla="*/ 9715500 w 12077700"/>
                  <a:gd name="connsiteY79" fmla="*/ 2362200 h 3340100"/>
                  <a:gd name="connsiteX80" fmla="*/ 9804400 w 12077700"/>
                  <a:gd name="connsiteY80" fmla="*/ 2184400 h 3340100"/>
                  <a:gd name="connsiteX81" fmla="*/ 9906000 w 12077700"/>
                  <a:gd name="connsiteY81" fmla="*/ 1917700 h 3340100"/>
                  <a:gd name="connsiteX82" fmla="*/ 10071100 w 12077700"/>
                  <a:gd name="connsiteY82" fmla="*/ 2184400 h 3340100"/>
                  <a:gd name="connsiteX83" fmla="*/ 10223500 w 12077700"/>
                  <a:gd name="connsiteY83" fmla="*/ 2336800 h 3340100"/>
                  <a:gd name="connsiteX84" fmla="*/ 10452100 w 12077700"/>
                  <a:gd name="connsiteY84" fmla="*/ 2603500 h 3340100"/>
                  <a:gd name="connsiteX85" fmla="*/ 10668000 w 12077700"/>
                  <a:gd name="connsiteY85" fmla="*/ 812800 h 3340100"/>
                  <a:gd name="connsiteX86" fmla="*/ 10835857 w 12077700"/>
                  <a:gd name="connsiteY86" fmla="*/ 190500 h 3340100"/>
                  <a:gd name="connsiteX87" fmla="*/ 10922000 w 12077700"/>
                  <a:gd name="connsiteY87" fmla="*/ 622300 h 3340100"/>
                  <a:gd name="connsiteX88" fmla="*/ 11125200 w 12077700"/>
                  <a:gd name="connsiteY88" fmla="*/ 2959100 h 3340100"/>
                  <a:gd name="connsiteX89" fmla="*/ 11252200 w 12077700"/>
                  <a:gd name="connsiteY89" fmla="*/ 2006600 h 3340100"/>
                  <a:gd name="connsiteX90" fmla="*/ 11366500 w 12077700"/>
                  <a:gd name="connsiteY90" fmla="*/ 1803400 h 3340100"/>
                  <a:gd name="connsiteX91" fmla="*/ 11417300 w 12077700"/>
                  <a:gd name="connsiteY91" fmla="*/ 1854200 h 3340100"/>
                  <a:gd name="connsiteX92" fmla="*/ 11455400 w 12077700"/>
                  <a:gd name="connsiteY92" fmla="*/ 1143000 h 3340100"/>
                  <a:gd name="connsiteX93" fmla="*/ 11557000 w 12077700"/>
                  <a:gd name="connsiteY93" fmla="*/ 1282700 h 3340100"/>
                  <a:gd name="connsiteX94" fmla="*/ 11684000 w 12077700"/>
                  <a:gd name="connsiteY94" fmla="*/ 2552700 h 3340100"/>
                  <a:gd name="connsiteX95" fmla="*/ 11798300 w 12077700"/>
                  <a:gd name="connsiteY95" fmla="*/ 2273300 h 3340100"/>
                  <a:gd name="connsiteX96" fmla="*/ 11861800 w 12077700"/>
                  <a:gd name="connsiteY96" fmla="*/ 2616200 h 3340100"/>
                  <a:gd name="connsiteX97" fmla="*/ 12077700 w 12077700"/>
                  <a:gd name="connsiteY97" fmla="*/ 1612900 h 3340100"/>
                  <a:gd name="connsiteX0" fmla="*/ 0 w 11417300"/>
                  <a:gd name="connsiteY0" fmla="*/ 787400 h 3340100"/>
                  <a:gd name="connsiteX1" fmla="*/ 177800 w 11417300"/>
                  <a:gd name="connsiteY1" fmla="*/ 2527300 h 3340100"/>
                  <a:gd name="connsiteX2" fmla="*/ 304800 w 11417300"/>
                  <a:gd name="connsiteY2" fmla="*/ 1270000 h 3340100"/>
                  <a:gd name="connsiteX3" fmla="*/ 393700 w 11417300"/>
                  <a:gd name="connsiteY3" fmla="*/ 1447800 h 3340100"/>
                  <a:gd name="connsiteX4" fmla="*/ 457200 w 11417300"/>
                  <a:gd name="connsiteY4" fmla="*/ 2120900 h 3340100"/>
                  <a:gd name="connsiteX5" fmla="*/ 546100 w 11417300"/>
                  <a:gd name="connsiteY5" fmla="*/ 1968500 h 3340100"/>
                  <a:gd name="connsiteX6" fmla="*/ 571500 w 11417300"/>
                  <a:gd name="connsiteY6" fmla="*/ 1803400 h 3340100"/>
                  <a:gd name="connsiteX7" fmla="*/ 736600 w 11417300"/>
                  <a:gd name="connsiteY7" fmla="*/ 2844800 h 3340100"/>
                  <a:gd name="connsiteX8" fmla="*/ 838200 w 11417300"/>
                  <a:gd name="connsiteY8" fmla="*/ 2235200 h 3340100"/>
                  <a:gd name="connsiteX9" fmla="*/ 977900 w 11417300"/>
                  <a:gd name="connsiteY9" fmla="*/ 2959100 h 3340100"/>
                  <a:gd name="connsiteX10" fmla="*/ 1181100 w 11417300"/>
                  <a:gd name="connsiteY10" fmla="*/ 1612900 h 3340100"/>
                  <a:gd name="connsiteX11" fmla="*/ 1308100 w 11417300"/>
                  <a:gd name="connsiteY11" fmla="*/ 2133600 h 3340100"/>
                  <a:gd name="connsiteX12" fmla="*/ 1409700 w 11417300"/>
                  <a:gd name="connsiteY12" fmla="*/ 2209800 h 3340100"/>
                  <a:gd name="connsiteX13" fmla="*/ 1549400 w 11417300"/>
                  <a:gd name="connsiteY13" fmla="*/ 1028700 h 3340100"/>
                  <a:gd name="connsiteX14" fmla="*/ 1612900 w 11417300"/>
                  <a:gd name="connsiteY14" fmla="*/ 558800 h 3340100"/>
                  <a:gd name="connsiteX15" fmla="*/ 1778000 w 11417300"/>
                  <a:gd name="connsiteY15" fmla="*/ 1244600 h 3340100"/>
                  <a:gd name="connsiteX16" fmla="*/ 1841500 w 11417300"/>
                  <a:gd name="connsiteY16" fmla="*/ 1790700 h 3340100"/>
                  <a:gd name="connsiteX17" fmla="*/ 2019300 w 11417300"/>
                  <a:gd name="connsiteY17" fmla="*/ 2857500 h 3340100"/>
                  <a:gd name="connsiteX18" fmla="*/ 2146300 w 11417300"/>
                  <a:gd name="connsiteY18" fmla="*/ 1612900 h 3340100"/>
                  <a:gd name="connsiteX19" fmla="*/ 2387600 w 11417300"/>
                  <a:gd name="connsiteY19" fmla="*/ 1231900 h 3340100"/>
                  <a:gd name="connsiteX20" fmla="*/ 2451100 w 11417300"/>
                  <a:gd name="connsiteY20" fmla="*/ 1701800 h 3340100"/>
                  <a:gd name="connsiteX21" fmla="*/ 2590800 w 11417300"/>
                  <a:gd name="connsiteY21" fmla="*/ 2527300 h 3340100"/>
                  <a:gd name="connsiteX22" fmla="*/ 2705100 w 11417300"/>
                  <a:gd name="connsiteY22" fmla="*/ 2108200 h 3340100"/>
                  <a:gd name="connsiteX23" fmla="*/ 2971800 w 11417300"/>
                  <a:gd name="connsiteY23" fmla="*/ 965200 h 3340100"/>
                  <a:gd name="connsiteX24" fmla="*/ 3111500 w 11417300"/>
                  <a:gd name="connsiteY24" fmla="*/ 2413000 h 3340100"/>
                  <a:gd name="connsiteX25" fmla="*/ 3289300 w 11417300"/>
                  <a:gd name="connsiteY25" fmla="*/ 2057400 h 3340100"/>
                  <a:gd name="connsiteX26" fmla="*/ 3403600 w 11417300"/>
                  <a:gd name="connsiteY26" fmla="*/ 2578100 h 3340100"/>
                  <a:gd name="connsiteX27" fmla="*/ 3492500 w 11417300"/>
                  <a:gd name="connsiteY27" fmla="*/ 2298700 h 3340100"/>
                  <a:gd name="connsiteX28" fmla="*/ 3568700 w 11417300"/>
                  <a:gd name="connsiteY28" fmla="*/ 2286000 h 3340100"/>
                  <a:gd name="connsiteX29" fmla="*/ 3644900 w 11417300"/>
                  <a:gd name="connsiteY29" fmla="*/ 2540000 h 3340100"/>
                  <a:gd name="connsiteX30" fmla="*/ 3797300 w 11417300"/>
                  <a:gd name="connsiteY30" fmla="*/ 1905000 h 3340100"/>
                  <a:gd name="connsiteX31" fmla="*/ 3975100 w 11417300"/>
                  <a:gd name="connsiteY31" fmla="*/ 2451100 h 3340100"/>
                  <a:gd name="connsiteX32" fmla="*/ 4038600 w 11417300"/>
                  <a:gd name="connsiteY32" fmla="*/ 2247900 h 3340100"/>
                  <a:gd name="connsiteX33" fmla="*/ 4178300 w 11417300"/>
                  <a:gd name="connsiteY33" fmla="*/ 190500 h 3340100"/>
                  <a:gd name="connsiteX34" fmla="*/ 4241800 w 11417300"/>
                  <a:gd name="connsiteY34" fmla="*/ 0 h 3340100"/>
                  <a:gd name="connsiteX35" fmla="*/ 4368800 w 11417300"/>
                  <a:gd name="connsiteY35" fmla="*/ 292100 h 3340100"/>
                  <a:gd name="connsiteX36" fmla="*/ 4521200 w 11417300"/>
                  <a:gd name="connsiteY36" fmla="*/ 1663700 h 3340100"/>
                  <a:gd name="connsiteX37" fmla="*/ 4635500 w 11417300"/>
                  <a:gd name="connsiteY37" fmla="*/ 3340100 h 3340100"/>
                  <a:gd name="connsiteX38" fmla="*/ 4902200 w 11417300"/>
                  <a:gd name="connsiteY38" fmla="*/ 1371600 h 3340100"/>
                  <a:gd name="connsiteX39" fmla="*/ 4991100 w 11417300"/>
                  <a:gd name="connsiteY39" fmla="*/ 1397000 h 3340100"/>
                  <a:gd name="connsiteX40" fmla="*/ 5029200 w 11417300"/>
                  <a:gd name="connsiteY40" fmla="*/ 952500 h 3340100"/>
                  <a:gd name="connsiteX41" fmla="*/ 5181600 w 11417300"/>
                  <a:gd name="connsiteY41" fmla="*/ 2476500 h 3340100"/>
                  <a:gd name="connsiteX42" fmla="*/ 5270500 w 11417300"/>
                  <a:gd name="connsiteY42" fmla="*/ 2222500 h 3340100"/>
                  <a:gd name="connsiteX43" fmla="*/ 5372100 w 11417300"/>
                  <a:gd name="connsiteY43" fmla="*/ 2057400 h 3340100"/>
                  <a:gd name="connsiteX44" fmla="*/ 5461000 w 11417300"/>
                  <a:gd name="connsiteY44" fmla="*/ 2120900 h 3340100"/>
                  <a:gd name="connsiteX45" fmla="*/ 5613400 w 11417300"/>
                  <a:gd name="connsiteY45" fmla="*/ 1435100 h 3340100"/>
                  <a:gd name="connsiteX46" fmla="*/ 5791200 w 11417300"/>
                  <a:gd name="connsiteY46" fmla="*/ 2501900 h 3340100"/>
                  <a:gd name="connsiteX47" fmla="*/ 5867400 w 11417300"/>
                  <a:gd name="connsiteY47" fmla="*/ 2235200 h 3340100"/>
                  <a:gd name="connsiteX48" fmla="*/ 5969000 w 11417300"/>
                  <a:gd name="connsiteY48" fmla="*/ 2349500 h 3340100"/>
                  <a:gd name="connsiteX49" fmla="*/ 6121400 w 11417300"/>
                  <a:gd name="connsiteY49" fmla="*/ 1676400 h 3340100"/>
                  <a:gd name="connsiteX50" fmla="*/ 6273800 w 11417300"/>
                  <a:gd name="connsiteY50" fmla="*/ 2171700 h 3340100"/>
                  <a:gd name="connsiteX51" fmla="*/ 6337300 w 11417300"/>
                  <a:gd name="connsiteY51" fmla="*/ 1955800 h 3340100"/>
                  <a:gd name="connsiteX52" fmla="*/ 6413500 w 11417300"/>
                  <a:gd name="connsiteY52" fmla="*/ 1943100 h 3340100"/>
                  <a:gd name="connsiteX53" fmla="*/ 6527800 w 11417300"/>
                  <a:gd name="connsiteY53" fmla="*/ 2628900 h 3340100"/>
                  <a:gd name="connsiteX54" fmla="*/ 6667500 w 11417300"/>
                  <a:gd name="connsiteY54" fmla="*/ 2641600 h 3340100"/>
                  <a:gd name="connsiteX55" fmla="*/ 6705600 w 11417300"/>
                  <a:gd name="connsiteY55" fmla="*/ 2540000 h 3340100"/>
                  <a:gd name="connsiteX56" fmla="*/ 6743700 w 11417300"/>
                  <a:gd name="connsiteY56" fmla="*/ 2692400 h 3340100"/>
                  <a:gd name="connsiteX57" fmla="*/ 6845300 w 11417300"/>
                  <a:gd name="connsiteY57" fmla="*/ 2806700 h 3340100"/>
                  <a:gd name="connsiteX58" fmla="*/ 7048500 w 11417300"/>
                  <a:gd name="connsiteY58" fmla="*/ 279400 h 3340100"/>
                  <a:gd name="connsiteX59" fmla="*/ 7150100 w 11417300"/>
                  <a:gd name="connsiteY59" fmla="*/ 330200 h 3340100"/>
                  <a:gd name="connsiteX60" fmla="*/ 7239000 w 11417300"/>
                  <a:gd name="connsiteY60" fmla="*/ 952500 h 3340100"/>
                  <a:gd name="connsiteX61" fmla="*/ 7480300 w 11417300"/>
                  <a:gd name="connsiteY61" fmla="*/ 2692400 h 3340100"/>
                  <a:gd name="connsiteX62" fmla="*/ 7632700 w 11417300"/>
                  <a:gd name="connsiteY62" fmla="*/ 1612900 h 3340100"/>
                  <a:gd name="connsiteX63" fmla="*/ 7721600 w 11417300"/>
                  <a:gd name="connsiteY63" fmla="*/ 2082800 h 3340100"/>
                  <a:gd name="connsiteX64" fmla="*/ 7823200 w 11417300"/>
                  <a:gd name="connsiteY64" fmla="*/ 1689100 h 3340100"/>
                  <a:gd name="connsiteX65" fmla="*/ 7874000 w 11417300"/>
                  <a:gd name="connsiteY65" fmla="*/ 1257300 h 3340100"/>
                  <a:gd name="connsiteX66" fmla="*/ 7937500 w 11417300"/>
                  <a:gd name="connsiteY66" fmla="*/ 2197100 h 3340100"/>
                  <a:gd name="connsiteX67" fmla="*/ 8051800 w 11417300"/>
                  <a:gd name="connsiteY67" fmla="*/ 2527300 h 3340100"/>
                  <a:gd name="connsiteX68" fmla="*/ 8140700 w 11417300"/>
                  <a:gd name="connsiteY68" fmla="*/ 1968500 h 3340100"/>
                  <a:gd name="connsiteX69" fmla="*/ 8267700 w 11417300"/>
                  <a:gd name="connsiteY69" fmla="*/ 2146300 h 3340100"/>
                  <a:gd name="connsiteX70" fmla="*/ 8420100 w 11417300"/>
                  <a:gd name="connsiteY70" fmla="*/ 1257300 h 3340100"/>
                  <a:gd name="connsiteX71" fmla="*/ 8559800 w 11417300"/>
                  <a:gd name="connsiteY71" fmla="*/ 2171700 h 3340100"/>
                  <a:gd name="connsiteX72" fmla="*/ 8610600 w 11417300"/>
                  <a:gd name="connsiteY72" fmla="*/ 2044700 h 3340100"/>
                  <a:gd name="connsiteX73" fmla="*/ 8648700 w 11417300"/>
                  <a:gd name="connsiteY73" fmla="*/ 2171700 h 3340100"/>
                  <a:gd name="connsiteX74" fmla="*/ 8686800 w 11417300"/>
                  <a:gd name="connsiteY74" fmla="*/ 2032000 h 3340100"/>
                  <a:gd name="connsiteX75" fmla="*/ 8839200 w 11417300"/>
                  <a:gd name="connsiteY75" fmla="*/ 1317172 h 3340100"/>
                  <a:gd name="connsiteX76" fmla="*/ 8975030 w 11417300"/>
                  <a:gd name="connsiteY76" fmla="*/ 1210128 h 3340100"/>
                  <a:gd name="connsiteX77" fmla="*/ 9004300 w 11417300"/>
                  <a:gd name="connsiteY77" fmla="*/ 2159000 h 3340100"/>
                  <a:gd name="connsiteX78" fmla="*/ 9055100 w 11417300"/>
                  <a:gd name="connsiteY78" fmla="*/ 2362200 h 3340100"/>
                  <a:gd name="connsiteX79" fmla="*/ 9144000 w 11417300"/>
                  <a:gd name="connsiteY79" fmla="*/ 2184400 h 3340100"/>
                  <a:gd name="connsiteX80" fmla="*/ 9245600 w 11417300"/>
                  <a:gd name="connsiteY80" fmla="*/ 1917700 h 3340100"/>
                  <a:gd name="connsiteX81" fmla="*/ 9410700 w 11417300"/>
                  <a:gd name="connsiteY81" fmla="*/ 2184400 h 3340100"/>
                  <a:gd name="connsiteX82" fmla="*/ 9563100 w 11417300"/>
                  <a:gd name="connsiteY82" fmla="*/ 2336800 h 3340100"/>
                  <a:gd name="connsiteX83" fmla="*/ 9791700 w 11417300"/>
                  <a:gd name="connsiteY83" fmla="*/ 2603500 h 3340100"/>
                  <a:gd name="connsiteX84" fmla="*/ 10007600 w 11417300"/>
                  <a:gd name="connsiteY84" fmla="*/ 812800 h 3340100"/>
                  <a:gd name="connsiteX85" fmla="*/ 10175457 w 11417300"/>
                  <a:gd name="connsiteY85" fmla="*/ 190500 h 3340100"/>
                  <a:gd name="connsiteX86" fmla="*/ 10261600 w 11417300"/>
                  <a:gd name="connsiteY86" fmla="*/ 622300 h 3340100"/>
                  <a:gd name="connsiteX87" fmla="*/ 10464800 w 11417300"/>
                  <a:gd name="connsiteY87" fmla="*/ 2959100 h 3340100"/>
                  <a:gd name="connsiteX88" fmla="*/ 10591800 w 11417300"/>
                  <a:gd name="connsiteY88" fmla="*/ 2006600 h 3340100"/>
                  <a:gd name="connsiteX89" fmla="*/ 10706100 w 11417300"/>
                  <a:gd name="connsiteY89" fmla="*/ 1803400 h 3340100"/>
                  <a:gd name="connsiteX90" fmla="*/ 10756900 w 11417300"/>
                  <a:gd name="connsiteY90" fmla="*/ 1854200 h 3340100"/>
                  <a:gd name="connsiteX91" fmla="*/ 10795000 w 11417300"/>
                  <a:gd name="connsiteY91" fmla="*/ 1143000 h 3340100"/>
                  <a:gd name="connsiteX92" fmla="*/ 10896600 w 11417300"/>
                  <a:gd name="connsiteY92" fmla="*/ 1282700 h 3340100"/>
                  <a:gd name="connsiteX93" fmla="*/ 11023600 w 11417300"/>
                  <a:gd name="connsiteY93" fmla="*/ 2552700 h 3340100"/>
                  <a:gd name="connsiteX94" fmla="*/ 11137900 w 11417300"/>
                  <a:gd name="connsiteY94" fmla="*/ 2273300 h 3340100"/>
                  <a:gd name="connsiteX95" fmla="*/ 11201400 w 11417300"/>
                  <a:gd name="connsiteY95" fmla="*/ 2616200 h 3340100"/>
                  <a:gd name="connsiteX96" fmla="*/ 11417300 w 11417300"/>
                  <a:gd name="connsiteY96" fmla="*/ 1612900 h 3340100"/>
                  <a:gd name="connsiteX0" fmla="*/ 0 w 11239500"/>
                  <a:gd name="connsiteY0" fmla="*/ 2527300 h 3340100"/>
                  <a:gd name="connsiteX1" fmla="*/ 127000 w 11239500"/>
                  <a:gd name="connsiteY1" fmla="*/ 1270000 h 3340100"/>
                  <a:gd name="connsiteX2" fmla="*/ 215900 w 11239500"/>
                  <a:gd name="connsiteY2" fmla="*/ 1447800 h 3340100"/>
                  <a:gd name="connsiteX3" fmla="*/ 279400 w 11239500"/>
                  <a:gd name="connsiteY3" fmla="*/ 2120900 h 3340100"/>
                  <a:gd name="connsiteX4" fmla="*/ 368300 w 11239500"/>
                  <a:gd name="connsiteY4" fmla="*/ 1968500 h 3340100"/>
                  <a:gd name="connsiteX5" fmla="*/ 393700 w 11239500"/>
                  <a:gd name="connsiteY5" fmla="*/ 1803400 h 3340100"/>
                  <a:gd name="connsiteX6" fmla="*/ 558800 w 11239500"/>
                  <a:gd name="connsiteY6" fmla="*/ 2844800 h 3340100"/>
                  <a:gd name="connsiteX7" fmla="*/ 660400 w 11239500"/>
                  <a:gd name="connsiteY7" fmla="*/ 2235200 h 3340100"/>
                  <a:gd name="connsiteX8" fmla="*/ 800100 w 11239500"/>
                  <a:gd name="connsiteY8" fmla="*/ 2959100 h 3340100"/>
                  <a:gd name="connsiteX9" fmla="*/ 1003300 w 11239500"/>
                  <a:gd name="connsiteY9" fmla="*/ 1612900 h 3340100"/>
                  <a:gd name="connsiteX10" fmla="*/ 1130300 w 11239500"/>
                  <a:gd name="connsiteY10" fmla="*/ 2133600 h 3340100"/>
                  <a:gd name="connsiteX11" fmla="*/ 1231900 w 11239500"/>
                  <a:gd name="connsiteY11" fmla="*/ 2209800 h 3340100"/>
                  <a:gd name="connsiteX12" fmla="*/ 1371600 w 11239500"/>
                  <a:gd name="connsiteY12" fmla="*/ 1028700 h 3340100"/>
                  <a:gd name="connsiteX13" fmla="*/ 1435100 w 11239500"/>
                  <a:gd name="connsiteY13" fmla="*/ 558800 h 3340100"/>
                  <a:gd name="connsiteX14" fmla="*/ 1600200 w 11239500"/>
                  <a:gd name="connsiteY14" fmla="*/ 1244600 h 3340100"/>
                  <a:gd name="connsiteX15" fmla="*/ 1663700 w 11239500"/>
                  <a:gd name="connsiteY15" fmla="*/ 1790700 h 3340100"/>
                  <a:gd name="connsiteX16" fmla="*/ 1841500 w 11239500"/>
                  <a:gd name="connsiteY16" fmla="*/ 2857500 h 3340100"/>
                  <a:gd name="connsiteX17" fmla="*/ 1968500 w 11239500"/>
                  <a:gd name="connsiteY17" fmla="*/ 1612900 h 3340100"/>
                  <a:gd name="connsiteX18" fmla="*/ 2209800 w 11239500"/>
                  <a:gd name="connsiteY18" fmla="*/ 1231900 h 3340100"/>
                  <a:gd name="connsiteX19" fmla="*/ 2273300 w 11239500"/>
                  <a:gd name="connsiteY19" fmla="*/ 1701800 h 3340100"/>
                  <a:gd name="connsiteX20" fmla="*/ 2413000 w 11239500"/>
                  <a:gd name="connsiteY20" fmla="*/ 2527300 h 3340100"/>
                  <a:gd name="connsiteX21" fmla="*/ 2527300 w 11239500"/>
                  <a:gd name="connsiteY21" fmla="*/ 2108200 h 3340100"/>
                  <a:gd name="connsiteX22" fmla="*/ 2794000 w 11239500"/>
                  <a:gd name="connsiteY22" fmla="*/ 965200 h 3340100"/>
                  <a:gd name="connsiteX23" fmla="*/ 2933700 w 11239500"/>
                  <a:gd name="connsiteY23" fmla="*/ 2413000 h 3340100"/>
                  <a:gd name="connsiteX24" fmla="*/ 3111500 w 11239500"/>
                  <a:gd name="connsiteY24" fmla="*/ 2057400 h 3340100"/>
                  <a:gd name="connsiteX25" fmla="*/ 3225800 w 11239500"/>
                  <a:gd name="connsiteY25" fmla="*/ 2578100 h 3340100"/>
                  <a:gd name="connsiteX26" fmla="*/ 3314700 w 11239500"/>
                  <a:gd name="connsiteY26" fmla="*/ 2298700 h 3340100"/>
                  <a:gd name="connsiteX27" fmla="*/ 3390900 w 11239500"/>
                  <a:gd name="connsiteY27" fmla="*/ 2286000 h 3340100"/>
                  <a:gd name="connsiteX28" fmla="*/ 3467100 w 11239500"/>
                  <a:gd name="connsiteY28" fmla="*/ 2540000 h 3340100"/>
                  <a:gd name="connsiteX29" fmla="*/ 3619500 w 11239500"/>
                  <a:gd name="connsiteY29" fmla="*/ 1905000 h 3340100"/>
                  <a:gd name="connsiteX30" fmla="*/ 3797300 w 11239500"/>
                  <a:gd name="connsiteY30" fmla="*/ 2451100 h 3340100"/>
                  <a:gd name="connsiteX31" fmla="*/ 3860800 w 11239500"/>
                  <a:gd name="connsiteY31" fmla="*/ 2247900 h 3340100"/>
                  <a:gd name="connsiteX32" fmla="*/ 4000500 w 11239500"/>
                  <a:gd name="connsiteY32" fmla="*/ 190500 h 3340100"/>
                  <a:gd name="connsiteX33" fmla="*/ 4064000 w 11239500"/>
                  <a:gd name="connsiteY33" fmla="*/ 0 h 3340100"/>
                  <a:gd name="connsiteX34" fmla="*/ 4191000 w 11239500"/>
                  <a:gd name="connsiteY34" fmla="*/ 292100 h 3340100"/>
                  <a:gd name="connsiteX35" fmla="*/ 4343400 w 11239500"/>
                  <a:gd name="connsiteY35" fmla="*/ 1663700 h 3340100"/>
                  <a:gd name="connsiteX36" fmla="*/ 4457700 w 11239500"/>
                  <a:gd name="connsiteY36" fmla="*/ 3340100 h 3340100"/>
                  <a:gd name="connsiteX37" fmla="*/ 4724400 w 11239500"/>
                  <a:gd name="connsiteY37" fmla="*/ 1371600 h 3340100"/>
                  <a:gd name="connsiteX38" fmla="*/ 4813300 w 11239500"/>
                  <a:gd name="connsiteY38" fmla="*/ 1397000 h 3340100"/>
                  <a:gd name="connsiteX39" fmla="*/ 4851400 w 11239500"/>
                  <a:gd name="connsiteY39" fmla="*/ 952500 h 3340100"/>
                  <a:gd name="connsiteX40" fmla="*/ 5003800 w 11239500"/>
                  <a:gd name="connsiteY40" fmla="*/ 2476500 h 3340100"/>
                  <a:gd name="connsiteX41" fmla="*/ 5092700 w 11239500"/>
                  <a:gd name="connsiteY41" fmla="*/ 2222500 h 3340100"/>
                  <a:gd name="connsiteX42" fmla="*/ 5194300 w 11239500"/>
                  <a:gd name="connsiteY42" fmla="*/ 2057400 h 3340100"/>
                  <a:gd name="connsiteX43" fmla="*/ 5283200 w 11239500"/>
                  <a:gd name="connsiteY43" fmla="*/ 2120900 h 3340100"/>
                  <a:gd name="connsiteX44" fmla="*/ 5435600 w 11239500"/>
                  <a:gd name="connsiteY44" fmla="*/ 1435100 h 3340100"/>
                  <a:gd name="connsiteX45" fmla="*/ 5613400 w 11239500"/>
                  <a:gd name="connsiteY45" fmla="*/ 2501900 h 3340100"/>
                  <a:gd name="connsiteX46" fmla="*/ 5689600 w 11239500"/>
                  <a:gd name="connsiteY46" fmla="*/ 2235200 h 3340100"/>
                  <a:gd name="connsiteX47" fmla="*/ 5791200 w 11239500"/>
                  <a:gd name="connsiteY47" fmla="*/ 2349500 h 3340100"/>
                  <a:gd name="connsiteX48" fmla="*/ 5943600 w 11239500"/>
                  <a:gd name="connsiteY48" fmla="*/ 1676400 h 3340100"/>
                  <a:gd name="connsiteX49" fmla="*/ 6096000 w 11239500"/>
                  <a:gd name="connsiteY49" fmla="*/ 2171700 h 3340100"/>
                  <a:gd name="connsiteX50" fmla="*/ 6159500 w 11239500"/>
                  <a:gd name="connsiteY50" fmla="*/ 1955800 h 3340100"/>
                  <a:gd name="connsiteX51" fmla="*/ 6235700 w 11239500"/>
                  <a:gd name="connsiteY51" fmla="*/ 1943100 h 3340100"/>
                  <a:gd name="connsiteX52" fmla="*/ 6350000 w 11239500"/>
                  <a:gd name="connsiteY52" fmla="*/ 2628900 h 3340100"/>
                  <a:gd name="connsiteX53" fmla="*/ 6489700 w 11239500"/>
                  <a:gd name="connsiteY53" fmla="*/ 2641600 h 3340100"/>
                  <a:gd name="connsiteX54" fmla="*/ 6527800 w 11239500"/>
                  <a:gd name="connsiteY54" fmla="*/ 2540000 h 3340100"/>
                  <a:gd name="connsiteX55" fmla="*/ 6565900 w 11239500"/>
                  <a:gd name="connsiteY55" fmla="*/ 2692400 h 3340100"/>
                  <a:gd name="connsiteX56" fmla="*/ 6667500 w 11239500"/>
                  <a:gd name="connsiteY56" fmla="*/ 2806700 h 3340100"/>
                  <a:gd name="connsiteX57" fmla="*/ 6870700 w 11239500"/>
                  <a:gd name="connsiteY57" fmla="*/ 279400 h 3340100"/>
                  <a:gd name="connsiteX58" fmla="*/ 6972300 w 11239500"/>
                  <a:gd name="connsiteY58" fmla="*/ 330200 h 3340100"/>
                  <a:gd name="connsiteX59" fmla="*/ 7061200 w 11239500"/>
                  <a:gd name="connsiteY59" fmla="*/ 952500 h 3340100"/>
                  <a:gd name="connsiteX60" fmla="*/ 7302500 w 11239500"/>
                  <a:gd name="connsiteY60" fmla="*/ 2692400 h 3340100"/>
                  <a:gd name="connsiteX61" fmla="*/ 7454900 w 11239500"/>
                  <a:gd name="connsiteY61" fmla="*/ 1612900 h 3340100"/>
                  <a:gd name="connsiteX62" fmla="*/ 7543800 w 11239500"/>
                  <a:gd name="connsiteY62" fmla="*/ 2082800 h 3340100"/>
                  <a:gd name="connsiteX63" fmla="*/ 7645400 w 11239500"/>
                  <a:gd name="connsiteY63" fmla="*/ 1689100 h 3340100"/>
                  <a:gd name="connsiteX64" fmla="*/ 7696200 w 11239500"/>
                  <a:gd name="connsiteY64" fmla="*/ 1257300 h 3340100"/>
                  <a:gd name="connsiteX65" fmla="*/ 7759700 w 11239500"/>
                  <a:gd name="connsiteY65" fmla="*/ 2197100 h 3340100"/>
                  <a:gd name="connsiteX66" fmla="*/ 7874000 w 11239500"/>
                  <a:gd name="connsiteY66" fmla="*/ 2527300 h 3340100"/>
                  <a:gd name="connsiteX67" fmla="*/ 7962900 w 11239500"/>
                  <a:gd name="connsiteY67" fmla="*/ 1968500 h 3340100"/>
                  <a:gd name="connsiteX68" fmla="*/ 8089900 w 11239500"/>
                  <a:gd name="connsiteY68" fmla="*/ 2146300 h 3340100"/>
                  <a:gd name="connsiteX69" fmla="*/ 8242300 w 11239500"/>
                  <a:gd name="connsiteY69" fmla="*/ 1257300 h 3340100"/>
                  <a:gd name="connsiteX70" fmla="*/ 8382000 w 11239500"/>
                  <a:gd name="connsiteY70" fmla="*/ 2171700 h 3340100"/>
                  <a:gd name="connsiteX71" fmla="*/ 8432800 w 11239500"/>
                  <a:gd name="connsiteY71" fmla="*/ 2044700 h 3340100"/>
                  <a:gd name="connsiteX72" fmla="*/ 8470900 w 11239500"/>
                  <a:gd name="connsiteY72" fmla="*/ 2171700 h 3340100"/>
                  <a:gd name="connsiteX73" fmla="*/ 8509000 w 11239500"/>
                  <a:gd name="connsiteY73" fmla="*/ 2032000 h 3340100"/>
                  <a:gd name="connsiteX74" fmla="*/ 8661400 w 11239500"/>
                  <a:gd name="connsiteY74" fmla="*/ 1317172 h 3340100"/>
                  <a:gd name="connsiteX75" fmla="*/ 8797230 w 11239500"/>
                  <a:gd name="connsiteY75" fmla="*/ 1210128 h 3340100"/>
                  <a:gd name="connsiteX76" fmla="*/ 8826500 w 11239500"/>
                  <a:gd name="connsiteY76" fmla="*/ 2159000 h 3340100"/>
                  <a:gd name="connsiteX77" fmla="*/ 8877300 w 11239500"/>
                  <a:gd name="connsiteY77" fmla="*/ 2362200 h 3340100"/>
                  <a:gd name="connsiteX78" fmla="*/ 8966200 w 11239500"/>
                  <a:gd name="connsiteY78" fmla="*/ 2184400 h 3340100"/>
                  <a:gd name="connsiteX79" fmla="*/ 9067800 w 11239500"/>
                  <a:gd name="connsiteY79" fmla="*/ 1917700 h 3340100"/>
                  <a:gd name="connsiteX80" fmla="*/ 9232900 w 11239500"/>
                  <a:gd name="connsiteY80" fmla="*/ 2184400 h 3340100"/>
                  <a:gd name="connsiteX81" fmla="*/ 9385300 w 11239500"/>
                  <a:gd name="connsiteY81" fmla="*/ 2336800 h 3340100"/>
                  <a:gd name="connsiteX82" fmla="*/ 9613900 w 11239500"/>
                  <a:gd name="connsiteY82" fmla="*/ 2603500 h 3340100"/>
                  <a:gd name="connsiteX83" fmla="*/ 9829800 w 11239500"/>
                  <a:gd name="connsiteY83" fmla="*/ 812800 h 3340100"/>
                  <a:gd name="connsiteX84" fmla="*/ 9997657 w 11239500"/>
                  <a:gd name="connsiteY84" fmla="*/ 190500 h 3340100"/>
                  <a:gd name="connsiteX85" fmla="*/ 10083800 w 11239500"/>
                  <a:gd name="connsiteY85" fmla="*/ 622300 h 3340100"/>
                  <a:gd name="connsiteX86" fmla="*/ 10287000 w 11239500"/>
                  <a:gd name="connsiteY86" fmla="*/ 2959100 h 3340100"/>
                  <a:gd name="connsiteX87" fmla="*/ 10414000 w 11239500"/>
                  <a:gd name="connsiteY87" fmla="*/ 2006600 h 3340100"/>
                  <a:gd name="connsiteX88" fmla="*/ 10528300 w 11239500"/>
                  <a:gd name="connsiteY88" fmla="*/ 1803400 h 3340100"/>
                  <a:gd name="connsiteX89" fmla="*/ 10579100 w 11239500"/>
                  <a:gd name="connsiteY89" fmla="*/ 1854200 h 3340100"/>
                  <a:gd name="connsiteX90" fmla="*/ 10617200 w 11239500"/>
                  <a:gd name="connsiteY90" fmla="*/ 1143000 h 3340100"/>
                  <a:gd name="connsiteX91" fmla="*/ 10718800 w 11239500"/>
                  <a:gd name="connsiteY91" fmla="*/ 1282700 h 3340100"/>
                  <a:gd name="connsiteX92" fmla="*/ 10845800 w 11239500"/>
                  <a:gd name="connsiteY92" fmla="*/ 2552700 h 3340100"/>
                  <a:gd name="connsiteX93" fmla="*/ 10960100 w 11239500"/>
                  <a:gd name="connsiteY93" fmla="*/ 2273300 h 3340100"/>
                  <a:gd name="connsiteX94" fmla="*/ 11023600 w 11239500"/>
                  <a:gd name="connsiteY94" fmla="*/ 2616200 h 3340100"/>
                  <a:gd name="connsiteX95" fmla="*/ 11239500 w 11239500"/>
                  <a:gd name="connsiteY95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8670230 w 11112500"/>
                  <a:gd name="connsiteY74" fmla="*/ 1210128 h 3340100"/>
                  <a:gd name="connsiteX75" fmla="*/ 8699500 w 11112500"/>
                  <a:gd name="connsiteY75" fmla="*/ 2159000 h 3340100"/>
                  <a:gd name="connsiteX76" fmla="*/ 8750300 w 11112500"/>
                  <a:gd name="connsiteY76" fmla="*/ 2362200 h 3340100"/>
                  <a:gd name="connsiteX77" fmla="*/ 8839200 w 11112500"/>
                  <a:gd name="connsiteY77" fmla="*/ 2184400 h 3340100"/>
                  <a:gd name="connsiteX78" fmla="*/ 8940800 w 11112500"/>
                  <a:gd name="connsiteY78" fmla="*/ 1917700 h 3340100"/>
                  <a:gd name="connsiteX79" fmla="*/ 9105900 w 11112500"/>
                  <a:gd name="connsiteY79" fmla="*/ 2184400 h 3340100"/>
                  <a:gd name="connsiteX80" fmla="*/ 9258300 w 11112500"/>
                  <a:gd name="connsiteY80" fmla="*/ 2336800 h 3340100"/>
                  <a:gd name="connsiteX81" fmla="*/ 9486900 w 11112500"/>
                  <a:gd name="connsiteY81" fmla="*/ 2603500 h 3340100"/>
                  <a:gd name="connsiteX82" fmla="*/ 9702800 w 11112500"/>
                  <a:gd name="connsiteY82" fmla="*/ 812800 h 3340100"/>
                  <a:gd name="connsiteX83" fmla="*/ 9870657 w 11112500"/>
                  <a:gd name="connsiteY83" fmla="*/ 190500 h 3340100"/>
                  <a:gd name="connsiteX84" fmla="*/ 9956800 w 11112500"/>
                  <a:gd name="connsiteY84" fmla="*/ 622300 h 3340100"/>
                  <a:gd name="connsiteX85" fmla="*/ 10160000 w 11112500"/>
                  <a:gd name="connsiteY85" fmla="*/ 2959100 h 3340100"/>
                  <a:gd name="connsiteX86" fmla="*/ 10287000 w 11112500"/>
                  <a:gd name="connsiteY86" fmla="*/ 2006600 h 3340100"/>
                  <a:gd name="connsiteX87" fmla="*/ 10401300 w 11112500"/>
                  <a:gd name="connsiteY87" fmla="*/ 1803400 h 3340100"/>
                  <a:gd name="connsiteX88" fmla="*/ 10452100 w 11112500"/>
                  <a:gd name="connsiteY88" fmla="*/ 1854200 h 3340100"/>
                  <a:gd name="connsiteX89" fmla="*/ 10490200 w 11112500"/>
                  <a:gd name="connsiteY89" fmla="*/ 1143000 h 3340100"/>
                  <a:gd name="connsiteX90" fmla="*/ 10591800 w 11112500"/>
                  <a:gd name="connsiteY90" fmla="*/ 1282700 h 3340100"/>
                  <a:gd name="connsiteX91" fmla="*/ 10718800 w 11112500"/>
                  <a:gd name="connsiteY91" fmla="*/ 2552700 h 3340100"/>
                  <a:gd name="connsiteX92" fmla="*/ 10833100 w 11112500"/>
                  <a:gd name="connsiteY92" fmla="*/ 2273300 h 3340100"/>
                  <a:gd name="connsiteX93" fmla="*/ 10896600 w 11112500"/>
                  <a:gd name="connsiteY93" fmla="*/ 2616200 h 3340100"/>
                  <a:gd name="connsiteX94" fmla="*/ 11112500 w 11112500"/>
                  <a:gd name="connsiteY94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8670230 w 11112500"/>
                  <a:gd name="connsiteY74" fmla="*/ 1210128 h 3340100"/>
                  <a:gd name="connsiteX75" fmla="*/ 8699500 w 11112500"/>
                  <a:gd name="connsiteY75" fmla="*/ 2159000 h 3340100"/>
                  <a:gd name="connsiteX76" fmla="*/ 8750300 w 11112500"/>
                  <a:gd name="connsiteY76" fmla="*/ 2362200 h 3340100"/>
                  <a:gd name="connsiteX77" fmla="*/ 8839200 w 11112500"/>
                  <a:gd name="connsiteY77" fmla="*/ 2184400 h 3340100"/>
                  <a:gd name="connsiteX78" fmla="*/ 9105900 w 11112500"/>
                  <a:gd name="connsiteY78" fmla="*/ 2184400 h 3340100"/>
                  <a:gd name="connsiteX79" fmla="*/ 9258300 w 11112500"/>
                  <a:gd name="connsiteY79" fmla="*/ 2336800 h 3340100"/>
                  <a:gd name="connsiteX80" fmla="*/ 9486900 w 11112500"/>
                  <a:gd name="connsiteY80" fmla="*/ 2603500 h 3340100"/>
                  <a:gd name="connsiteX81" fmla="*/ 9702800 w 11112500"/>
                  <a:gd name="connsiteY81" fmla="*/ 812800 h 3340100"/>
                  <a:gd name="connsiteX82" fmla="*/ 9870657 w 11112500"/>
                  <a:gd name="connsiteY82" fmla="*/ 190500 h 3340100"/>
                  <a:gd name="connsiteX83" fmla="*/ 9956800 w 11112500"/>
                  <a:gd name="connsiteY83" fmla="*/ 622300 h 3340100"/>
                  <a:gd name="connsiteX84" fmla="*/ 10160000 w 11112500"/>
                  <a:gd name="connsiteY84" fmla="*/ 2959100 h 3340100"/>
                  <a:gd name="connsiteX85" fmla="*/ 10287000 w 11112500"/>
                  <a:gd name="connsiteY85" fmla="*/ 2006600 h 3340100"/>
                  <a:gd name="connsiteX86" fmla="*/ 10401300 w 11112500"/>
                  <a:gd name="connsiteY86" fmla="*/ 1803400 h 3340100"/>
                  <a:gd name="connsiteX87" fmla="*/ 10452100 w 11112500"/>
                  <a:gd name="connsiteY87" fmla="*/ 1854200 h 3340100"/>
                  <a:gd name="connsiteX88" fmla="*/ 10490200 w 11112500"/>
                  <a:gd name="connsiteY88" fmla="*/ 1143000 h 3340100"/>
                  <a:gd name="connsiteX89" fmla="*/ 10591800 w 11112500"/>
                  <a:gd name="connsiteY89" fmla="*/ 1282700 h 3340100"/>
                  <a:gd name="connsiteX90" fmla="*/ 10718800 w 11112500"/>
                  <a:gd name="connsiteY90" fmla="*/ 2552700 h 3340100"/>
                  <a:gd name="connsiteX91" fmla="*/ 10833100 w 11112500"/>
                  <a:gd name="connsiteY91" fmla="*/ 2273300 h 3340100"/>
                  <a:gd name="connsiteX92" fmla="*/ 10896600 w 11112500"/>
                  <a:gd name="connsiteY92" fmla="*/ 2616200 h 3340100"/>
                  <a:gd name="connsiteX93" fmla="*/ 11112500 w 11112500"/>
                  <a:gd name="connsiteY93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8670230 w 11112500"/>
                  <a:gd name="connsiteY74" fmla="*/ 1210128 h 3340100"/>
                  <a:gd name="connsiteX75" fmla="*/ 8699500 w 11112500"/>
                  <a:gd name="connsiteY75" fmla="*/ 2159000 h 3340100"/>
                  <a:gd name="connsiteX76" fmla="*/ 8750300 w 11112500"/>
                  <a:gd name="connsiteY76" fmla="*/ 2362200 h 3340100"/>
                  <a:gd name="connsiteX77" fmla="*/ 9105900 w 11112500"/>
                  <a:gd name="connsiteY77" fmla="*/ 2184400 h 3340100"/>
                  <a:gd name="connsiteX78" fmla="*/ 9258300 w 11112500"/>
                  <a:gd name="connsiteY78" fmla="*/ 2336800 h 3340100"/>
                  <a:gd name="connsiteX79" fmla="*/ 9486900 w 11112500"/>
                  <a:gd name="connsiteY79" fmla="*/ 2603500 h 3340100"/>
                  <a:gd name="connsiteX80" fmla="*/ 9702800 w 11112500"/>
                  <a:gd name="connsiteY80" fmla="*/ 812800 h 3340100"/>
                  <a:gd name="connsiteX81" fmla="*/ 9870657 w 11112500"/>
                  <a:gd name="connsiteY81" fmla="*/ 190500 h 3340100"/>
                  <a:gd name="connsiteX82" fmla="*/ 9956800 w 11112500"/>
                  <a:gd name="connsiteY82" fmla="*/ 622300 h 3340100"/>
                  <a:gd name="connsiteX83" fmla="*/ 10160000 w 11112500"/>
                  <a:gd name="connsiteY83" fmla="*/ 2959100 h 3340100"/>
                  <a:gd name="connsiteX84" fmla="*/ 10287000 w 11112500"/>
                  <a:gd name="connsiteY84" fmla="*/ 2006600 h 3340100"/>
                  <a:gd name="connsiteX85" fmla="*/ 10401300 w 11112500"/>
                  <a:gd name="connsiteY85" fmla="*/ 1803400 h 3340100"/>
                  <a:gd name="connsiteX86" fmla="*/ 10452100 w 11112500"/>
                  <a:gd name="connsiteY86" fmla="*/ 1854200 h 3340100"/>
                  <a:gd name="connsiteX87" fmla="*/ 10490200 w 11112500"/>
                  <a:gd name="connsiteY87" fmla="*/ 1143000 h 3340100"/>
                  <a:gd name="connsiteX88" fmla="*/ 10591800 w 11112500"/>
                  <a:gd name="connsiteY88" fmla="*/ 1282700 h 3340100"/>
                  <a:gd name="connsiteX89" fmla="*/ 10718800 w 11112500"/>
                  <a:gd name="connsiteY89" fmla="*/ 2552700 h 3340100"/>
                  <a:gd name="connsiteX90" fmla="*/ 10833100 w 11112500"/>
                  <a:gd name="connsiteY90" fmla="*/ 2273300 h 3340100"/>
                  <a:gd name="connsiteX91" fmla="*/ 10896600 w 11112500"/>
                  <a:gd name="connsiteY91" fmla="*/ 2616200 h 3340100"/>
                  <a:gd name="connsiteX92" fmla="*/ 11112500 w 11112500"/>
                  <a:gd name="connsiteY92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8670230 w 11112500"/>
                  <a:gd name="connsiteY74" fmla="*/ 1210128 h 3340100"/>
                  <a:gd name="connsiteX75" fmla="*/ 8750300 w 11112500"/>
                  <a:gd name="connsiteY75" fmla="*/ 2362200 h 3340100"/>
                  <a:gd name="connsiteX76" fmla="*/ 9105900 w 11112500"/>
                  <a:gd name="connsiteY76" fmla="*/ 2184400 h 3340100"/>
                  <a:gd name="connsiteX77" fmla="*/ 9258300 w 11112500"/>
                  <a:gd name="connsiteY77" fmla="*/ 2336800 h 3340100"/>
                  <a:gd name="connsiteX78" fmla="*/ 9486900 w 11112500"/>
                  <a:gd name="connsiteY78" fmla="*/ 2603500 h 3340100"/>
                  <a:gd name="connsiteX79" fmla="*/ 9702800 w 11112500"/>
                  <a:gd name="connsiteY79" fmla="*/ 812800 h 3340100"/>
                  <a:gd name="connsiteX80" fmla="*/ 9870657 w 11112500"/>
                  <a:gd name="connsiteY80" fmla="*/ 190500 h 3340100"/>
                  <a:gd name="connsiteX81" fmla="*/ 9956800 w 11112500"/>
                  <a:gd name="connsiteY81" fmla="*/ 622300 h 3340100"/>
                  <a:gd name="connsiteX82" fmla="*/ 10160000 w 11112500"/>
                  <a:gd name="connsiteY82" fmla="*/ 2959100 h 3340100"/>
                  <a:gd name="connsiteX83" fmla="*/ 10287000 w 11112500"/>
                  <a:gd name="connsiteY83" fmla="*/ 2006600 h 3340100"/>
                  <a:gd name="connsiteX84" fmla="*/ 10401300 w 11112500"/>
                  <a:gd name="connsiteY84" fmla="*/ 1803400 h 3340100"/>
                  <a:gd name="connsiteX85" fmla="*/ 10452100 w 11112500"/>
                  <a:gd name="connsiteY85" fmla="*/ 1854200 h 3340100"/>
                  <a:gd name="connsiteX86" fmla="*/ 10490200 w 11112500"/>
                  <a:gd name="connsiteY86" fmla="*/ 1143000 h 3340100"/>
                  <a:gd name="connsiteX87" fmla="*/ 10591800 w 11112500"/>
                  <a:gd name="connsiteY87" fmla="*/ 1282700 h 3340100"/>
                  <a:gd name="connsiteX88" fmla="*/ 10718800 w 11112500"/>
                  <a:gd name="connsiteY88" fmla="*/ 2552700 h 3340100"/>
                  <a:gd name="connsiteX89" fmla="*/ 10833100 w 11112500"/>
                  <a:gd name="connsiteY89" fmla="*/ 2273300 h 3340100"/>
                  <a:gd name="connsiteX90" fmla="*/ 10896600 w 11112500"/>
                  <a:gd name="connsiteY90" fmla="*/ 2616200 h 3340100"/>
                  <a:gd name="connsiteX91" fmla="*/ 11112500 w 11112500"/>
                  <a:gd name="connsiteY91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8750300 w 11112500"/>
                  <a:gd name="connsiteY74" fmla="*/ 2362200 h 3340100"/>
                  <a:gd name="connsiteX75" fmla="*/ 9105900 w 11112500"/>
                  <a:gd name="connsiteY75" fmla="*/ 2184400 h 3340100"/>
                  <a:gd name="connsiteX76" fmla="*/ 9258300 w 11112500"/>
                  <a:gd name="connsiteY76" fmla="*/ 2336800 h 3340100"/>
                  <a:gd name="connsiteX77" fmla="*/ 9486900 w 11112500"/>
                  <a:gd name="connsiteY77" fmla="*/ 2603500 h 3340100"/>
                  <a:gd name="connsiteX78" fmla="*/ 9702800 w 11112500"/>
                  <a:gd name="connsiteY78" fmla="*/ 812800 h 3340100"/>
                  <a:gd name="connsiteX79" fmla="*/ 9870657 w 11112500"/>
                  <a:gd name="connsiteY79" fmla="*/ 190500 h 3340100"/>
                  <a:gd name="connsiteX80" fmla="*/ 9956800 w 11112500"/>
                  <a:gd name="connsiteY80" fmla="*/ 622300 h 3340100"/>
                  <a:gd name="connsiteX81" fmla="*/ 10160000 w 11112500"/>
                  <a:gd name="connsiteY81" fmla="*/ 2959100 h 3340100"/>
                  <a:gd name="connsiteX82" fmla="*/ 10287000 w 11112500"/>
                  <a:gd name="connsiteY82" fmla="*/ 2006600 h 3340100"/>
                  <a:gd name="connsiteX83" fmla="*/ 10401300 w 11112500"/>
                  <a:gd name="connsiteY83" fmla="*/ 1803400 h 3340100"/>
                  <a:gd name="connsiteX84" fmla="*/ 10452100 w 11112500"/>
                  <a:gd name="connsiteY84" fmla="*/ 1854200 h 3340100"/>
                  <a:gd name="connsiteX85" fmla="*/ 10490200 w 11112500"/>
                  <a:gd name="connsiteY85" fmla="*/ 1143000 h 3340100"/>
                  <a:gd name="connsiteX86" fmla="*/ 10591800 w 11112500"/>
                  <a:gd name="connsiteY86" fmla="*/ 1282700 h 3340100"/>
                  <a:gd name="connsiteX87" fmla="*/ 10718800 w 11112500"/>
                  <a:gd name="connsiteY87" fmla="*/ 2552700 h 3340100"/>
                  <a:gd name="connsiteX88" fmla="*/ 10833100 w 11112500"/>
                  <a:gd name="connsiteY88" fmla="*/ 2273300 h 3340100"/>
                  <a:gd name="connsiteX89" fmla="*/ 10896600 w 11112500"/>
                  <a:gd name="connsiteY89" fmla="*/ 2616200 h 3340100"/>
                  <a:gd name="connsiteX90" fmla="*/ 11112500 w 11112500"/>
                  <a:gd name="connsiteY90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105900 w 11112500"/>
                  <a:gd name="connsiteY74" fmla="*/ 2184400 h 3340100"/>
                  <a:gd name="connsiteX75" fmla="*/ 9258300 w 11112500"/>
                  <a:gd name="connsiteY75" fmla="*/ 2336800 h 3340100"/>
                  <a:gd name="connsiteX76" fmla="*/ 9486900 w 11112500"/>
                  <a:gd name="connsiteY76" fmla="*/ 2603500 h 3340100"/>
                  <a:gd name="connsiteX77" fmla="*/ 9702800 w 11112500"/>
                  <a:gd name="connsiteY77" fmla="*/ 812800 h 3340100"/>
                  <a:gd name="connsiteX78" fmla="*/ 9870657 w 11112500"/>
                  <a:gd name="connsiteY78" fmla="*/ 190500 h 3340100"/>
                  <a:gd name="connsiteX79" fmla="*/ 9956800 w 11112500"/>
                  <a:gd name="connsiteY79" fmla="*/ 622300 h 3340100"/>
                  <a:gd name="connsiteX80" fmla="*/ 10160000 w 11112500"/>
                  <a:gd name="connsiteY80" fmla="*/ 2959100 h 3340100"/>
                  <a:gd name="connsiteX81" fmla="*/ 10287000 w 11112500"/>
                  <a:gd name="connsiteY81" fmla="*/ 2006600 h 3340100"/>
                  <a:gd name="connsiteX82" fmla="*/ 10401300 w 11112500"/>
                  <a:gd name="connsiteY82" fmla="*/ 1803400 h 3340100"/>
                  <a:gd name="connsiteX83" fmla="*/ 10452100 w 11112500"/>
                  <a:gd name="connsiteY83" fmla="*/ 1854200 h 3340100"/>
                  <a:gd name="connsiteX84" fmla="*/ 10490200 w 11112500"/>
                  <a:gd name="connsiteY84" fmla="*/ 1143000 h 3340100"/>
                  <a:gd name="connsiteX85" fmla="*/ 10591800 w 11112500"/>
                  <a:gd name="connsiteY85" fmla="*/ 1282700 h 3340100"/>
                  <a:gd name="connsiteX86" fmla="*/ 10718800 w 11112500"/>
                  <a:gd name="connsiteY86" fmla="*/ 2552700 h 3340100"/>
                  <a:gd name="connsiteX87" fmla="*/ 10833100 w 11112500"/>
                  <a:gd name="connsiteY87" fmla="*/ 2273300 h 3340100"/>
                  <a:gd name="connsiteX88" fmla="*/ 10896600 w 11112500"/>
                  <a:gd name="connsiteY88" fmla="*/ 2616200 h 3340100"/>
                  <a:gd name="connsiteX89" fmla="*/ 11112500 w 11112500"/>
                  <a:gd name="connsiteY89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258300 w 11112500"/>
                  <a:gd name="connsiteY74" fmla="*/ 2336800 h 3340100"/>
                  <a:gd name="connsiteX75" fmla="*/ 9486900 w 11112500"/>
                  <a:gd name="connsiteY75" fmla="*/ 2603500 h 3340100"/>
                  <a:gd name="connsiteX76" fmla="*/ 9702800 w 11112500"/>
                  <a:gd name="connsiteY76" fmla="*/ 812800 h 3340100"/>
                  <a:gd name="connsiteX77" fmla="*/ 9870657 w 11112500"/>
                  <a:gd name="connsiteY77" fmla="*/ 190500 h 3340100"/>
                  <a:gd name="connsiteX78" fmla="*/ 9956800 w 11112500"/>
                  <a:gd name="connsiteY78" fmla="*/ 622300 h 3340100"/>
                  <a:gd name="connsiteX79" fmla="*/ 10160000 w 11112500"/>
                  <a:gd name="connsiteY79" fmla="*/ 2959100 h 3340100"/>
                  <a:gd name="connsiteX80" fmla="*/ 10287000 w 11112500"/>
                  <a:gd name="connsiteY80" fmla="*/ 2006600 h 3340100"/>
                  <a:gd name="connsiteX81" fmla="*/ 10401300 w 11112500"/>
                  <a:gd name="connsiteY81" fmla="*/ 1803400 h 3340100"/>
                  <a:gd name="connsiteX82" fmla="*/ 10452100 w 11112500"/>
                  <a:gd name="connsiteY82" fmla="*/ 1854200 h 3340100"/>
                  <a:gd name="connsiteX83" fmla="*/ 10490200 w 11112500"/>
                  <a:gd name="connsiteY83" fmla="*/ 1143000 h 3340100"/>
                  <a:gd name="connsiteX84" fmla="*/ 10591800 w 11112500"/>
                  <a:gd name="connsiteY84" fmla="*/ 1282700 h 3340100"/>
                  <a:gd name="connsiteX85" fmla="*/ 10718800 w 11112500"/>
                  <a:gd name="connsiteY85" fmla="*/ 2552700 h 3340100"/>
                  <a:gd name="connsiteX86" fmla="*/ 10833100 w 11112500"/>
                  <a:gd name="connsiteY86" fmla="*/ 2273300 h 3340100"/>
                  <a:gd name="connsiteX87" fmla="*/ 10896600 w 11112500"/>
                  <a:gd name="connsiteY87" fmla="*/ 2616200 h 3340100"/>
                  <a:gd name="connsiteX88" fmla="*/ 11112500 w 11112500"/>
                  <a:gd name="connsiteY88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486900 w 11112500"/>
                  <a:gd name="connsiteY74" fmla="*/ 2603500 h 3340100"/>
                  <a:gd name="connsiteX75" fmla="*/ 9702800 w 11112500"/>
                  <a:gd name="connsiteY75" fmla="*/ 812800 h 3340100"/>
                  <a:gd name="connsiteX76" fmla="*/ 9870657 w 11112500"/>
                  <a:gd name="connsiteY76" fmla="*/ 190500 h 3340100"/>
                  <a:gd name="connsiteX77" fmla="*/ 9956800 w 11112500"/>
                  <a:gd name="connsiteY77" fmla="*/ 622300 h 3340100"/>
                  <a:gd name="connsiteX78" fmla="*/ 10160000 w 11112500"/>
                  <a:gd name="connsiteY78" fmla="*/ 2959100 h 3340100"/>
                  <a:gd name="connsiteX79" fmla="*/ 10287000 w 11112500"/>
                  <a:gd name="connsiteY79" fmla="*/ 2006600 h 3340100"/>
                  <a:gd name="connsiteX80" fmla="*/ 10401300 w 11112500"/>
                  <a:gd name="connsiteY80" fmla="*/ 1803400 h 3340100"/>
                  <a:gd name="connsiteX81" fmla="*/ 10452100 w 11112500"/>
                  <a:gd name="connsiteY81" fmla="*/ 1854200 h 3340100"/>
                  <a:gd name="connsiteX82" fmla="*/ 10490200 w 11112500"/>
                  <a:gd name="connsiteY82" fmla="*/ 1143000 h 3340100"/>
                  <a:gd name="connsiteX83" fmla="*/ 10591800 w 11112500"/>
                  <a:gd name="connsiteY83" fmla="*/ 1282700 h 3340100"/>
                  <a:gd name="connsiteX84" fmla="*/ 10718800 w 11112500"/>
                  <a:gd name="connsiteY84" fmla="*/ 2552700 h 3340100"/>
                  <a:gd name="connsiteX85" fmla="*/ 10833100 w 11112500"/>
                  <a:gd name="connsiteY85" fmla="*/ 2273300 h 3340100"/>
                  <a:gd name="connsiteX86" fmla="*/ 10896600 w 11112500"/>
                  <a:gd name="connsiteY86" fmla="*/ 2616200 h 3340100"/>
                  <a:gd name="connsiteX87" fmla="*/ 11112500 w 11112500"/>
                  <a:gd name="connsiteY87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702800 w 11112500"/>
                  <a:gd name="connsiteY74" fmla="*/ 812800 h 3340100"/>
                  <a:gd name="connsiteX75" fmla="*/ 9870657 w 11112500"/>
                  <a:gd name="connsiteY75" fmla="*/ 190500 h 3340100"/>
                  <a:gd name="connsiteX76" fmla="*/ 9956800 w 11112500"/>
                  <a:gd name="connsiteY76" fmla="*/ 622300 h 3340100"/>
                  <a:gd name="connsiteX77" fmla="*/ 10160000 w 11112500"/>
                  <a:gd name="connsiteY77" fmla="*/ 2959100 h 3340100"/>
                  <a:gd name="connsiteX78" fmla="*/ 10287000 w 11112500"/>
                  <a:gd name="connsiteY78" fmla="*/ 2006600 h 3340100"/>
                  <a:gd name="connsiteX79" fmla="*/ 10401300 w 11112500"/>
                  <a:gd name="connsiteY79" fmla="*/ 1803400 h 3340100"/>
                  <a:gd name="connsiteX80" fmla="*/ 10452100 w 11112500"/>
                  <a:gd name="connsiteY80" fmla="*/ 1854200 h 3340100"/>
                  <a:gd name="connsiteX81" fmla="*/ 10490200 w 11112500"/>
                  <a:gd name="connsiteY81" fmla="*/ 1143000 h 3340100"/>
                  <a:gd name="connsiteX82" fmla="*/ 10591800 w 11112500"/>
                  <a:gd name="connsiteY82" fmla="*/ 1282700 h 3340100"/>
                  <a:gd name="connsiteX83" fmla="*/ 10718800 w 11112500"/>
                  <a:gd name="connsiteY83" fmla="*/ 2552700 h 3340100"/>
                  <a:gd name="connsiteX84" fmla="*/ 10833100 w 11112500"/>
                  <a:gd name="connsiteY84" fmla="*/ 2273300 h 3340100"/>
                  <a:gd name="connsiteX85" fmla="*/ 10896600 w 11112500"/>
                  <a:gd name="connsiteY85" fmla="*/ 2616200 h 3340100"/>
                  <a:gd name="connsiteX86" fmla="*/ 11112500 w 11112500"/>
                  <a:gd name="connsiteY86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870657 w 11112500"/>
                  <a:gd name="connsiteY74" fmla="*/ 190500 h 3340100"/>
                  <a:gd name="connsiteX75" fmla="*/ 9956800 w 11112500"/>
                  <a:gd name="connsiteY75" fmla="*/ 622300 h 3340100"/>
                  <a:gd name="connsiteX76" fmla="*/ 10160000 w 11112500"/>
                  <a:gd name="connsiteY76" fmla="*/ 2959100 h 3340100"/>
                  <a:gd name="connsiteX77" fmla="*/ 10287000 w 11112500"/>
                  <a:gd name="connsiteY77" fmla="*/ 2006600 h 3340100"/>
                  <a:gd name="connsiteX78" fmla="*/ 10401300 w 11112500"/>
                  <a:gd name="connsiteY78" fmla="*/ 1803400 h 3340100"/>
                  <a:gd name="connsiteX79" fmla="*/ 10452100 w 11112500"/>
                  <a:gd name="connsiteY79" fmla="*/ 1854200 h 3340100"/>
                  <a:gd name="connsiteX80" fmla="*/ 10490200 w 11112500"/>
                  <a:gd name="connsiteY80" fmla="*/ 1143000 h 3340100"/>
                  <a:gd name="connsiteX81" fmla="*/ 10591800 w 11112500"/>
                  <a:gd name="connsiteY81" fmla="*/ 1282700 h 3340100"/>
                  <a:gd name="connsiteX82" fmla="*/ 10718800 w 11112500"/>
                  <a:gd name="connsiteY82" fmla="*/ 2552700 h 3340100"/>
                  <a:gd name="connsiteX83" fmla="*/ 10833100 w 11112500"/>
                  <a:gd name="connsiteY83" fmla="*/ 2273300 h 3340100"/>
                  <a:gd name="connsiteX84" fmla="*/ 10896600 w 11112500"/>
                  <a:gd name="connsiteY84" fmla="*/ 2616200 h 3340100"/>
                  <a:gd name="connsiteX85" fmla="*/ 11112500 w 11112500"/>
                  <a:gd name="connsiteY85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956800 w 11112500"/>
                  <a:gd name="connsiteY74" fmla="*/ 622300 h 3340100"/>
                  <a:gd name="connsiteX75" fmla="*/ 10160000 w 11112500"/>
                  <a:gd name="connsiteY75" fmla="*/ 2959100 h 3340100"/>
                  <a:gd name="connsiteX76" fmla="*/ 10287000 w 11112500"/>
                  <a:gd name="connsiteY76" fmla="*/ 2006600 h 3340100"/>
                  <a:gd name="connsiteX77" fmla="*/ 10401300 w 11112500"/>
                  <a:gd name="connsiteY77" fmla="*/ 1803400 h 3340100"/>
                  <a:gd name="connsiteX78" fmla="*/ 10452100 w 11112500"/>
                  <a:gd name="connsiteY78" fmla="*/ 1854200 h 3340100"/>
                  <a:gd name="connsiteX79" fmla="*/ 10490200 w 11112500"/>
                  <a:gd name="connsiteY79" fmla="*/ 1143000 h 3340100"/>
                  <a:gd name="connsiteX80" fmla="*/ 10591800 w 11112500"/>
                  <a:gd name="connsiteY80" fmla="*/ 1282700 h 3340100"/>
                  <a:gd name="connsiteX81" fmla="*/ 10718800 w 11112500"/>
                  <a:gd name="connsiteY81" fmla="*/ 2552700 h 3340100"/>
                  <a:gd name="connsiteX82" fmla="*/ 10833100 w 11112500"/>
                  <a:gd name="connsiteY82" fmla="*/ 2273300 h 3340100"/>
                  <a:gd name="connsiteX83" fmla="*/ 10896600 w 11112500"/>
                  <a:gd name="connsiteY83" fmla="*/ 2616200 h 3340100"/>
                  <a:gd name="connsiteX84" fmla="*/ 11112500 w 11112500"/>
                  <a:gd name="connsiteY84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160000 w 11112500"/>
                  <a:gd name="connsiteY74" fmla="*/ 2959100 h 3340100"/>
                  <a:gd name="connsiteX75" fmla="*/ 10287000 w 11112500"/>
                  <a:gd name="connsiteY75" fmla="*/ 2006600 h 3340100"/>
                  <a:gd name="connsiteX76" fmla="*/ 10401300 w 11112500"/>
                  <a:gd name="connsiteY76" fmla="*/ 1803400 h 3340100"/>
                  <a:gd name="connsiteX77" fmla="*/ 10452100 w 11112500"/>
                  <a:gd name="connsiteY77" fmla="*/ 1854200 h 3340100"/>
                  <a:gd name="connsiteX78" fmla="*/ 10490200 w 11112500"/>
                  <a:gd name="connsiteY78" fmla="*/ 1143000 h 3340100"/>
                  <a:gd name="connsiteX79" fmla="*/ 10591800 w 11112500"/>
                  <a:gd name="connsiteY79" fmla="*/ 1282700 h 3340100"/>
                  <a:gd name="connsiteX80" fmla="*/ 10718800 w 11112500"/>
                  <a:gd name="connsiteY80" fmla="*/ 2552700 h 3340100"/>
                  <a:gd name="connsiteX81" fmla="*/ 10833100 w 11112500"/>
                  <a:gd name="connsiteY81" fmla="*/ 2273300 h 3340100"/>
                  <a:gd name="connsiteX82" fmla="*/ 10896600 w 11112500"/>
                  <a:gd name="connsiteY82" fmla="*/ 2616200 h 3340100"/>
                  <a:gd name="connsiteX83" fmla="*/ 11112500 w 11112500"/>
                  <a:gd name="connsiteY83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287000 w 11112500"/>
                  <a:gd name="connsiteY74" fmla="*/ 2006600 h 3340100"/>
                  <a:gd name="connsiteX75" fmla="*/ 10401300 w 11112500"/>
                  <a:gd name="connsiteY75" fmla="*/ 1803400 h 3340100"/>
                  <a:gd name="connsiteX76" fmla="*/ 10452100 w 11112500"/>
                  <a:gd name="connsiteY76" fmla="*/ 1854200 h 3340100"/>
                  <a:gd name="connsiteX77" fmla="*/ 10490200 w 11112500"/>
                  <a:gd name="connsiteY77" fmla="*/ 1143000 h 3340100"/>
                  <a:gd name="connsiteX78" fmla="*/ 10591800 w 11112500"/>
                  <a:gd name="connsiteY78" fmla="*/ 1282700 h 3340100"/>
                  <a:gd name="connsiteX79" fmla="*/ 10718800 w 11112500"/>
                  <a:gd name="connsiteY79" fmla="*/ 2552700 h 3340100"/>
                  <a:gd name="connsiteX80" fmla="*/ 10833100 w 11112500"/>
                  <a:gd name="connsiteY80" fmla="*/ 2273300 h 3340100"/>
                  <a:gd name="connsiteX81" fmla="*/ 10896600 w 11112500"/>
                  <a:gd name="connsiteY81" fmla="*/ 2616200 h 3340100"/>
                  <a:gd name="connsiteX82" fmla="*/ 11112500 w 11112500"/>
                  <a:gd name="connsiteY82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401300 w 11112500"/>
                  <a:gd name="connsiteY74" fmla="*/ 1803400 h 3340100"/>
                  <a:gd name="connsiteX75" fmla="*/ 10452100 w 11112500"/>
                  <a:gd name="connsiteY75" fmla="*/ 1854200 h 3340100"/>
                  <a:gd name="connsiteX76" fmla="*/ 10490200 w 11112500"/>
                  <a:gd name="connsiteY76" fmla="*/ 1143000 h 3340100"/>
                  <a:gd name="connsiteX77" fmla="*/ 10591800 w 11112500"/>
                  <a:gd name="connsiteY77" fmla="*/ 1282700 h 3340100"/>
                  <a:gd name="connsiteX78" fmla="*/ 10718800 w 11112500"/>
                  <a:gd name="connsiteY78" fmla="*/ 2552700 h 3340100"/>
                  <a:gd name="connsiteX79" fmla="*/ 10833100 w 11112500"/>
                  <a:gd name="connsiteY79" fmla="*/ 2273300 h 3340100"/>
                  <a:gd name="connsiteX80" fmla="*/ 10896600 w 11112500"/>
                  <a:gd name="connsiteY80" fmla="*/ 2616200 h 3340100"/>
                  <a:gd name="connsiteX81" fmla="*/ 11112500 w 11112500"/>
                  <a:gd name="connsiteY81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401300 w 11112500"/>
                  <a:gd name="connsiteY74" fmla="*/ 1803400 h 3340100"/>
                  <a:gd name="connsiteX75" fmla="*/ 10490200 w 11112500"/>
                  <a:gd name="connsiteY75" fmla="*/ 1143000 h 3340100"/>
                  <a:gd name="connsiteX76" fmla="*/ 10591800 w 11112500"/>
                  <a:gd name="connsiteY76" fmla="*/ 1282700 h 3340100"/>
                  <a:gd name="connsiteX77" fmla="*/ 10718800 w 11112500"/>
                  <a:gd name="connsiteY77" fmla="*/ 2552700 h 3340100"/>
                  <a:gd name="connsiteX78" fmla="*/ 10833100 w 11112500"/>
                  <a:gd name="connsiteY78" fmla="*/ 2273300 h 3340100"/>
                  <a:gd name="connsiteX79" fmla="*/ 10896600 w 11112500"/>
                  <a:gd name="connsiteY79" fmla="*/ 2616200 h 3340100"/>
                  <a:gd name="connsiteX80" fmla="*/ 11112500 w 11112500"/>
                  <a:gd name="connsiteY80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490200 w 11112500"/>
                  <a:gd name="connsiteY74" fmla="*/ 1143000 h 3340100"/>
                  <a:gd name="connsiteX75" fmla="*/ 10591800 w 11112500"/>
                  <a:gd name="connsiteY75" fmla="*/ 1282700 h 3340100"/>
                  <a:gd name="connsiteX76" fmla="*/ 10718800 w 11112500"/>
                  <a:gd name="connsiteY76" fmla="*/ 2552700 h 3340100"/>
                  <a:gd name="connsiteX77" fmla="*/ 10833100 w 11112500"/>
                  <a:gd name="connsiteY77" fmla="*/ 2273300 h 3340100"/>
                  <a:gd name="connsiteX78" fmla="*/ 10896600 w 11112500"/>
                  <a:gd name="connsiteY78" fmla="*/ 2616200 h 3340100"/>
                  <a:gd name="connsiteX79" fmla="*/ 11112500 w 11112500"/>
                  <a:gd name="connsiteY79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591800 w 11112500"/>
                  <a:gd name="connsiteY74" fmla="*/ 1282700 h 3340100"/>
                  <a:gd name="connsiteX75" fmla="*/ 10718800 w 11112500"/>
                  <a:gd name="connsiteY75" fmla="*/ 2552700 h 3340100"/>
                  <a:gd name="connsiteX76" fmla="*/ 10833100 w 11112500"/>
                  <a:gd name="connsiteY76" fmla="*/ 2273300 h 3340100"/>
                  <a:gd name="connsiteX77" fmla="*/ 10896600 w 11112500"/>
                  <a:gd name="connsiteY77" fmla="*/ 2616200 h 3340100"/>
                  <a:gd name="connsiteX78" fmla="*/ 11112500 w 11112500"/>
                  <a:gd name="connsiteY78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718800 w 11112500"/>
                  <a:gd name="connsiteY74" fmla="*/ 2552700 h 3340100"/>
                  <a:gd name="connsiteX75" fmla="*/ 10833100 w 11112500"/>
                  <a:gd name="connsiteY75" fmla="*/ 2273300 h 3340100"/>
                  <a:gd name="connsiteX76" fmla="*/ 10896600 w 11112500"/>
                  <a:gd name="connsiteY76" fmla="*/ 2616200 h 3340100"/>
                  <a:gd name="connsiteX77" fmla="*/ 11112500 w 11112500"/>
                  <a:gd name="connsiteY77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833100 w 11112500"/>
                  <a:gd name="connsiteY74" fmla="*/ 2273300 h 3340100"/>
                  <a:gd name="connsiteX75" fmla="*/ 10896600 w 11112500"/>
                  <a:gd name="connsiteY75" fmla="*/ 2616200 h 3340100"/>
                  <a:gd name="connsiteX76" fmla="*/ 11112500 w 11112500"/>
                  <a:gd name="connsiteY76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896600 w 11112500"/>
                  <a:gd name="connsiteY74" fmla="*/ 2616200 h 3340100"/>
                  <a:gd name="connsiteX75" fmla="*/ 11112500 w 11112500"/>
                  <a:gd name="connsiteY75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1112500 w 11112500"/>
                  <a:gd name="connsiteY74" fmla="*/ 1612900 h 3340100"/>
                  <a:gd name="connsiteX0" fmla="*/ 0 w 8534400"/>
                  <a:gd name="connsiteY0" fmla="*/ 1270000 h 3340100"/>
                  <a:gd name="connsiteX1" fmla="*/ 88900 w 8534400"/>
                  <a:gd name="connsiteY1" fmla="*/ 1447800 h 3340100"/>
                  <a:gd name="connsiteX2" fmla="*/ 152400 w 8534400"/>
                  <a:gd name="connsiteY2" fmla="*/ 2120900 h 3340100"/>
                  <a:gd name="connsiteX3" fmla="*/ 241300 w 8534400"/>
                  <a:gd name="connsiteY3" fmla="*/ 1968500 h 3340100"/>
                  <a:gd name="connsiteX4" fmla="*/ 266700 w 8534400"/>
                  <a:gd name="connsiteY4" fmla="*/ 1803400 h 3340100"/>
                  <a:gd name="connsiteX5" fmla="*/ 431800 w 8534400"/>
                  <a:gd name="connsiteY5" fmla="*/ 2844800 h 3340100"/>
                  <a:gd name="connsiteX6" fmla="*/ 533400 w 8534400"/>
                  <a:gd name="connsiteY6" fmla="*/ 2235200 h 3340100"/>
                  <a:gd name="connsiteX7" fmla="*/ 673100 w 8534400"/>
                  <a:gd name="connsiteY7" fmla="*/ 2959100 h 3340100"/>
                  <a:gd name="connsiteX8" fmla="*/ 876300 w 8534400"/>
                  <a:gd name="connsiteY8" fmla="*/ 1612900 h 3340100"/>
                  <a:gd name="connsiteX9" fmla="*/ 1003300 w 8534400"/>
                  <a:gd name="connsiteY9" fmla="*/ 2133600 h 3340100"/>
                  <a:gd name="connsiteX10" fmla="*/ 1104900 w 8534400"/>
                  <a:gd name="connsiteY10" fmla="*/ 2209800 h 3340100"/>
                  <a:gd name="connsiteX11" fmla="*/ 1244600 w 8534400"/>
                  <a:gd name="connsiteY11" fmla="*/ 1028700 h 3340100"/>
                  <a:gd name="connsiteX12" fmla="*/ 1308100 w 8534400"/>
                  <a:gd name="connsiteY12" fmla="*/ 558800 h 3340100"/>
                  <a:gd name="connsiteX13" fmla="*/ 1473200 w 8534400"/>
                  <a:gd name="connsiteY13" fmla="*/ 1244600 h 3340100"/>
                  <a:gd name="connsiteX14" fmla="*/ 1536700 w 8534400"/>
                  <a:gd name="connsiteY14" fmla="*/ 1790700 h 3340100"/>
                  <a:gd name="connsiteX15" fmla="*/ 1714500 w 8534400"/>
                  <a:gd name="connsiteY15" fmla="*/ 2857500 h 3340100"/>
                  <a:gd name="connsiteX16" fmla="*/ 1841500 w 8534400"/>
                  <a:gd name="connsiteY16" fmla="*/ 1612900 h 3340100"/>
                  <a:gd name="connsiteX17" fmla="*/ 2082800 w 8534400"/>
                  <a:gd name="connsiteY17" fmla="*/ 1231900 h 3340100"/>
                  <a:gd name="connsiteX18" fmla="*/ 2146300 w 8534400"/>
                  <a:gd name="connsiteY18" fmla="*/ 1701800 h 3340100"/>
                  <a:gd name="connsiteX19" fmla="*/ 2286000 w 8534400"/>
                  <a:gd name="connsiteY19" fmla="*/ 2527300 h 3340100"/>
                  <a:gd name="connsiteX20" fmla="*/ 2400300 w 8534400"/>
                  <a:gd name="connsiteY20" fmla="*/ 2108200 h 3340100"/>
                  <a:gd name="connsiteX21" fmla="*/ 2667000 w 8534400"/>
                  <a:gd name="connsiteY21" fmla="*/ 965200 h 3340100"/>
                  <a:gd name="connsiteX22" fmla="*/ 2806700 w 8534400"/>
                  <a:gd name="connsiteY22" fmla="*/ 2413000 h 3340100"/>
                  <a:gd name="connsiteX23" fmla="*/ 2984500 w 8534400"/>
                  <a:gd name="connsiteY23" fmla="*/ 2057400 h 3340100"/>
                  <a:gd name="connsiteX24" fmla="*/ 3098800 w 8534400"/>
                  <a:gd name="connsiteY24" fmla="*/ 2578100 h 3340100"/>
                  <a:gd name="connsiteX25" fmla="*/ 3187700 w 8534400"/>
                  <a:gd name="connsiteY25" fmla="*/ 2298700 h 3340100"/>
                  <a:gd name="connsiteX26" fmla="*/ 3263900 w 8534400"/>
                  <a:gd name="connsiteY26" fmla="*/ 2286000 h 3340100"/>
                  <a:gd name="connsiteX27" fmla="*/ 3340100 w 8534400"/>
                  <a:gd name="connsiteY27" fmla="*/ 2540000 h 3340100"/>
                  <a:gd name="connsiteX28" fmla="*/ 3492500 w 8534400"/>
                  <a:gd name="connsiteY28" fmla="*/ 1905000 h 3340100"/>
                  <a:gd name="connsiteX29" fmla="*/ 3670300 w 8534400"/>
                  <a:gd name="connsiteY29" fmla="*/ 2451100 h 3340100"/>
                  <a:gd name="connsiteX30" fmla="*/ 3733800 w 8534400"/>
                  <a:gd name="connsiteY30" fmla="*/ 2247900 h 3340100"/>
                  <a:gd name="connsiteX31" fmla="*/ 3873500 w 8534400"/>
                  <a:gd name="connsiteY31" fmla="*/ 190500 h 3340100"/>
                  <a:gd name="connsiteX32" fmla="*/ 3937000 w 8534400"/>
                  <a:gd name="connsiteY32" fmla="*/ 0 h 3340100"/>
                  <a:gd name="connsiteX33" fmla="*/ 4064000 w 8534400"/>
                  <a:gd name="connsiteY33" fmla="*/ 292100 h 3340100"/>
                  <a:gd name="connsiteX34" fmla="*/ 4216400 w 8534400"/>
                  <a:gd name="connsiteY34" fmla="*/ 1663700 h 3340100"/>
                  <a:gd name="connsiteX35" fmla="*/ 4330700 w 8534400"/>
                  <a:gd name="connsiteY35" fmla="*/ 3340100 h 3340100"/>
                  <a:gd name="connsiteX36" fmla="*/ 4597400 w 8534400"/>
                  <a:gd name="connsiteY36" fmla="*/ 1371600 h 3340100"/>
                  <a:gd name="connsiteX37" fmla="*/ 4686300 w 8534400"/>
                  <a:gd name="connsiteY37" fmla="*/ 1397000 h 3340100"/>
                  <a:gd name="connsiteX38" fmla="*/ 4724400 w 8534400"/>
                  <a:gd name="connsiteY38" fmla="*/ 952500 h 3340100"/>
                  <a:gd name="connsiteX39" fmla="*/ 4876800 w 8534400"/>
                  <a:gd name="connsiteY39" fmla="*/ 2476500 h 3340100"/>
                  <a:gd name="connsiteX40" fmla="*/ 4965700 w 8534400"/>
                  <a:gd name="connsiteY40" fmla="*/ 2222500 h 3340100"/>
                  <a:gd name="connsiteX41" fmla="*/ 5067300 w 8534400"/>
                  <a:gd name="connsiteY41" fmla="*/ 2057400 h 3340100"/>
                  <a:gd name="connsiteX42" fmla="*/ 5156200 w 8534400"/>
                  <a:gd name="connsiteY42" fmla="*/ 2120900 h 3340100"/>
                  <a:gd name="connsiteX43" fmla="*/ 5308600 w 8534400"/>
                  <a:gd name="connsiteY43" fmla="*/ 1435100 h 3340100"/>
                  <a:gd name="connsiteX44" fmla="*/ 5486400 w 8534400"/>
                  <a:gd name="connsiteY44" fmla="*/ 2501900 h 3340100"/>
                  <a:gd name="connsiteX45" fmla="*/ 5562600 w 8534400"/>
                  <a:gd name="connsiteY45" fmla="*/ 2235200 h 3340100"/>
                  <a:gd name="connsiteX46" fmla="*/ 5664200 w 8534400"/>
                  <a:gd name="connsiteY46" fmla="*/ 2349500 h 3340100"/>
                  <a:gd name="connsiteX47" fmla="*/ 5816600 w 8534400"/>
                  <a:gd name="connsiteY47" fmla="*/ 1676400 h 3340100"/>
                  <a:gd name="connsiteX48" fmla="*/ 5969000 w 8534400"/>
                  <a:gd name="connsiteY48" fmla="*/ 2171700 h 3340100"/>
                  <a:gd name="connsiteX49" fmla="*/ 6032500 w 8534400"/>
                  <a:gd name="connsiteY49" fmla="*/ 1955800 h 3340100"/>
                  <a:gd name="connsiteX50" fmla="*/ 6108700 w 8534400"/>
                  <a:gd name="connsiteY50" fmla="*/ 1943100 h 3340100"/>
                  <a:gd name="connsiteX51" fmla="*/ 6223000 w 8534400"/>
                  <a:gd name="connsiteY51" fmla="*/ 2628900 h 3340100"/>
                  <a:gd name="connsiteX52" fmla="*/ 6362700 w 8534400"/>
                  <a:gd name="connsiteY52" fmla="*/ 2641600 h 3340100"/>
                  <a:gd name="connsiteX53" fmla="*/ 6400800 w 8534400"/>
                  <a:gd name="connsiteY53" fmla="*/ 2540000 h 3340100"/>
                  <a:gd name="connsiteX54" fmla="*/ 6438900 w 8534400"/>
                  <a:gd name="connsiteY54" fmla="*/ 2692400 h 3340100"/>
                  <a:gd name="connsiteX55" fmla="*/ 6540500 w 8534400"/>
                  <a:gd name="connsiteY55" fmla="*/ 2806700 h 3340100"/>
                  <a:gd name="connsiteX56" fmla="*/ 6743700 w 8534400"/>
                  <a:gd name="connsiteY56" fmla="*/ 279400 h 3340100"/>
                  <a:gd name="connsiteX57" fmla="*/ 6845300 w 8534400"/>
                  <a:gd name="connsiteY57" fmla="*/ 330200 h 3340100"/>
                  <a:gd name="connsiteX58" fmla="*/ 6934200 w 8534400"/>
                  <a:gd name="connsiteY58" fmla="*/ 952500 h 3340100"/>
                  <a:gd name="connsiteX59" fmla="*/ 7175500 w 8534400"/>
                  <a:gd name="connsiteY59" fmla="*/ 2692400 h 3340100"/>
                  <a:gd name="connsiteX60" fmla="*/ 7327900 w 8534400"/>
                  <a:gd name="connsiteY60" fmla="*/ 1612900 h 3340100"/>
                  <a:gd name="connsiteX61" fmla="*/ 7416800 w 8534400"/>
                  <a:gd name="connsiteY61" fmla="*/ 2082800 h 3340100"/>
                  <a:gd name="connsiteX62" fmla="*/ 7518400 w 8534400"/>
                  <a:gd name="connsiteY62" fmla="*/ 1689100 h 3340100"/>
                  <a:gd name="connsiteX63" fmla="*/ 7569200 w 8534400"/>
                  <a:gd name="connsiteY63" fmla="*/ 1257300 h 3340100"/>
                  <a:gd name="connsiteX64" fmla="*/ 7632700 w 8534400"/>
                  <a:gd name="connsiteY64" fmla="*/ 2197100 h 3340100"/>
                  <a:gd name="connsiteX65" fmla="*/ 7747000 w 8534400"/>
                  <a:gd name="connsiteY65" fmla="*/ 2527300 h 3340100"/>
                  <a:gd name="connsiteX66" fmla="*/ 7835900 w 8534400"/>
                  <a:gd name="connsiteY66" fmla="*/ 1968500 h 3340100"/>
                  <a:gd name="connsiteX67" fmla="*/ 7962900 w 8534400"/>
                  <a:gd name="connsiteY67" fmla="*/ 2146300 h 3340100"/>
                  <a:gd name="connsiteX68" fmla="*/ 8115300 w 8534400"/>
                  <a:gd name="connsiteY68" fmla="*/ 1257300 h 3340100"/>
                  <a:gd name="connsiteX69" fmla="*/ 8255000 w 8534400"/>
                  <a:gd name="connsiteY69" fmla="*/ 2171700 h 3340100"/>
                  <a:gd name="connsiteX70" fmla="*/ 8305800 w 8534400"/>
                  <a:gd name="connsiteY70" fmla="*/ 2044700 h 3340100"/>
                  <a:gd name="connsiteX71" fmla="*/ 8343900 w 8534400"/>
                  <a:gd name="connsiteY71" fmla="*/ 2171700 h 3340100"/>
                  <a:gd name="connsiteX72" fmla="*/ 8382000 w 8534400"/>
                  <a:gd name="connsiteY72" fmla="*/ 2032000 h 3340100"/>
                  <a:gd name="connsiteX73" fmla="*/ 8534400 w 8534400"/>
                  <a:gd name="connsiteY73" fmla="*/ 1317172 h 3340100"/>
                  <a:gd name="connsiteX0" fmla="*/ 0 w 8534400"/>
                  <a:gd name="connsiteY0" fmla="*/ 1270000 h 3340100"/>
                  <a:gd name="connsiteX1" fmla="*/ 88900 w 8534400"/>
                  <a:gd name="connsiteY1" fmla="*/ 1447800 h 3340100"/>
                  <a:gd name="connsiteX2" fmla="*/ 152400 w 8534400"/>
                  <a:gd name="connsiteY2" fmla="*/ 2120900 h 3340100"/>
                  <a:gd name="connsiteX3" fmla="*/ 241300 w 8534400"/>
                  <a:gd name="connsiteY3" fmla="*/ 1968500 h 3340100"/>
                  <a:gd name="connsiteX4" fmla="*/ 266700 w 8534400"/>
                  <a:gd name="connsiteY4" fmla="*/ 1803400 h 3340100"/>
                  <a:gd name="connsiteX5" fmla="*/ 431800 w 8534400"/>
                  <a:gd name="connsiteY5" fmla="*/ 2844800 h 3340100"/>
                  <a:gd name="connsiteX6" fmla="*/ 533400 w 8534400"/>
                  <a:gd name="connsiteY6" fmla="*/ 2235200 h 3340100"/>
                  <a:gd name="connsiteX7" fmla="*/ 673100 w 8534400"/>
                  <a:gd name="connsiteY7" fmla="*/ 2959100 h 3340100"/>
                  <a:gd name="connsiteX8" fmla="*/ 876300 w 8534400"/>
                  <a:gd name="connsiteY8" fmla="*/ 1612900 h 3340100"/>
                  <a:gd name="connsiteX9" fmla="*/ 1003300 w 8534400"/>
                  <a:gd name="connsiteY9" fmla="*/ 2133600 h 3340100"/>
                  <a:gd name="connsiteX10" fmla="*/ 1104900 w 8534400"/>
                  <a:gd name="connsiteY10" fmla="*/ 2209800 h 3340100"/>
                  <a:gd name="connsiteX11" fmla="*/ 1244600 w 8534400"/>
                  <a:gd name="connsiteY11" fmla="*/ 1028700 h 3340100"/>
                  <a:gd name="connsiteX12" fmla="*/ 1308100 w 8534400"/>
                  <a:gd name="connsiteY12" fmla="*/ 558800 h 3340100"/>
                  <a:gd name="connsiteX13" fmla="*/ 1473200 w 8534400"/>
                  <a:gd name="connsiteY13" fmla="*/ 1244600 h 3340100"/>
                  <a:gd name="connsiteX14" fmla="*/ 1536700 w 8534400"/>
                  <a:gd name="connsiteY14" fmla="*/ 1790700 h 3340100"/>
                  <a:gd name="connsiteX15" fmla="*/ 1714500 w 8534400"/>
                  <a:gd name="connsiteY15" fmla="*/ 2857500 h 3340100"/>
                  <a:gd name="connsiteX16" fmla="*/ 1841500 w 8534400"/>
                  <a:gd name="connsiteY16" fmla="*/ 1612900 h 3340100"/>
                  <a:gd name="connsiteX17" fmla="*/ 2082800 w 8534400"/>
                  <a:gd name="connsiteY17" fmla="*/ 1231900 h 3340100"/>
                  <a:gd name="connsiteX18" fmla="*/ 2146300 w 8534400"/>
                  <a:gd name="connsiteY18" fmla="*/ 1701800 h 3340100"/>
                  <a:gd name="connsiteX19" fmla="*/ 2286000 w 8534400"/>
                  <a:gd name="connsiteY19" fmla="*/ 2527300 h 3340100"/>
                  <a:gd name="connsiteX20" fmla="*/ 2400300 w 8534400"/>
                  <a:gd name="connsiteY20" fmla="*/ 2108200 h 3340100"/>
                  <a:gd name="connsiteX21" fmla="*/ 2667000 w 8534400"/>
                  <a:gd name="connsiteY21" fmla="*/ 965200 h 3340100"/>
                  <a:gd name="connsiteX22" fmla="*/ 2806700 w 8534400"/>
                  <a:gd name="connsiteY22" fmla="*/ 2413000 h 3340100"/>
                  <a:gd name="connsiteX23" fmla="*/ 2984500 w 8534400"/>
                  <a:gd name="connsiteY23" fmla="*/ 2057400 h 3340100"/>
                  <a:gd name="connsiteX24" fmla="*/ 3098800 w 8534400"/>
                  <a:gd name="connsiteY24" fmla="*/ 2578100 h 3340100"/>
                  <a:gd name="connsiteX25" fmla="*/ 3187700 w 8534400"/>
                  <a:gd name="connsiteY25" fmla="*/ 2298700 h 3340100"/>
                  <a:gd name="connsiteX26" fmla="*/ 3263900 w 8534400"/>
                  <a:gd name="connsiteY26" fmla="*/ 2286000 h 3340100"/>
                  <a:gd name="connsiteX27" fmla="*/ 3340100 w 8534400"/>
                  <a:gd name="connsiteY27" fmla="*/ 2540000 h 3340100"/>
                  <a:gd name="connsiteX28" fmla="*/ 3492500 w 8534400"/>
                  <a:gd name="connsiteY28" fmla="*/ 1905000 h 3340100"/>
                  <a:gd name="connsiteX29" fmla="*/ 3670300 w 8534400"/>
                  <a:gd name="connsiteY29" fmla="*/ 2451100 h 3340100"/>
                  <a:gd name="connsiteX30" fmla="*/ 3733800 w 8534400"/>
                  <a:gd name="connsiteY30" fmla="*/ 2247900 h 3340100"/>
                  <a:gd name="connsiteX31" fmla="*/ 3937000 w 8534400"/>
                  <a:gd name="connsiteY31" fmla="*/ 0 h 3340100"/>
                  <a:gd name="connsiteX32" fmla="*/ 4064000 w 8534400"/>
                  <a:gd name="connsiteY32" fmla="*/ 292100 h 3340100"/>
                  <a:gd name="connsiteX33" fmla="*/ 4216400 w 8534400"/>
                  <a:gd name="connsiteY33" fmla="*/ 1663700 h 3340100"/>
                  <a:gd name="connsiteX34" fmla="*/ 4330700 w 8534400"/>
                  <a:gd name="connsiteY34" fmla="*/ 3340100 h 3340100"/>
                  <a:gd name="connsiteX35" fmla="*/ 4597400 w 8534400"/>
                  <a:gd name="connsiteY35" fmla="*/ 1371600 h 3340100"/>
                  <a:gd name="connsiteX36" fmla="*/ 4686300 w 8534400"/>
                  <a:gd name="connsiteY36" fmla="*/ 1397000 h 3340100"/>
                  <a:gd name="connsiteX37" fmla="*/ 4724400 w 8534400"/>
                  <a:gd name="connsiteY37" fmla="*/ 952500 h 3340100"/>
                  <a:gd name="connsiteX38" fmla="*/ 4876800 w 8534400"/>
                  <a:gd name="connsiteY38" fmla="*/ 2476500 h 3340100"/>
                  <a:gd name="connsiteX39" fmla="*/ 4965700 w 8534400"/>
                  <a:gd name="connsiteY39" fmla="*/ 2222500 h 3340100"/>
                  <a:gd name="connsiteX40" fmla="*/ 5067300 w 8534400"/>
                  <a:gd name="connsiteY40" fmla="*/ 2057400 h 3340100"/>
                  <a:gd name="connsiteX41" fmla="*/ 5156200 w 8534400"/>
                  <a:gd name="connsiteY41" fmla="*/ 2120900 h 3340100"/>
                  <a:gd name="connsiteX42" fmla="*/ 5308600 w 8534400"/>
                  <a:gd name="connsiteY42" fmla="*/ 1435100 h 3340100"/>
                  <a:gd name="connsiteX43" fmla="*/ 5486400 w 8534400"/>
                  <a:gd name="connsiteY43" fmla="*/ 2501900 h 3340100"/>
                  <a:gd name="connsiteX44" fmla="*/ 5562600 w 8534400"/>
                  <a:gd name="connsiteY44" fmla="*/ 2235200 h 3340100"/>
                  <a:gd name="connsiteX45" fmla="*/ 5664200 w 8534400"/>
                  <a:gd name="connsiteY45" fmla="*/ 2349500 h 3340100"/>
                  <a:gd name="connsiteX46" fmla="*/ 5816600 w 8534400"/>
                  <a:gd name="connsiteY46" fmla="*/ 1676400 h 3340100"/>
                  <a:gd name="connsiteX47" fmla="*/ 5969000 w 8534400"/>
                  <a:gd name="connsiteY47" fmla="*/ 2171700 h 3340100"/>
                  <a:gd name="connsiteX48" fmla="*/ 6032500 w 8534400"/>
                  <a:gd name="connsiteY48" fmla="*/ 1955800 h 3340100"/>
                  <a:gd name="connsiteX49" fmla="*/ 6108700 w 8534400"/>
                  <a:gd name="connsiteY49" fmla="*/ 1943100 h 3340100"/>
                  <a:gd name="connsiteX50" fmla="*/ 6223000 w 8534400"/>
                  <a:gd name="connsiteY50" fmla="*/ 2628900 h 3340100"/>
                  <a:gd name="connsiteX51" fmla="*/ 6362700 w 8534400"/>
                  <a:gd name="connsiteY51" fmla="*/ 2641600 h 3340100"/>
                  <a:gd name="connsiteX52" fmla="*/ 6400800 w 8534400"/>
                  <a:gd name="connsiteY52" fmla="*/ 2540000 h 3340100"/>
                  <a:gd name="connsiteX53" fmla="*/ 6438900 w 8534400"/>
                  <a:gd name="connsiteY53" fmla="*/ 2692400 h 3340100"/>
                  <a:gd name="connsiteX54" fmla="*/ 6540500 w 8534400"/>
                  <a:gd name="connsiteY54" fmla="*/ 2806700 h 3340100"/>
                  <a:gd name="connsiteX55" fmla="*/ 6743700 w 8534400"/>
                  <a:gd name="connsiteY55" fmla="*/ 279400 h 3340100"/>
                  <a:gd name="connsiteX56" fmla="*/ 6845300 w 8534400"/>
                  <a:gd name="connsiteY56" fmla="*/ 330200 h 3340100"/>
                  <a:gd name="connsiteX57" fmla="*/ 6934200 w 8534400"/>
                  <a:gd name="connsiteY57" fmla="*/ 952500 h 3340100"/>
                  <a:gd name="connsiteX58" fmla="*/ 7175500 w 8534400"/>
                  <a:gd name="connsiteY58" fmla="*/ 2692400 h 3340100"/>
                  <a:gd name="connsiteX59" fmla="*/ 7327900 w 8534400"/>
                  <a:gd name="connsiteY59" fmla="*/ 1612900 h 3340100"/>
                  <a:gd name="connsiteX60" fmla="*/ 7416800 w 8534400"/>
                  <a:gd name="connsiteY60" fmla="*/ 2082800 h 3340100"/>
                  <a:gd name="connsiteX61" fmla="*/ 7518400 w 8534400"/>
                  <a:gd name="connsiteY61" fmla="*/ 1689100 h 3340100"/>
                  <a:gd name="connsiteX62" fmla="*/ 7569200 w 8534400"/>
                  <a:gd name="connsiteY62" fmla="*/ 1257300 h 3340100"/>
                  <a:gd name="connsiteX63" fmla="*/ 7632700 w 8534400"/>
                  <a:gd name="connsiteY63" fmla="*/ 2197100 h 3340100"/>
                  <a:gd name="connsiteX64" fmla="*/ 7747000 w 8534400"/>
                  <a:gd name="connsiteY64" fmla="*/ 2527300 h 3340100"/>
                  <a:gd name="connsiteX65" fmla="*/ 7835900 w 8534400"/>
                  <a:gd name="connsiteY65" fmla="*/ 1968500 h 3340100"/>
                  <a:gd name="connsiteX66" fmla="*/ 7962900 w 8534400"/>
                  <a:gd name="connsiteY66" fmla="*/ 2146300 h 3340100"/>
                  <a:gd name="connsiteX67" fmla="*/ 8115300 w 8534400"/>
                  <a:gd name="connsiteY67" fmla="*/ 1257300 h 3340100"/>
                  <a:gd name="connsiteX68" fmla="*/ 8255000 w 8534400"/>
                  <a:gd name="connsiteY68" fmla="*/ 2171700 h 3340100"/>
                  <a:gd name="connsiteX69" fmla="*/ 8305800 w 8534400"/>
                  <a:gd name="connsiteY69" fmla="*/ 2044700 h 3340100"/>
                  <a:gd name="connsiteX70" fmla="*/ 8343900 w 8534400"/>
                  <a:gd name="connsiteY70" fmla="*/ 2171700 h 3340100"/>
                  <a:gd name="connsiteX71" fmla="*/ 8382000 w 8534400"/>
                  <a:gd name="connsiteY71" fmla="*/ 2032000 h 3340100"/>
                  <a:gd name="connsiteX72" fmla="*/ 8534400 w 8534400"/>
                  <a:gd name="connsiteY72" fmla="*/ 1317172 h 3340100"/>
                  <a:gd name="connsiteX0" fmla="*/ 0 w 8534400"/>
                  <a:gd name="connsiteY0" fmla="*/ 1270000 h 3340100"/>
                  <a:gd name="connsiteX1" fmla="*/ 88900 w 8534400"/>
                  <a:gd name="connsiteY1" fmla="*/ 1447800 h 3340100"/>
                  <a:gd name="connsiteX2" fmla="*/ 152400 w 8534400"/>
                  <a:gd name="connsiteY2" fmla="*/ 2120900 h 3340100"/>
                  <a:gd name="connsiteX3" fmla="*/ 241300 w 8534400"/>
                  <a:gd name="connsiteY3" fmla="*/ 1968500 h 3340100"/>
                  <a:gd name="connsiteX4" fmla="*/ 266700 w 8534400"/>
                  <a:gd name="connsiteY4" fmla="*/ 1803400 h 3340100"/>
                  <a:gd name="connsiteX5" fmla="*/ 431800 w 8534400"/>
                  <a:gd name="connsiteY5" fmla="*/ 2844800 h 3340100"/>
                  <a:gd name="connsiteX6" fmla="*/ 533400 w 8534400"/>
                  <a:gd name="connsiteY6" fmla="*/ 2235200 h 3340100"/>
                  <a:gd name="connsiteX7" fmla="*/ 673100 w 8534400"/>
                  <a:gd name="connsiteY7" fmla="*/ 2959100 h 3340100"/>
                  <a:gd name="connsiteX8" fmla="*/ 876300 w 8534400"/>
                  <a:gd name="connsiteY8" fmla="*/ 1612900 h 3340100"/>
                  <a:gd name="connsiteX9" fmla="*/ 1003300 w 8534400"/>
                  <a:gd name="connsiteY9" fmla="*/ 2133600 h 3340100"/>
                  <a:gd name="connsiteX10" fmla="*/ 1104900 w 8534400"/>
                  <a:gd name="connsiteY10" fmla="*/ 2209800 h 3340100"/>
                  <a:gd name="connsiteX11" fmla="*/ 1244600 w 8534400"/>
                  <a:gd name="connsiteY11" fmla="*/ 1028700 h 3340100"/>
                  <a:gd name="connsiteX12" fmla="*/ 1308100 w 8534400"/>
                  <a:gd name="connsiteY12" fmla="*/ 558800 h 3340100"/>
                  <a:gd name="connsiteX13" fmla="*/ 1473200 w 8534400"/>
                  <a:gd name="connsiteY13" fmla="*/ 1244600 h 3340100"/>
                  <a:gd name="connsiteX14" fmla="*/ 1536700 w 8534400"/>
                  <a:gd name="connsiteY14" fmla="*/ 1790700 h 3340100"/>
                  <a:gd name="connsiteX15" fmla="*/ 1714500 w 8534400"/>
                  <a:gd name="connsiteY15" fmla="*/ 2857500 h 3340100"/>
                  <a:gd name="connsiteX16" fmla="*/ 1841500 w 8534400"/>
                  <a:gd name="connsiteY16" fmla="*/ 1612900 h 3340100"/>
                  <a:gd name="connsiteX17" fmla="*/ 2082800 w 8534400"/>
                  <a:gd name="connsiteY17" fmla="*/ 1231900 h 3340100"/>
                  <a:gd name="connsiteX18" fmla="*/ 2146300 w 8534400"/>
                  <a:gd name="connsiteY18" fmla="*/ 1701800 h 3340100"/>
                  <a:gd name="connsiteX19" fmla="*/ 2286000 w 8534400"/>
                  <a:gd name="connsiteY19" fmla="*/ 2527300 h 3340100"/>
                  <a:gd name="connsiteX20" fmla="*/ 2400300 w 8534400"/>
                  <a:gd name="connsiteY20" fmla="*/ 2108200 h 3340100"/>
                  <a:gd name="connsiteX21" fmla="*/ 2667000 w 8534400"/>
                  <a:gd name="connsiteY21" fmla="*/ 965200 h 3340100"/>
                  <a:gd name="connsiteX22" fmla="*/ 2806700 w 8534400"/>
                  <a:gd name="connsiteY22" fmla="*/ 2413000 h 3340100"/>
                  <a:gd name="connsiteX23" fmla="*/ 2984500 w 8534400"/>
                  <a:gd name="connsiteY23" fmla="*/ 2057400 h 3340100"/>
                  <a:gd name="connsiteX24" fmla="*/ 3098800 w 8534400"/>
                  <a:gd name="connsiteY24" fmla="*/ 2578100 h 3340100"/>
                  <a:gd name="connsiteX25" fmla="*/ 3187700 w 8534400"/>
                  <a:gd name="connsiteY25" fmla="*/ 2298700 h 3340100"/>
                  <a:gd name="connsiteX26" fmla="*/ 3263900 w 8534400"/>
                  <a:gd name="connsiteY26" fmla="*/ 2286000 h 3340100"/>
                  <a:gd name="connsiteX27" fmla="*/ 3340100 w 8534400"/>
                  <a:gd name="connsiteY27" fmla="*/ 2540000 h 3340100"/>
                  <a:gd name="connsiteX28" fmla="*/ 3492500 w 8534400"/>
                  <a:gd name="connsiteY28" fmla="*/ 1905000 h 3340100"/>
                  <a:gd name="connsiteX29" fmla="*/ 3670300 w 8534400"/>
                  <a:gd name="connsiteY29" fmla="*/ 2451100 h 3340100"/>
                  <a:gd name="connsiteX30" fmla="*/ 3733800 w 8534400"/>
                  <a:gd name="connsiteY30" fmla="*/ 2247900 h 3340100"/>
                  <a:gd name="connsiteX31" fmla="*/ 3937000 w 8534400"/>
                  <a:gd name="connsiteY31" fmla="*/ 0 h 3340100"/>
                  <a:gd name="connsiteX32" fmla="*/ 4216400 w 8534400"/>
                  <a:gd name="connsiteY32" fmla="*/ 1663700 h 3340100"/>
                  <a:gd name="connsiteX33" fmla="*/ 4330700 w 8534400"/>
                  <a:gd name="connsiteY33" fmla="*/ 3340100 h 3340100"/>
                  <a:gd name="connsiteX34" fmla="*/ 4597400 w 8534400"/>
                  <a:gd name="connsiteY34" fmla="*/ 1371600 h 3340100"/>
                  <a:gd name="connsiteX35" fmla="*/ 4686300 w 8534400"/>
                  <a:gd name="connsiteY35" fmla="*/ 1397000 h 3340100"/>
                  <a:gd name="connsiteX36" fmla="*/ 4724400 w 8534400"/>
                  <a:gd name="connsiteY36" fmla="*/ 952500 h 3340100"/>
                  <a:gd name="connsiteX37" fmla="*/ 4876800 w 8534400"/>
                  <a:gd name="connsiteY37" fmla="*/ 2476500 h 3340100"/>
                  <a:gd name="connsiteX38" fmla="*/ 4965700 w 8534400"/>
                  <a:gd name="connsiteY38" fmla="*/ 2222500 h 3340100"/>
                  <a:gd name="connsiteX39" fmla="*/ 5067300 w 8534400"/>
                  <a:gd name="connsiteY39" fmla="*/ 2057400 h 3340100"/>
                  <a:gd name="connsiteX40" fmla="*/ 5156200 w 8534400"/>
                  <a:gd name="connsiteY40" fmla="*/ 2120900 h 3340100"/>
                  <a:gd name="connsiteX41" fmla="*/ 5308600 w 8534400"/>
                  <a:gd name="connsiteY41" fmla="*/ 1435100 h 3340100"/>
                  <a:gd name="connsiteX42" fmla="*/ 5486400 w 8534400"/>
                  <a:gd name="connsiteY42" fmla="*/ 2501900 h 3340100"/>
                  <a:gd name="connsiteX43" fmla="*/ 5562600 w 8534400"/>
                  <a:gd name="connsiteY43" fmla="*/ 2235200 h 3340100"/>
                  <a:gd name="connsiteX44" fmla="*/ 5664200 w 8534400"/>
                  <a:gd name="connsiteY44" fmla="*/ 2349500 h 3340100"/>
                  <a:gd name="connsiteX45" fmla="*/ 5816600 w 8534400"/>
                  <a:gd name="connsiteY45" fmla="*/ 1676400 h 3340100"/>
                  <a:gd name="connsiteX46" fmla="*/ 5969000 w 8534400"/>
                  <a:gd name="connsiteY46" fmla="*/ 2171700 h 3340100"/>
                  <a:gd name="connsiteX47" fmla="*/ 6032500 w 8534400"/>
                  <a:gd name="connsiteY47" fmla="*/ 1955800 h 3340100"/>
                  <a:gd name="connsiteX48" fmla="*/ 6108700 w 8534400"/>
                  <a:gd name="connsiteY48" fmla="*/ 1943100 h 3340100"/>
                  <a:gd name="connsiteX49" fmla="*/ 6223000 w 8534400"/>
                  <a:gd name="connsiteY49" fmla="*/ 2628900 h 3340100"/>
                  <a:gd name="connsiteX50" fmla="*/ 6362700 w 8534400"/>
                  <a:gd name="connsiteY50" fmla="*/ 2641600 h 3340100"/>
                  <a:gd name="connsiteX51" fmla="*/ 6400800 w 8534400"/>
                  <a:gd name="connsiteY51" fmla="*/ 2540000 h 3340100"/>
                  <a:gd name="connsiteX52" fmla="*/ 6438900 w 8534400"/>
                  <a:gd name="connsiteY52" fmla="*/ 2692400 h 3340100"/>
                  <a:gd name="connsiteX53" fmla="*/ 6540500 w 8534400"/>
                  <a:gd name="connsiteY53" fmla="*/ 2806700 h 3340100"/>
                  <a:gd name="connsiteX54" fmla="*/ 6743700 w 8534400"/>
                  <a:gd name="connsiteY54" fmla="*/ 279400 h 3340100"/>
                  <a:gd name="connsiteX55" fmla="*/ 6845300 w 8534400"/>
                  <a:gd name="connsiteY55" fmla="*/ 330200 h 3340100"/>
                  <a:gd name="connsiteX56" fmla="*/ 6934200 w 8534400"/>
                  <a:gd name="connsiteY56" fmla="*/ 952500 h 3340100"/>
                  <a:gd name="connsiteX57" fmla="*/ 7175500 w 8534400"/>
                  <a:gd name="connsiteY57" fmla="*/ 2692400 h 3340100"/>
                  <a:gd name="connsiteX58" fmla="*/ 7327900 w 8534400"/>
                  <a:gd name="connsiteY58" fmla="*/ 1612900 h 3340100"/>
                  <a:gd name="connsiteX59" fmla="*/ 7416800 w 8534400"/>
                  <a:gd name="connsiteY59" fmla="*/ 2082800 h 3340100"/>
                  <a:gd name="connsiteX60" fmla="*/ 7518400 w 8534400"/>
                  <a:gd name="connsiteY60" fmla="*/ 1689100 h 3340100"/>
                  <a:gd name="connsiteX61" fmla="*/ 7569200 w 8534400"/>
                  <a:gd name="connsiteY61" fmla="*/ 1257300 h 3340100"/>
                  <a:gd name="connsiteX62" fmla="*/ 7632700 w 8534400"/>
                  <a:gd name="connsiteY62" fmla="*/ 2197100 h 3340100"/>
                  <a:gd name="connsiteX63" fmla="*/ 7747000 w 8534400"/>
                  <a:gd name="connsiteY63" fmla="*/ 2527300 h 3340100"/>
                  <a:gd name="connsiteX64" fmla="*/ 7835900 w 8534400"/>
                  <a:gd name="connsiteY64" fmla="*/ 1968500 h 3340100"/>
                  <a:gd name="connsiteX65" fmla="*/ 7962900 w 8534400"/>
                  <a:gd name="connsiteY65" fmla="*/ 2146300 h 3340100"/>
                  <a:gd name="connsiteX66" fmla="*/ 8115300 w 8534400"/>
                  <a:gd name="connsiteY66" fmla="*/ 1257300 h 3340100"/>
                  <a:gd name="connsiteX67" fmla="*/ 8255000 w 8534400"/>
                  <a:gd name="connsiteY67" fmla="*/ 2171700 h 3340100"/>
                  <a:gd name="connsiteX68" fmla="*/ 8305800 w 8534400"/>
                  <a:gd name="connsiteY68" fmla="*/ 2044700 h 3340100"/>
                  <a:gd name="connsiteX69" fmla="*/ 8343900 w 8534400"/>
                  <a:gd name="connsiteY69" fmla="*/ 2171700 h 3340100"/>
                  <a:gd name="connsiteX70" fmla="*/ 8382000 w 8534400"/>
                  <a:gd name="connsiteY70" fmla="*/ 2032000 h 3340100"/>
                  <a:gd name="connsiteX71" fmla="*/ 8534400 w 8534400"/>
                  <a:gd name="connsiteY71" fmla="*/ 1317172 h 3340100"/>
                  <a:gd name="connsiteX0" fmla="*/ 0 w 8534400"/>
                  <a:gd name="connsiteY0" fmla="*/ 1168400 h 3238500"/>
                  <a:gd name="connsiteX1" fmla="*/ 88900 w 8534400"/>
                  <a:gd name="connsiteY1" fmla="*/ 1346200 h 3238500"/>
                  <a:gd name="connsiteX2" fmla="*/ 152400 w 8534400"/>
                  <a:gd name="connsiteY2" fmla="*/ 2019300 h 3238500"/>
                  <a:gd name="connsiteX3" fmla="*/ 241300 w 8534400"/>
                  <a:gd name="connsiteY3" fmla="*/ 1866900 h 3238500"/>
                  <a:gd name="connsiteX4" fmla="*/ 266700 w 8534400"/>
                  <a:gd name="connsiteY4" fmla="*/ 1701800 h 3238500"/>
                  <a:gd name="connsiteX5" fmla="*/ 431800 w 8534400"/>
                  <a:gd name="connsiteY5" fmla="*/ 2743200 h 3238500"/>
                  <a:gd name="connsiteX6" fmla="*/ 533400 w 8534400"/>
                  <a:gd name="connsiteY6" fmla="*/ 2133600 h 3238500"/>
                  <a:gd name="connsiteX7" fmla="*/ 673100 w 8534400"/>
                  <a:gd name="connsiteY7" fmla="*/ 2857500 h 3238500"/>
                  <a:gd name="connsiteX8" fmla="*/ 876300 w 8534400"/>
                  <a:gd name="connsiteY8" fmla="*/ 1511300 h 3238500"/>
                  <a:gd name="connsiteX9" fmla="*/ 1003300 w 8534400"/>
                  <a:gd name="connsiteY9" fmla="*/ 2032000 h 3238500"/>
                  <a:gd name="connsiteX10" fmla="*/ 1104900 w 8534400"/>
                  <a:gd name="connsiteY10" fmla="*/ 2108200 h 3238500"/>
                  <a:gd name="connsiteX11" fmla="*/ 1244600 w 8534400"/>
                  <a:gd name="connsiteY11" fmla="*/ 927100 h 3238500"/>
                  <a:gd name="connsiteX12" fmla="*/ 1308100 w 8534400"/>
                  <a:gd name="connsiteY12" fmla="*/ 457200 h 3238500"/>
                  <a:gd name="connsiteX13" fmla="*/ 1473200 w 8534400"/>
                  <a:gd name="connsiteY13" fmla="*/ 1143000 h 3238500"/>
                  <a:gd name="connsiteX14" fmla="*/ 1536700 w 8534400"/>
                  <a:gd name="connsiteY14" fmla="*/ 1689100 h 3238500"/>
                  <a:gd name="connsiteX15" fmla="*/ 1714500 w 8534400"/>
                  <a:gd name="connsiteY15" fmla="*/ 2755900 h 3238500"/>
                  <a:gd name="connsiteX16" fmla="*/ 1841500 w 8534400"/>
                  <a:gd name="connsiteY16" fmla="*/ 1511300 h 3238500"/>
                  <a:gd name="connsiteX17" fmla="*/ 2082800 w 8534400"/>
                  <a:gd name="connsiteY17" fmla="*/ 1130300 h 3238500"/>
                  <a:gd name="connsiteX18" fmla="*/ 2146300 w 8534400"/>
                  <a:gd name="connsiteY18" fmla="*/ 1600200 h 3238500"/>
                  <a:gd name="connsiteX19" fmla="*/ 2286000 w 8534400"/>
                  <a:gd name="connsiteY19" fmla="*/ 2425700 h 3238500"/>
                  <a:gd name="connsiteX20" fmla="*/ 2400300 w 8534400"/>
                  <a:gd name="connsiteY20" fmla="*/ 2006600 h 3238500"/>
                  <a:gd name="connsiteX21" fmla="*/ 2667000 w 8534400"/>
                  <a:gd name="connsiteY21" fmla="*/ 863600 h 3238500"/>
                  <a:gd name="connsiteX22" fmla="*/ 2806700 w 8534400"/>
                  <a:gd name="connsiteY22" fmla="*/ 2311400 h 3238500"/>
                  <a:gd name="connsiteX23" fmla="*/ 2984500 w 8534400"/>
                  <a:gd name="connsiteY23" fmla="*/ 1955800 h 3238500"/>
                  <a:gd name="connsiteX24" fmla="*/ 3098800 w 8534400"/>
                  <a:gd name="connsiteY24" fmla="*/ 2476500 h 3238500"/>
                  <a:gd name="connsiteX25" fmla="*/ 3187700 w 8534400"/>
                  <a:gd name="connsiteY25" fmla="*/ 2197100 h 3238500"/>
                  <a:gd name="connsiteX26" fmla="*/ 3263900 w 8534400"/>
                  <a:gd name="connsiteY26" fmla="*/ 2184400 h 3238500"/>
                  <a:gd name="connsiteX27" fmla="*/ 3340100 w 8534400"/>
                  <a:gd name="connsiteY27" fmla="*/ 2438400 h 3238500"/>
                  <a:gd name="connsiteX28" fmla="*/ 3492500 w 8534400"/>
                  <a:gd name="connsiteY28" fmla="*/ 1803400 h 3238500"/>
                  <a:gd name="connsiteX29" fmla="*/ 3670300 w 8534400"/>
                  <a:gd name="connsiteY29" fmla="*/ 2349500 h 3238500"/>
                  <a:gd name="connsiteX30" fmla="*/ 3733800 w 8534400"/>
                  <a:gd name="connsiteY30" fmla="*/ 2146300 h 3238500"/>
                  <a:gd name="connsiteX31" fmla="*/ 3915743 w 8534400"/>
                  <a:gd name="connsiteY31" fmla="*/ 0 h 3238500"/>
                  <a:gd name="connsiteX32" fmla="*/ 4216400 w 8534400"/>
                  <a:gd name="connsiteY32" fmla="*/ 1562100 h 3238500"/>
                  <a:gd name="connsiteX33" fmla="*/ 4330700 w 8534400"/>
                  <a:gd name="connsiteY33" fmla="*/ 3238500 h 3238500"/>
                  <a:gd name="connsiteX34" fmla="*/ 4597400 w 8534400"/>
                  <a:gd name="connsiteY34" fmla="*/ 1270000 h 3238500"/>
                  <a:gd name="connsiteX35" fmla="*/ 4686300 w 8534400"/>
                  <a:gd name="connsiteY35" fmla="*/ 1295400 h 3238500"/>
                  <a:gd name="connsiteX36" fmla="*/ 4724400 w 8534400"/>
                  <a:gd name="connsiteY36" fmla="*/ 850900 h 3238500"/>
                  <a:gd name="connsiteX37" fmla="*/ 4876800 w 8534400"/>
                  <a:gd name="connsiteY37" fmla="*/ 2374900 h 3238500"/>
                  <a:gd name="connsiteX38" fmla="*/ 4965700 w 8534400"/>
                  <a:gd name="connsiteY38" fmla="*/ 2120900 h 3238500"/>
                  <a:gd name="connsiteX39" fmla="*/ 5067300 w 8534400"/>
                  <a:gd name="connsiteY39" fmla="*/ 1955800 h 3238500"/>
                  <a:gd name="connsiteX40" fmla="*/ 5156200 w 8534400"/>
                  <a:gd name="connsiteY40" fmla="*/ 2019300 h 3238500"/>
                  <a:gd name="connsiteX41" fmla="*/ 5308600 w 8534400"/>
                  <a:gd name="connsiteY41" fmla="*/ 1333500 h 3238500"/>
                  <a:gd name="connsiteX42" fmla="*/ 5486400 w 8534400"/>
                  <a:gd name="connsiteY42" fmla="*/ 2400300 h 3238500"/>
                  <a:gd name="connsiteX43" fmla="*/ 5562600 w 8534400"/>
                  <a:gd name="connsiteY43" fmla="*/ 2133600 h 3238500"/>
                  <a:gd name="connsiteX44" fmla="*/ 5664200 w 8534400"/>
                  <a:gd name="connsiteY44" fmla="*/ 2247900 h 3238500"/>
                  <a:gd name="connsiteX45" fmla="*/ 5816600 w 8534400"/>
                  <a:gd name="connsiteY45" fmla="*/ 1574800 h 3238500"/>
                  <a:gd name="connsiteX46" fmla="*/ 5969000 w 8534400"/>
                  <a:gd name="connsiteY46" fmla="*/ 2070100 h 3238500"/>
                  <a:gd name="connsiteX47" fmla="*/ 6032500 w 8534400"/>
                  <a:gd name="connsiteY47" fmla="*/ 1854200 h 3238500"/>
                  <a:gd name="connsiteX48" fmla="*/ 6108700 w 8534400"/>
                  <a:gd name="connsiteY48" fmla="*/ 1841500 h 3238500"/>
                  <a:gd name="connsiteX49" fmla="*/ 6223000 w 8534400"/>
                  <a:gd name="connsiteY49" fmla="*/ 2527300 h 3238500"/>
                  <a:gd name="connsiteX50" fmla="*/ 6362700 w 8534400"/>
                  <a:gd name="connsiteY50" fmla="*/ 2540000 h 3238500"/>
                  <a:gd name="connsiteX51" fmla="*/ 6400800 w 8534400"/>
                  <a:gd name="connsiteY51" fmla="*/ 2438400 h 3238500"/>
                  <a:gd name="connsiteX52" fmla="*/ 6438900 w 8534400"/>
                  <a:gd name="connsiteY52" fmla="*/ 2590800 h 3238500"/>
                  <a:gd name="connsiteX53" fmla="*/ 6540500 w 8534400"/>
                  <a:gd name="connsiteY53" fmla="*/ 2705100 h 3238500"/>
                  <a:gd name="connsiteX54" fmla="*/ 6743700 w 8534400"/>
                  <a:gd name="connsiteY54" fmla="*/ 177800 h 3238500"/>
                  <a:gd name="connsiteX55" fmla="*/ 6845300 w 8534400"/>
                  <a:gd name="connsiteY55" fmla="*/ 228600 h 3238500"/>
                  <a:gd name="connsiteX56" fmla="*/ 6934200 w 8534400"/>
                  <a:gd name="connsiteY56" fmla="*/ 850900 h 3238500"/>
                  <a:gd name="connsiteX57" fmla="*/ 7175500 w 8534400"/>
                  <a:gd name="connsiteY57" fmla="*/ 2590800 h 3238500"/>
                  <a:gd name="connsiteX58" fmla="*/ 7327900 w 8534400"/>
                  <a:gd name="connsiteY58" fmla="*/ 1511300 h 3238500"/>
                  <a:gd name="connsiteX59" fmla="*/ 7416800 w 8534400"/>
                  <a:gd name="connsiteY59" fmla="*/ 1981200 h 3238500"/>
                  <a:gd name="connsiteX60" fmla="*/ 7518400 w 8534400"/>
                  <a:gd name="connsiteY60" fmla="*/ 1587500 h 3238500"/>
                  <a:gd name="connsiteX61" fmla="*/ 7569200 w 8534400"/>
                  <a:gd name="connsiteY61" fmla="*/ 1155700 h 3238500"/>
                  <a:gd name="connsiteX62" fmla="*/ 7632700 w 8534400"/>
                  <a:gd name="connsiteY62" fmla="*/ 2095500 h 3238500"/>
                  <a:gd name="connsiteX63" fmla="*/ 7747000 w 8534400"/>
                  <a:gd name="connsiteY63" fmla="*/ 2425700 h 3238500"/>
                  <a:gd name="connsiteX64" fmla="*/ 7835900 w 8534400"/>
                  <a:gd name="connsiteY64" fmla="*/ 1866900 h 3238500"/>
                  <a:gd name="connsiteX65" fmla="*/ 7962900 w 8534400"/>
                  <a:gd name="connsiteY65" fmla="*/ 2044700 h 3238500"/>
                  <a:gd name="connsiteX66" fmla="*/ 8115300 w 8534400"/>
                  <a:gd name="connsiteY66" fmla="*/ 1155700 h 3238500"/>
                  <a:gd name="connsiteX67" fmla="*/ 8255000 w 8534400"/>
                  <a:gd name="connsiteY67" fmla="*/ 2070100 h 3238500"/>
                  <a:gd name="connsiteX68" fmla="*/ 8305800 w 8534400"/>
                  <a:gd name="connsiteY68" fmla="*/ 1943100 h 3238500"/>
                  <a:gd name="connsiteX69" fmla="*/ 8343900 w 8534400"/>
                  <a:gd name="connsiteY69" fmla="*/ 2070100 h 3238500"/>
                  <a:gd name="connsiteX70" fmla="*/ 8382000 w 8534400"/>
                  <a:gd name="connsiteY70" fmla="*/ 1930400 h 3238500"/>
                  <a:gd name="connsiteX71" fmla="*/ 8534400 w 8534400"/>
                  <a:gd name="connsiteY71" fmla="*/ 1215572 h 3238500"/>
                  <a:gd name="connsiteX0" fmla="*/ 0 w 8534400"/>
                  <a:gd name="connsiteY0" fmla="*/ 1168400 h 3238500"/>
                  <a:gd name="connsiteX1" fmla="*/ 88900 w 8534400"/>
                  <a:gd name="connsiteY1" fmla="*/ 1346200 h 3238500"/>
                  <a:gd name="connsiteX2" fmla="*/ 152400 w 8534400"/>
                  <a:gd name="connsiteY2" fmla="*/ 2019300 h 3238500"/>
                  <a:gd name="connsiteX3" fmla="*/ 241300 w 8534400"/>
                  <a:gd name="connsiteY3" fmla="*/ 1866900 h 3238500"/>
                  <a:gd name="connsiteX4" fmla="*/ 266700 w 8534400"/>
                  <a:gd name="connsiteY4" fmla="*/ 1701800 h 3238500"/>
                  <a:gd name="connsiteX5" fmla="*/ 431800 w 8534400"/>
                  <a:gd name="connsiteY5" fmla="*/ 2743200 h 3238500"/>
                  <a:gd name="connsiteX6" fmla="*/ 533400 w 8534400"/>
                  <a:gd name="connsiteY6" fmla="*/ 2133600 h 3238500"/>
                  <a:gd name="connsiteX7" fmla="*/ 673100 w 8534400"/>
                  <a:gd name="connsiteY7" fmla="*/ 2857500 h 3238500"/>
                  <a:gd name="connsiteX8" fmla="*/ 876300 w 8534400"/>
                  <a:gd name="connsiteY8" fmla="*/ 1511300 h 3238500"/>
                  <a:gd name="connsiteX9" fmla="*/ 1003300 w 8534400"/>
                  <a:gd name="connsiteY9" fmla="*/ 2032000 h 3238500"/>
                  <a:gd name="connsiteX10" fmla="*/ 1104900 w 8534400"/>
                  <a:gd name="connsiteY10" fmla="*/ 2108200 h 3238500"/>
                  <a:gd name="connsiteX11" fmla="*/ 1244600 w 8534400"/>
                  <a:gd name="connsiteY11" fmla="*/ 927100 h 3238500"/>
                  <a:gd name="connsiteX12" fmla="*/ 1308100 w 8534400"/>
                  <a:gd name="connsiteY12" fmla="*/ 457200 h 3238500"/>
                  <a:gd name="connsiteX13" fmla="*/ 1473200 w 8534400"/>
                  <a:gd name="connsiteY13" fmla="*/ 1143000 h 3238500"/>
                  <a:gd name="connsiteX14" fmla="*/ 1536700 w 8534400"/>
                  <a:gd name="connsiteY14" fmla="*/ 1689100 h 3238500"/>
                  <a:gd name="connsiteX15" fmla="*/ 1714500 w 8534400"/>
                  <a:gd name="connsiteY15" fmla="*/ 2755900 h 3238500"/>
                  <a:gd name="connsiteX16" fmla="*/ 1841500 w 8534400"/>
                  <a:gd name="connsiteY16" fmla="*/ 1511300 h 3238500"/>
                  <a:gd name="connsiteX17" fmla="*/ 2082800 w 8534400"/>
                  <a:gd name="connsiteY17" fmla="*/ 1130300 h 3238500"/>
                  <a:gd name="connsiteX18" fmla="*/ 2146300 w 8534400"/>
                  <a:gd name="connsiteY18" fmla="*/ 1600200 h 3238500"/>
                  <a:gd name="connsiteX19" fmla="*/ 2286000 w 8534400"/>
                  <a:gd name="connsiteY19" fmla="*/ 2425700 h 3238500"/>
                  <a:gd name="connsiteX20" fmla="*/ 2400300 w 8534400"/>
                  <a:gd name="connsiteY20" fmla="*/ 2006600 h 3238500"/>
                  <a:gd name="connsiteX21" fmla="*/ 2667000 w 8534400"/>
                  <a:gd name="connsiteY21" fmla="*/ 863600 h 3238500"/>
                  <a:gd name="connsiteX22" fmla="*/ 2806700 w 8534400"/>
                  <a:gd name="connsiteY22" fmla="*/ 2311400 h 3238500"/>
                  <a:gd name="connsiteX23" fmla="*/ 2984500 w 8534400"/>
                  <a:gd name="connsiteY23" fmla="*/ 1955800 h 3238500"/>
                  <a:gd name="connsiteX24" fmla="*/ 3098800 w 8534400"/>
                  <a:gd name="connsiteY24" fmla="*/ 2476500 h 3238500"/>
                  <a:gd name="connsiteX25" fmla="*/ 3187700 w 8534400"/>
                  <a:gd name="connsiteY25" fmla="*/ 2197100 h 3238500"/>
                  <a:gd name="connsiteX26" fmla="*/ 3340100 w 8534400"/>
                  <a:gd name="connsiteY26" fmla="*/ 2438400 h 3238500"/>
                  <a:gd name="connsiteX27" fmla="*/ 3492500 w 8534400"/>
                  <a:gd name="connsiteY27" fmla="*/ 1803400 h 3238500"/>
                  <a:gd name="connsiteX28" fmla="*/ 3670300 w 8534400"/>
                  <a:gd name="connsiteY28" fmla="*/ 2349500 h 3238500"/>
                  <a:gd name="connsiteX29" fmla="*/ 3733800 w 8534400"/>
                  <a:gd name="connsiteY29" fmla="*/ 2146300 h 3238500"/>
                  <a:gd name="connsiteX30" fmla="*/ 3915743 w 8534400"/>
                  <a:gd name="connsiteY30" fmla="*/ 0 h 3238500"/>
                  <a:gd name="connsiteX31" fmla="*/ 4216400 w 8534400"/>
                  <a:gd name="connsiteY31" fmla="*/ 1562100 h 3238500"/>
                  <a:gd name="connsiteX32" fmla="*/ 4330700 w 8534400"/>
                  <a:gd name="connsiteY32" fmla="*/ 3238500 h 3238500"/>
                  <a:gd name="connsiteX33" fmla="*/ 4597400 w 8534400"/>
                  <a:gd name="connsiteY33" fmla="*/ 1270000 h 3238500"/>
                  <a:gd name="connsiteX34" fmla="*/ 4686300 w 8534400"/>
                  <a:gd name="connsiteY34" fmla="*/ 1295400 h 3238500"/>
                  <a:gd name="connsiteX35" fmla="*/ 4724400 w 8534400"/>
                  <a:gd name="connsiteY35" fmla="*/ 850900 h 3238500"/>
                  <a:gd name="connsiteX36" fmla="*/ 4876800 w 8534400"/>
                  <a:gd name="connsiteY36" fmla="*/ 2374900 h 3238500"/>
                  <a:gd name="connsiteX37" fmla="*/ 4965700 w 8534400"/>
                  <a:gd name="connsiteY37" fmla="*/ 2120900 h 3238500"/>
                  <a:gd name="connsiteX38" fmla="*/ 5067300 w 8534400"/>
                  <a:gd name="connsiteY38" fmla="*/ 1955800 h 3238500"/>
                  <a:gd name="connsiteX39" fmla="*/ 5156200 w 8534400"/>
                  <a:gd name="connsiteY39" fmla="*/ 2019300 h 3238500"/>
                  <a:gd name="connsiteX40" fmla="*/ 5308600 w 8534400"/>
                  <a:gd name="connsiteY40" fmla="*/ 1333500 h 3238500"/>
                  <a:gd name="connsiteX41" fmla="*/ 5486400 w 8534400"/>
                  <a:gd name="connsiteY41" fmla="*/ 2400300 h 3238500"/>
                  <a:gd name="connsiteX42" fmla="*/ 5562600 w 8534400"/>
                  <a:gd name="connsiteY42" fmla="*/ 2133600 h 3238500"/>
                  <a:gd name="connsiteX43" fmla="*/ 5664200 w 8534400"/>
                  <a:gd name="connsiteY43" fmla="*/ 2247900 h 3238500"/>
                  <a:gd name="connsiteX44" fmla="*/ 5816600 w 8534400"/>
                  <a:gd name="connsiteY44" fmla="*/ 1574800 h 3238500"/>
                  <a:gd name="connsiteX45" fmla="*/ 5969000 w 8534400"/>
                  <a:gd name="connsiteY45" fmla="*/ 2070100 h 3238500"/>
                  <a:gd name="connsiteX46" fmla="*/ 6032500 w 8534400"/>
                  <a:gd name="connsiteY46" fmla="*/ 1854200 h 3238500"/>
                  <a:gd name="connsiteX47" fmla="*/ 6108700 w 8534400"/>
                  <a:gd name="connsiteY47" fmla="*/ 1841500 h 3238500"/>
                  <a:gd name="connsiteX48" fmla="*/ 6223000 w 8534400"/>
                  <a:gd name="connsiteY48" fmla="*/ 2527300 h 3238500"/>
                  <a:gd name="connsiteX49" fmla="*/ 6362700 w 8534400"/>
                  <a:gd name="connsiteY49" fmla="*/ 2540000 h 3238500"/>
                  <a:gd name="connsiteX50" fmla="*/ 6400800 w 8534400"/>
                  <a:gd name="connsiteY50" fmla="*/ 2438400 h 3238500"/>
                  <a:gd name="connsiteX51" fmla="*/ 6438900 w 8534400"/>
                  <a:gd name="connsiteY51" fmla="*/ 2590800 h 3238500"/>
                  <a:gd name="connsiteX52" fmla="*/ 6540500 w 8534400"/>
                  <a:gd name="connsiteY52" fmla="*/ 2705100 h 3238500"/>
                  <a:gd name="connsiteX53" fmla="*/ 6743700 w 8534400"/>
                  <a:gd name="connsiteY53" fmla="*/ 177800 h 3238500"/>
                  <a:gd name="connsiteX54" fmla="*/ 6845300 w 8534400"/>
                  <a:gd name="connsiteY54" fmla="*/ 228600 h 3238500"/>
                  <a:gd name="connsiteX55" fmla="*/ 6934200 w 8534400"/>
                  <a:gd name="connsiteY55" fmla="*/ 850900 h 3238500"/>
                  <a:gd name="connsiteX56" fmla="*/ 7175500 w 8534400"/>
                  <a:gd name="connsiteY56" fmla="*/ 2590800 h 3238500"/>
                  <a:gd name="connsiteX57" fmla="*/ 7327900 w 8534400"/>
                  <a:gd name="connsiteY57" fmla="*/ 1511300 h 3238500"/>
                  <a:gd name="connsiteX58" fmla="*/ 7416800 w 8534400"/>
                  <a:gd name="connsiteY58" fmla="*/ 1981200 h 3238500"/>
                  <a:gd name="connsiteX59" fmla="*/ 7518400 w 8534400"/>
                  <a:gd name="connsiteY59" fmla="*/ 1587500 h 3238500"/>
                  <a:gd name="connsiteX60" fmla="*/ 7569200 w 8534400"/>
                  <a:gd name="connsiteY60" fmla="*/ 1155700 h 3238500"/>
                  <a:gd name="connsiteX61" fmla="*/ 7632700 w 8534400"/>
                  <a:gd name="connsiteY61" fmla="*/ 2095500 h 3238500"/>
                  <a:gd name="connsiteX62" fmla="*/ 7747000 w 8534400"/>
                  <a:gd name="connsiteY62" fmla="*/ 2425700 h 3238500"/>
                  <a:gd name="connsiteX63" fmla="*/ 7835900 w 8534400"/>
                  <a:gd name="connsiteY63" fmla="*/ 1866900 h 3238500"/>
                  <a:gd name="connsiteX64" fmla="*/ 7962900 w 8534400"/>
                  <a:gd name="connsiteY64" fmla="*/ 2044700 h 3238500"/>
                  <a:gd name="connsiteX65" fmla="*/ 8115300 w 8534400"/>
                  <a:gd name="connsiteY65" fmla="*/ 1155700 h 3238500"/>
                  <a:gd name="connsiteX66" fmla="*/ 8255000 w 8534400"/>
                  <a:gd name="connsiteY66" fmla="*/ 2070100 h 3238500"/>
                  <a:gd name="connsiteX67" fmla="*/ 8305800 w 8534400"/>
                  <a:gd name="connsiteY67" fmla="*/ 1943100 h 3238500"/>
                  <a:gd name="connsiteX68" fmla="*/ 8343900 w 8534400"/>
                  <a:gd name="connsiteY68" fmla="*/ 2070100 h 3238500"/>
                  <a:gd name="connsiteX69" fmla="*/ 8382000 w 8534400"/>
                  <a:gd name="connsiteY69" fmla="*/ 1930400 h 3238500"/>
                  <a:gd name="connsiteX70" fmla="*/ 8534400 w 8534400"/>
                  <a:gd name="connsiteY70" fmla="*/ 1215572 h 3238500"/>
                  <a:gd name="connsiteX0" fmla="*/ 0 w 8534400"/>
                  <a:gd name="connsiteY0" fmla="*/ 1168400 h 3238500"/>
                  <a:gd name="connsiteX1" fmla="*/ 88900 w 8534400"/>
                  <a:gd name="connsiteY1" fmla="*/ 1346200 h 3238500"/>
                  <a:gd name="connsiteX2" fmla="*/ 152400 w 8534400"/>
                  <a:gd name="connsiteY2" fmla="*/ 2019300 h 3238500"/>
                  <a:gd name="connsiteX3" fmla="*/ 241300 w 8534400"/>
                  <a:gd name="connsiteY3" fmla="*/ 1866900 h 3238500"/>
                  <a:gd name="connsiteX4" fmla="*/ 266700 w 8534400"/>
                  <a:gd name="connsiteY4" fmla="*/ 1701800 h 3238500"/>
                  <a:gd name="connsiteX5" fmla="*/ 431800 w 8534400"/>
                  <a:gd name="connsiteY5" fmla="*/ 2743200 h 3238500"/>
                  <a:gd name="connsiteX6" fmla="*/ 533400 w 8534400"/>
                  <a:gd name="connsiteY6" fmla="*/ 2133600 h 3238500"/>
                  <a:gd name="connsiteX7" fmla="*/ 673100 w 8534400"/>
                  <a:gd name="connsiteY7" fmla="*/ 2857500 h 3238500"/>
                  <a:gd name="connsiteX8" fmla="*/ 876300 w 8534400"/>
                  <a:gd name="connsiteY8" fmla="*/ 1511300 h 3238500"/>
                  <a:gd name="connsiteX9" fmla="*/ 1003300 w 8534400"/>
                  <a:gd name="connsiteY9" fmla="*/ 2032000 h 3238500"/>
                  <a:gd name="connsiteX10" fmla="*/ 1104900 w 8534400"/>
                  <a:gd name="connsiteY10" fmla="*/ 2108200 h 3238500"/>
                  <a:gd name="connsiteX11" fmla="*/ 1244600 w 8534400"/>
                  <a:gd name="connsiteY11" fmla="*/ 927100 h 3238500"/>
                  <a:gd name="connsiteX12" fmla="*/ 1308100 w 8534400"/>
                  <a:gd name="connsiteY12" fmla="*/ 457200 h 3238500"/>
                  <a:gd name="connsiteX13" fmla="*/ 1473200 w 8534400"/>
                  <a:gd name="connsiteY13" fmla="*/ 1143000 h 3238500"/>
                  <a:gd name="connsiteX14" fmla="*/ 1536700 w 8534400"/>
                  <a:gd name="connsiteY14" fmla="*/ 1689100 h 3238500"/>
                  <a:gd name="connsiteX15" fmla="*/ 1714500 w 8534400"/>
                  <a:gd name="connsiteY15" fmla="*/ 2755900 h 3238500"/>
                  <a:gd name="connsiteX16" fmla="*/ 1841500 w 8534400"/>
                  <a:gd name="connsiteY16" fmla="*/ 1511300 h 3238500"/>
                  <a:gd name="connsiteX17" fmla="*/ 2082800 w 8534400"/>
                  <a:gd name="connsiteY17" fmla="*/ 1130300 h 3238500"/>
                  <a:gd name="connsiteX18" fmla="*/ 2146300 w 8534400"/>
                  <a:gd name="connsiteY18" fmla="*/ 1600200 h 3238500"/>
                  <a:gd name="connsiteX19" fmla="*/ 2286000 w 8534400"/>
                  <a:gd name="connsiteY19" fmla="*/ 2425700 h 3238500"/>
                  <a:gd name="connsiteX20" fmla="*/ 2400300 w 8534400"/>
                  <a:gd name="connsiteY20" fmla="*/ 2006600 h 3238500"/>
                  <a:gd name="connsiteX21" fmla="*/ 2667000 w 8534400"/>
                  <a:gd name="connsiteY21" fmla="*/ 863600 h 3238500"/>
                  <a:gd name="connsiteX22" fmla="*/ 2806700 w 8534400"/>
                  <a:gd name="connsiteY22" fmla="*/ 2311400 h 3238500"/>
                  <a:gd name="connsiteX23" fmla="*/ 2984500 w 8534400"/>
                  <a:gd name="connsiteY23" fmla="*/ 1955800 h 3238500"/>
                  <a:gd name="connsiteX24" fmla="*/ 3098800 w 8534400"/>
                  <a:gd name="connsiteY24" fmla="*/ 2476500 h 3238500"/>
                  <a:gd name="connsiteX25" fmla="*/ 3187700 w 8534400"/>
                  <a:gd name="connsiteY25" fmla="*/ 2197100 h 3238500"/>
                  <a:gd name="connsiteX26" fmla="*/ 3302900 w 8534400"/>
                  <a:gd name="connsiteY26" fmla="*/ 2438400 h 3238500"/>
                  <a:gd name="connsiteX27" fmla="*/ 3492500 w 8534400"/>
                  <a:gd name="connsiteY27" fmla="*/ 1803400 h 3238500"/>
                  <a:gd name="connsiteX28" fmla="*/ 3670300 w 8534400"/>
                  <a:gd name="connsiteY28" fmla="*/ 2349500 h 3238500"/>
                  <a:gd name="connsiteX29" fmla="*/ 3733800 w 8534400"/>
                  <a:gd name="connsiteY29" fmla="*/ 2146300 h 3238500"/>
                  <a:gd name="connsiteX30" fmla="*/ 3915743 w 8534400"/>
                  <a:gd name="connsiteY30" fmla="*/ 0 h 3238500"/>
                  <a:gd name="connsiteX31" fmla="*/ 4216400 w 8534400"/>
                  <a:gd name="connsiteY31" fmla="*/ 1562100 h 3238500"/>
                  <a:gd name="connsiteX32" fmla="*/ 4330700 w 8534400"/>
                  <a:gd name="connsiteY32" fmla="*/ 3238500 h 3238500"/>
                  <a:gd name="connsiteX33" fmla="*/ 4597400 w 8534400"/>
                  <a:gd name="connsiteY33" fmla="*/ 1270000 h 3238500"/>
                  <a:gd name="connsiteX34" fmla="*/ 4686300 w 8534400"/>
                  <a:gd name="connsiteY34" fmla="*/ 1295400 h 3238500"/>
                  <a:gd name="connsiteX35" fmla="*/ 4724400 w 8534400"/>
                  <a:gd name="connsiteY35" fmla="*/ 850900 h 3238500"/>
                  <a:gd name="connsiteX36" fmla="*/ 4876800 w 8534400"/>
                  <a:gd name="connsiteY36" fmla="*/ 2374900 h 3238500"/>
                  <a:gd name="connsiteX37" fmla="*/ 4965700 w 8534400"/>
                  <a:gd name="connsiteY37" fmla="*/ 2120900 h 3238500"/>
                  <a:gd name="connsiteX38" fmla="*/ 5067300 w 8534400"/>
                  <a:gd name="connsiteY38" fmla="*/ 1955800 h 3238500"/>
                  <a:gd name="connsiteX39" fmla="*/ 5156200 w 8534400"/>
                  <a:gd name="connsiteY39" fmla="*/ 2019300 h 3238500"/>
                  <a:gd name="connsiteX40" fmla="*/ 5308600 w 8534400"/>
                  <a:gd name="connsiteY40" fmla="*/ 1333500 h 3238500"/>
                  <a:gd name="connsiteX41" fmla="*/ 5486400 w 8534400"/>
                  <a:gd name="connsiteY41" fmla="*/ 2400300 h 3238500"/>
                  <a:gd name="connsiteX42" fmla="*/ 5562600 w 8534400"/>
                  <a:gd name="connsiteY42" fmla="*/ 2133600 h 3238500"/>
                  <a:gd name="connsiteX43" fmla="*/ 5664200 w 8534400"/>
                  <a:gd name="connsiteY43" fmla="*/ 2247900 h 3238500"/>
                  <a:gd name="connsiteX44" fmla="*/ 5816600 w 8534400"/>
                  <a:gd name="connsiteY44" fmla="*/ 1574800 h 3238500"/>
                  <a:gd name="connsiteX45" fmla="*/ 5969000 w 8534400"/>
                  <a:gd name="connsiteY45" fmla="*/ 2070100 h 3238500"/>
                  <a:gd name="connsiteX46" fmla="*/ 6032500 w 8534400"/>
                  <a:gd name="connsiteY46" fmla="*/ 1854200 h 3238500"/>
                  <a:gd name="connsiteX47" fmla="*/ 6108700 w 8534400"/>
                  <a:gd name="connsiteY47" fmla="*/ 1841500 h 3238500"/>
                  <a:gd name="connsiteX48" fmla="*/ 6223000 w 8534400"/>
                  <a:gd name="connsiteY48" fmla="*/ 2527300 h 3238500"/>
                  <a:gd name="connsiteX49" fmla="*/ 6362700 w 8534400"/>
                  <a:gd name="connsiteY49" fmla="*/ 2540000 h 3238500"/>
                  <a:gd name="connsiteX50" fmla="*/ 6400800 w 8534400"/>
                  <a:gd name="connsiteY50" fmla="*/ 2438400 h 3238500"/>
                  <a:gd name="connsiteX51" fmla="*/ 6438900 w 8534400"/>
                  <a:gd name="connsiteY51" fmla="*/ 2590800 h 3238500"/>
                  <a:gd name="connsiteX52" fmla="*/ 6540500 w 8534400"/>
                  <a:gd name="connsiteY52" fmla="*/ 2705100 h 3238500"/>
                  <a:gd name="connsiteX53" fmla="*/ 6743700 w 8534400"/>
                  <a:gd name="connsiteY53" fmla="*/ 177800 h 3238500"/>
                  <a:gd name="connsiteX54" fmla="*/ 6845300 w 8534400"/>
                  <a:gd name="connsiteY54" fmla="*/ 228600 h 3238500"/>
                  <a:gd name="connsiteX55" fmla="*/ 6934200 w 8534400"/>
                  <a:gd name="connsiteY55" fmla="*/ 850900 h 3238500"/>
                  <a:gd name="connsiteX56" fmla="*/ 7175500 w 8534400"/>
                  <a:gd name="connsiteY56" fmla="*/ 2590800 h 3238500"/>
                  <a:gd name="connsiteX57" fmla="*/ 7327900 w 8534400"/>
                  <a:gd name="connsiteY57" fmla="*/ 1511300 h 3238500"/>
                  <a:gd name="connsiteX58" fmla="*/ 7416800 w 8534400"/>
                  <a:gd name="connsiteY58" fmla="*/ 1981200 h 3238500"/>
                  <a:gd name="connsiteX59" fmla="*/ 7518400 w 8534400"/>
                  <a:gd name="connsiteY59" fmla="*/ 1587500 h 3238500"/>
                  <a:gd name="connsiteX60" fmla="*/ 7569200 w 8534400"/>
                  <a:gd name="connsiteY60" fmla="*/ 1155700 h 3238500"/>
                  <a:gd name="connsiteX61" fmla="*/ 7632700 w 8534400"/>
                  <a:gd name="connsiteY61" fmla="*/ 2095500 h 3238500"/>
                  <a:gd name="connsiteX62" fmla="*/ 7747000 w 8534400"/>
                  <a:gd name="connsiteY62" fmla="*/ 2425700 h 3238500"/>
                  <a:gd name="connsiteX63" fmla="*/ 7835900 w 8534400"/>
                  <a:gd name="connsiteY63" fmla="*/ 1866900 h 3238500"/>
                  <a:gd name="connsiteX64" fmla="*/ 7962900 w 8534400"/>
                  <a:gd name="connsiteY64" fmla="*/ 2044700 h 3238500"/>
                  <a:gd name="connsiteX65" fmla="*/ 8115300 w 8534400"/>
                  <a:gd name="connsiteY65" fmla="*/ 1155700 h 3238500"/>
                  <a:gd name="connsiteX66" fmla="*/ 8255000 w 8534400"/>
                  <a:gd name="connsiteY66" fmla="*/ 2070100 h 3238500"/>
                  <a:gd name="connsiteX67" fmla="*/ 8305800 w 8534400"/>
                  <a:gd name="connsiteY67" fmla="*/ 1943100 h 3238500"/>
                  <a:gd name="connsiteX68" fmla="*/ 8343900 w 8534400"/>
                  <a:gd name="connsiteY68" fmla="*/ 2070100 h 3238500"/>
                  <a:gd name="connsiteX69" fmla="*/ 8382000 w 8534400"/>
                  <a:gd name="connsiteY69" fmla="*/ 1930400 h 3238500"/>
                  <a:gd name="connsiteX70" fmla="*/ 8534400 w 8534400"/>
                  <a:gd name="connsiteY70" fmla="*/ 1215572 h 3238500"/>
                  <a:gd name="connsiteX0" fmla="*/ 0 w 8534400"/>
                  <a:gd name="connsiteY0" fmla="*/ 1168400 h 3238500"/>
                  <a:gd name="connsiteX1" fmla="*/ 88900 w 8534400"/>
                  <a:gd name="connsiteY1" fmla="*/ 1346200 h 3238500"/>
                  <a:gd name="connsiteX2" fmla="*/ 152400 w 8534400"/>
                  <a:gd name="connsiteY2" fmla="*/ 2019300 h 3238500"/>
                  <a:gd name="connsiteX3" fmla="*/ 241300 w 8534400"/>
                  <a:gd name="connsiteY3" fmla="*/ 1866900 h 3238500"/>
                  <a:gd name="connsiteX4" fmla="*/ 266700 w 8534400"/>
                  <a:gd name="connsiteY4" fmla="*/ 1701800 h 3238500"/>
                  <a:gd name="connsiteX5" fmla="*/ 431800 w 8534400"/>
                  <a:gd name="connsiteY5" fmla="*/ 2743200 h 3238500"/>
                  <a:gd name="connsiteX6" fmla="*/ 533400 w 8534400"/>
                  <a:gd name="connsiteY6" fmla="*/ 2133600 h 3238500"/>
                  <a:gd name="connsiteX7" fmla="*/ 673100 w 8534400"/>
                  <a:gd name="connsiteY7" fmla="*/ 2857500 h 3238500"/>
                  <a:gd name="connsiteX8" fmla="*/ 876300 w 8534400"/>
                  <a:gd name="connsiteY8" fmla="*/ 1511300 h 3238500"/>
                  <a:gd name="connsiteX9" fmla="*/ 1003300 w 8534400"/>
                  <a:gd name="connsiteY9" fmla="*/ 2032000 h 3238500"/>
                  <a:gd name="connsiteX10" fmla="*/ 1104900 w 8534400"/>
                  <a:gd name="connsiteY10" fmla="*/ 2108200 h 3238500"/>
                  <a:gd name="connsiteX11" fmla="*/ 1244600 w 8534400"/>
                  <a:gd name="connsiteY11" fmla="*/ 927100 h 3238500"/>
                  <a:gd name="connsiteX12" fmla="*/ 1308100 w 8534400"/>
                  <a:gd name="connsiteY12" fmla="*/ 457200 h 3238500"/>
                  <a:gd name="connsiteX13" fmla="*/ 1473200 w 8534400"/>
                  <a:gd name="connsiteY13" fmla="*/ 1143000 h 3238500"/>
                  <a:gd name="connsiteX14" fmla="*/ 1536700 w 8534400"/>
                  <a:gd name="connsiteY14" fmla="*/ 1689100 h 3238500"/>
                  <a:gd name="connsiteX15" fmla="*/ 1714500 w 8534400"/>
                  <a:gd name="connsiteY15" fmla="*/ 2755900 h 3238500"/>
                  <a:gd name="connsiteX16" fmla="*/ 1841500 w 8534400"/>
                  <a:gd name="connsiteY16" fmla="*/ 1511300 h 3238500"/>
                  <a:gd name="connsiteX17" fmla="*/ 2082800 w 8534400"/>
                  <a:gd name="connsiteY17" fmla="*/ 1130300 h 3238500"/>
                  <a:gd name="connsiteX18" fmla="*/ 2146300 w 8534400"/>
                  <a:gd name="connsiteY18" fmla="*/ 1600200 h 3238500"/>
                  <a:gd name="connsiteX19" fmla="*/ 2286000 w 8534400"/>
                  <a:gd name="connsiteY19" fmla="*/ 2425700 h 3238500"/>
                  <a:gd name="connsiteX20" fmla="*/ 2400300 w 8534400"/>
                  <a:gd name="connsiteY20" fmla="*/ 2006600 h 3238500"/>
                  <a:gd name="connsiteX21" fmla="*/ 2667000 w 8534400"/>
                  <a:gd name="connsiteY21" fmla="*/ 863600 h 3238500"/>
                  <a:gd name="connsiteX22" fmla="*/ 2806700 w 8534400"/>
                  <a:gd name="connsiteY22" fmla="*/ 2311400 h 3238500"/>
                  <a:gd name="connsiteX23" fmla="*/ 2984500 w 8534400"/>
                  <a:gd name="connsiteY23" fmla="*/ 1955800 h 3238500"/>
                  <a:gd name="connsiteX24" fmla="*/ 3098800 w 8534400"/>
                  <a:gd name="connsiteY24" fmla="*/ 2476500 h 3238500"/>
                  <a:gd name="connsiteX25" fmla="*/ 3187700 w 8534400"/>
                  <a:gd name="connsiteY25" fmla="*/ 2197100 h 3238500"/>
                  <a:gd name="connsiteX26" fmla="*/ 3302900 w 8534400"/>
                  <a:gd name="connsiteY26" fmla="*/ 2438400 h 3238500"/>
                  <a:gd name="connsiteX27" fmla="*/ 3492500 w 8534400"/>
                  <a:gd name="connsiteY27" fmla="*/ 1803400 h 3238500"/>
                  <a:gd name="connsiteX28" fmla="*/ 3670300 w 8534400"/>
                  <a:gd name="connsiteY28" fmla="*/ 2349500 h 3238500"/>
                  <a:gd name="connsiteX29" fmla="*/ 3733800 w 8534400"/>
                  <a:gd name="connsiteY29" fmla="*/ 2146300 h 3238500"/>
                  <a:gd name="connsiteX30" fmla="*/ 3915743 w 8534400"/>
                  <a:gd name="connsiteY30" fmla="*/ 0 h 3238500"/>
                  <a:gd name="connsiteX31" fmla="*/ 4211750 w 8534400"/>
                  <a:gd name="connsiteY31" fmla="*/ 1079500 h 3238500"/>
                  <a:gd name="connsiteX32" fmla="*/ 4330700 w 8534400"/>
                  <a:gd name="connsiteY32" fmla="*/ 3238500 h 3238500"/>
                  <a:gd name="connsiteX33" fmla="*/ 4597400 w 8534400"/>
                  <a:gd name="connsiteY33" fmla="*/ 1270000 h 3238500"/>
                  <a:gd name="connsiteX34" fmla="*/ 4686300 w 8534400"/>
                  <a:gd name="connsiteY34" fmla="*/ 1295400 h 3238500"/>
                  <a:gd name="connsiteX35" fmla="*/ 4724400 w 8534400"/>
                  <a:gd name="connsiteY35" fmla="*/ 850900 h 3238500"/>
                  <a:gd name="connsiteX36" fmla="*/ 4876800 w 8534400"/>
                  <a:gd name="connsiteY36" fmla="*/ 2374900 h 3238500"/>
                  <a:gd name="connsiteX37" fmla="*/ 4965700 w 8534400"/>
                  <a:gd name="connsiteY37" fmla="*/ 2120900 h 3238500"/>
                  <a:gd name="connsiteX38" fmla="*/ 5067300 w 8534400"/>
                  <a:gd name="connsiteY38" fmla="*/ 1955800 h 3238500"/>
                  <a:gd name="connsiteX39" fmla="*/ 5156200 w 8534400"/>
                  <a:gd name="connsiteY39" fmla="*/ 2019300 h 3238500"/>
                  <a:gd name="connsiteX40" fmla="*/ 5308600 w 8534400"/>
                  <a:gd name="connsiteY40" fmla="*/ 1333500 h 3238500"/>
                  <a:gd name="connsiteX41" fmla="*/ 5486400 w 8534400"/>
                  <a:gd name="connsiteY41" fmla="*/ 2400300 h 3238500"/>
                  <a:gd name="connsiteX42" fmla="*/ 5562600 w 8534400"/>
                  <a:gd name="connsiteY42" fmla="*/ 2133600 h 3238500"/>
                  <a:gd name="connsiteX43" fmla="*/ 5664200 w 8534400"/>
                  <a:gd name="connsiteY43" fmla="*/ 2247900 h 3238500"/>
                  <a:gd name="connsiteX44" fmla="*/ 5816600 w 8534400"/>
                  <a:gd name="connsiteY44" fmla="*/ 1574800 h 3238500"/>
                  <a:gd name="connsiteX45" fmla="*/ 5969000 w 8534400"/>
                  <a:gd name="connsiteY45" fmla="*/ 2070100 h 3238500"/>
                  <a:gd name="connsiteX46" fmla="*/ 6032500 w 8534400"/>
                  <a:gd name="connsiteY46" fmla="*/ 1854200 h 3238500"/>
                  <a:gd name="connsiteX47" fmla="*/ 6108700 w 8534400"/>
                  <a:gd name="connsiteY47" fmla="*/ 1841500 h 3238500"/>
                  <a:gd name="connsiteX48" fmla="*/ 6223000 w 8534400"/>
                  <a:gd name="connsiteY48" fmla="*/ 2527300 h 3238500"/>
                  <a:gd name="connsiteX49" fmla="*/ 6362700 w 8534400"/>
                  <a:gd name="connsiteY49" fmla="*/ 2540000 h 3238500"/>
                  <a:gd name="connsiteX50" fmla="*/ 6400800 w 8534400"/>
                  <a:gd name="connsiteY50" fmla="*/ 2438400 h 3238500"/>
                  <a:gd name="connsiteX51" fmla="*/ 6438900 w 8534400"/>
                  <a:gd name="connsiteY51" fmla="*/ 2590800 h 3238500"/>
                  <a:gd name="connsiteX52" fmla="*/ 6540500 w 8534400"/>
                  <a:gd name="connsiteY52" fmla="*/ 2705100 h 3238500"/>
                  <a:gd name="connsiteX53" fmla="*/ 6743700 w 8534400"/>
                  <a:gd name="connsiteY53" fmla="*/ 177800 h 3238500"/>
                  <a:gd name="connsiteX54" fmla="*/ 6845300 w 8534400"/>
                  <a:gd name="connsiteY54" fmla="*/ 228600 h 3238500"/>
                  <a:gd name="connsiteX55" fmla="*/ 6934200 w 8534400"/>
                  <a:gd name="connsiteY55" fmla="*/ 850900 h 3238500"/>
                  <a:gd name="connsiteX56" fmla="*/ 7175500 w 8534400"/>
                  <a:gd name="connsiteY56" fmla="*/ 2590800 h 3238500"/>
                  <a:gd name="connsiteX57" fmla="*/ 7327900 w 8534400"/>
                  <a:gd name="connsiteY57" fmla="*/ 1511300 h 3238500"/>
                  <a:gd name="connsiteX58" fmla="*/ 7416800 w 8534400"/>
                  <a:gd name="connsiteY58" fmla="*/ 1981200 h 3238500"/>
                  <a:gd name="connsiteX59" fmla="*/ 7518400 w 8534400"/>
                  <a:gd name="connsiteY59" fmla="*/ 1587500 h 3238500"/>
                  <a:gd name="connsiteX60" fmla="*/ 7569200 w 8534400"/>
                  <a:gd name="connsiteY60" fmla="*/ 1155700 h 3238500"/>
                  <a:gd name="connsiteX61" fmla="*/ 7632700 w 8534400"/>
                  <a:gd name="connsiteY61" fmla="*/ 2095500 h 3238500"/>
                  <a:gd name="connsiteX62" fmla="*/ 7747000 w 8534400"/>
                  <a:gd name="connsiteY62" fmla="*/ 2425700 h 3238500"/>
                  <a:gd name="connsiteX63" fmla="*/ 7835900 w 8534400"/>
                  <a:gd name="connsiteY63" fmla="*/ 1866900 h 3238500"/>
                  <a:gd name="connsiteX64" fmla="*/ 7962900 w 8534400"/>
                  <a:gd name="connsiteY64" fmla="*/ 2044700 h 3238500"/>
                  <a:gd name="connsiteX65" fmla="*/ 8115300 w 8534400"/>
                  <a:gd name="connsiteY65" fmla="*/ 1155700 h 3238500"/>
                  <a:gd name="connsiteX66" fmla="*/ 8255000 w 8534400"/>
                  <a:gd name="connsiteY66" fmla="*/ 2070100 h 3238500"/>
                  <a:gd name="connsiteX67" fmla="*/ 8305800 w 8534400"/>
                  <a:gd name="connsiteY67" fmla="*/ 1943100 h 3238500"/>
                  <a:gd name="connsiteX68" fmla="*/ 8343900 w 8534400"/>
                  <a:gd name="connsiteY68" fmla="*/ 2070100 h 3238500"/>
                  <a:gd name="connsiteX69" fmla="*/ 8382000 w 8534400"/>
                  <a:gd name="connsiteY69" fmla="*/ 1930400 h 3238500"/>
                  <a:gd name="connsiteX70" fmla="*/ 8534400 w 8534400"/>
                  <a:gd name="connsiteY70" fmla="*/ 1215572 h 3238500"/>
                  <a:gd name="connsiteX0" fmla="*/ 0 w 8534400"/>
                  <a:gd name="connsiteY0" fmla="*/ 1168400 h 3238500"/>
                  <a:gd name="connsiteX1" fmla="*/ 88900 w 8534400"/>
                  <a:gd name="connsiteY1" fmla="*/ 1346200 h 3238500"/>
                  <a:gd name="connsiteX2" fmla="*/ 152400 w 8534400"/>
                  <a:gd name="connsiteY2" fmla="*/ 2019300 h 3238500"/>
                  <a:gd name="connsiteX3" fmla="*/ 241300 w 8534400"/>
                  <a:gd name="connsiteY3" fmla="*/ 1866900 h 3238500"/>
                  <a:gd name="connsiteX4" fmla="*/ 266700 w 8534400"/>
                  <a:gd name="connsiteY4" fmla="*/ 1701800 h 3238500"/>
                  <a:gd name="connsiteX5" fmla="*/ 431800 w 8534400"/>
                  <a:gd name="connsiteY5" fmla="*/ 2743200 h 3238500"/>
                  <a:gd name="connsiteX6" fmla="*/ 533400 w 8534400"/>
                  <a:gd name="connsiteY6" fmla="*/ 2133600 h 3238500"/>
                  <a:gd name="connsiteX7" fmla="*/ 673100 w 8534400"/>
                  <a:gd name="connsiteY7" fmla="*/ 2857500 h 3238500"/>
                  <a:gd name="connsiteX8" fmla="*/ 876300 w 8534400"/>
                  <a:gd name="connsiteY8" fmla="*/ 1511300 h 3238500"/>
                  <a:gd name="connsiteX9" fmla="*/ 1003300 w 8534400"/>
                  <a:gd name="connsiteY9" fmla="*/ 2032000 h 3238500"/>
                  <a:gd name="connsiteX10" fmla="*/ 1104900 w 8534400"/>
                  <a:gd name="connsiteY10" fmla="*/ 2108200 h 3238500"/>
                  <a:gd name="connsiteX11" fmla="*/ 1244600 w 8534400"/>
                  <a:gd name="connsiteY11" fmla="*/ 927100 h 3238500"/>
                  <a:gd name="connsiteX12" fmla="*/ 1308100 w 8534400"/>
                  <a:gd name="connsiteY12" fmla="*/ 457200 h 3238500"/>
                  <a:gd name="connsiteX13" fmla="*/ 1473200 w 8534400"/>
                  <a:gd name="connsiteY13" fmla="*/ 1143000 h 3238500"/>
                  <a:gd name="connsiteX14" fmla="*/ 1536700 w 8534400"/>
                  <a:gd name="connsiteY14" fmla="*/ 1689100 h 3238500"/>
                  <a:gd name="connsiteX15" fmla="*/ 1714500 w 8534400"/>
                  <a:gd name="connsiteY15" fmla="*/ 2755900 h 3238500"/>
                  <a:gd name="connsiteX16" fmla="*/ 1841500 w 8534400"/>
                  <a:gd name="connsiteY16" fmla="*/ 1511300 h 3238500"/>
                  <a:gd name="connsiteX17" fmla="*/ 2082800 w 8534400"/>
                  <a:gd name="connsiteY17" fmla="*/ 1130300 h 3238500"/>
                  <a:gd name="connsiteX18" fmla="*/ 2146300 w 8534400"/>
                  <a:gd name="connsiteY18" fmla="*/ 1600200 h 3238500"/>
                  <a:gd name="connsiteX19" fmla="*/ 2286000 w 8534400"/>
                  <a:gd name="connsiteY19" fmla="*/ 2425700 h 3238500"/>
                  <a:gd name="connsiteX20" fmla="*/ 2400300 w 8534400"/>
                  <a:gd name="connsiteY20" fmla="*/ 2006600 h 3238500"/>
                  <a:gd name="connsiteX21" fmla="*/ 2667000 w 8534400"/>
                  <a:gd name="connsiteY21" fmla="*/ 863600 h 3238500"/>
                  <a:gd name="connsiteX22" fmla="*/ 2806700 w 8534400"/>
                  <a:gd name="connsiteY22" fmla="*/ 2311400 h 3238500"/>
                  <a:gd name="connsiteX23" fmla="*/ 2984500 w 8534400"/>
                  <a:gd name="connsiteY23" fmla="*/ 1955800 h 3238500"/>
                  <a:gd name="connsiteX24" fmla="*/ 3098800 w 8534400"/>
                  <a:gd name="connsiteY24" fmla="*/ 2476500 h 3238500"/>
                  <a:gd name="connsiteX25" fmla="*/ 3187700 w 8534400"/>
                  <a:gd name="connsiteY25" fmla="*/ 2197100 h 3238500"/>
                  <a:gd name="connsiteX26" fmla="*/ 3302900 w 8534400"/>
                  <a:gd name="connsiteY26" fmla="*/ 2438400 h 3238500"/>
                  <a:gd name="connsiteX27" fmla="*/ 3492500 w 8534400"/>
                  <a:gd name="connsiteY27" fmla="*/ 1803400 h 3238500"/>
                  <a:gd name="connsiteX28" fmla="*/ 3670300 w 8534400"/>
                  <a:gd name="connsiteY28" fmla="*/ 2349500 h 3238500"/>
                  <a:gd name="connsiteX29" fmla="*/ 3733800 w 8534400"/>
                  <a:gd name="connsiteY29" fmla="*/ 2146300 h 3238500"/>
                  <a:gd name="connsiteX30" fmla="*/ 3915743 w 8534400"/>
                  <a:gd name="connsiteY30" fmla="*/ 0 h 3238500"/>
                  <a:gd name="connsiteX31" fmla="*/ 4160600 w 8534400"/>
                  <a:gd name="connsiteY31" fmla="*/ 1085850 h 3238500"/>
                  <a:gd name="connsiteX32" fmla="*/ 4330700 w 8534400"/>
                  <a:gd name="connsiteY32" fmla="*/ 3238500 h 3238500"/>
                  <a:gd name="connsiteX33" fmla="*/ 4597400 w 8534400"/>
                  <a:gd name="connsiteY33" fmla="*/ 1270000 h 3238500"/>
                  <a:gd name="connsiteX34" fmla="*/ 4686300 w 8534400"/>
                  <a:gd name="connsiteY34" fmla="*/ 1295400 h 3238500"/>
                  <a:gd name="connsiteX35" fmla="*/ 4724400 w 8534400"/>
                  <a:gd name="connsiteY35" fmla="*/ 850900 h 3238500"/>
                  <a:gd name="connsiteX36" fmla="*/ 4876800 w 8534400"/>
                  <a:gd name="connsiteY36" fmla="*/ 2374900 h 3238500"/>
                  <a:gd name="connsiteX37" fmla="*/ 4965700 w 8534400"/>
                  <a:gd name="connsiteY37" fmla="*/ 2120900 h 3238500"/>
                  <a:gd name="connsiteX38" fmla="*/ 5067300 w 8534400"/>
                  <a:gd name="connsiteY38" fmla="*/ 1955800 h 3238500"/>
                  <a:gd name="connsiteX39" fmla="*/ 5156200 w 8534400"/>
                  <a:gd name="connsiteY39" fmla="*/ 2019300 h 3238500"/>
                  <a:gd name="connsiteX40" fmla="*/ 5308600 w 8534400"/>
                  <a:gd name="connsiteY40" fmla="*/ 1333500 h 3238500"/>
                  <a:gd name="connsiteX41" fmla="*/ 5486400 w 8534400"/>
                  <a:gd name="connsiteY41" fmla="*/ 2400300 h 3238500"/>
                  <a:gd name="connsiteX42" fmla="*/ 5562600 w 8534400"/>
                  <a:gd name="connsiteY42" fmla="*/ 2133600 h 3238500"/>
                  <a:gd name="connsiteX43" fmla="*/ 5664200 w 8534400"/>
                  <a:gd name="connsiteY43" fmla="*/ 2247900 h 3238500"/>
                  <a:gd name="connsiteX44" fmla="*/ 5816600 w 8534400"/>
                  <a:gd name="connsiteY44" fmla="*/ 1574800 h 3238500"/>
                  <a:gd name="connsiteX45" fmla="*/ 5969000 w 8534400"/>
                  <a:gd name="connsiteY45" fmla="*/ 2070100 h 3238500"/>
                  <a:gd name="connsiteX46" fmla="*/ 6032500 w 8534400"/>
                  <a:gd name="connsiteY46" fmla="*/ 1854200 h 3238500"/>
                  <a:gd name="connsiteX47" fmla="*/ 6108700 w 8534400"/>
                  <a:gd name="connsiteY47" fmla="*/ 1841500 h 3238500"/>
                  <a:gd name="connsiteX48" fmla="*/ 6223000 w 8534400"/>
                  <a:gd name="connsiteY48" fmla="*/ 2527300 h 3238500"/>
                  <a:gd name="connsiteX49" fmla="*/ 6362700 w 8534400"/>
                  <a:gd name="connsiteY49" fmla="*/ 2540000 h 3238500"/>
                  <a:gd name="connsiteX50" fmla="*/ 6400800 w 8534400"/>
                  <a:gd name="connsiteY50" fmla="*/ 2438400 h 3238500"/>
                  <a:gd name="connsiteX51" fmla="*/ 6438900 w 8534400"/>
                  <a:gd name="connsiteY51" fmla="*/ 2590800 h 3238500"/>
                  <a:gd name="connsiteX52" fmla="*/ 6540500 w 8534400"/>
                  <a:gd name="connsiteY52" fmla="*/ 2705100 h 3238500"/>
                  <a:gd name="connsiteX53" fmla="*/ 6743700 w 8534400"/>
                  <a:gd name="connsiteY53" fmla="*/ 177800 h 3238500"/>
                  <a:gd name="connsiteX54" fmla="*/ 6845300 w 8534400"/>
                  <a:gd name="connsiteY54" fmla="*/ 228600 h 3238500"/>
                  <a:gd name="connsiteX55" fmla="*/ 6934200 w 8534400"/>
                  <a:gd name="connsiteY55" fmla="*/ 850900 h 3238500"/>
                  <a:gd name="connsiteX56" fmla="*/ 7175500 w 8534400"/>
                  <a:gd name="connsiteY56" fmla="*/ 2590800 h 3238500"/>
                  <a:gd name="connsiteX57" fmla="*/ 7327900 w 8534400"/>
                  <a:gd name="connsiteY57" fmla="*/ 1511300 h 3238500"/>
                  <a:gd name="connsiteX58" fmla="*/ 7416800 w 8534400"/>
                  <a:gd name="connsiteY58" fmla="*/ 1981200 h 3238500"/>
                  <a:gd name="connsiteX59" fmla="*/ 7518400 w 8534400"/>
                  <a:gd name="connsiteY59" fmla="*/ 1587500 h 3238500"/>
                  <a:gd name="connsiteX60" fmla="*/ 7569200 w 8534400"/>
                  <a:gd name="connsiteY60" fmla="*/ 1155700 h 3238500"/>
                  <a:gd name="connsiteX61" fmla="*/ 7632700 w 8534400"/>
                  <a:gd name="connsiteY61" fmla="*/ 2095500 h 3238500"/>
                  <a:gd name="connsiteX62" fmla="*/ 7747000 w 8534400"/>
                  <a:gd name="connsiteY62" fmla="*/ 2425700 h 3238500"/>
                  <a:gd name="connsiteX63" fmla="*/ 7835900 w 8534400"/>
                  <a:gd name="connsiteY63" fmla="*/ 1866900 h 3238500"/>
                  <a:gd name="connsiteX64" fmla="*/ 7962900 w 8534400"/>
                  <a:gd name="connsiteY64" fmla="*/ 2044700 h 3238500"/>
                  <a:gd name="connsiteX65" fmla="*/ 8115300 w 8534400"/>
                  <a:gd name="connsiteY65" fmla="*/ 1155700 h 3238500"/>
                  <a:gd name="connsiteX66" fmla="*/ 8255000 w 8534400"/>
                  <a:gd name="connsiteY66" fmla="*/ 2070100 h 3238500"/>
                  <a:gd name="connsiteX67" fmla="*/ 8305800 w 8534400"/>
                  <a:gd name="connsiteY67" fmla="*/ 1943100 h 3238500"/>
                  <a:gd name="connsiteX68" fmla="*/ 8343900 w 8534400"/>
                  <a:gd name="connsiteY68" fmla="*/ 2070100 h 3238500"/>
                  <a:gd name="connsiteX69" fmla="*/ 8382000 w 8534400"/>
                  <a:gd name="connsiteY69" fmla="*/ 1930400 h 3238500"/>
                  <a:gd name="connsiteX70" fmla="*/ 8534400 w 8534400"/>
                  <a:gd name="connsiteY70" fmla="*/ 1215572 h 32385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97400 w 8534400"/>
                  <a:gd name="connsiteY33" fmla="*/ 1270000 h 3187700"/>
                  <a:gd name="connsiteX34" fmla="*/ 4686300 w 8534400"/>
                  <a:gd name="connsiteY34" fmla="*/ 1295400 h 3187700"/>
                  <a:gd name="connsiteX35" fmla="*/ 4724400 w 8534400"/>
                  <a:gd name="connsiteY35" fmla="*/ 850900 h 3187700"/>
                  <a:gd name="connsiteX36" fmla="*/ 4876800 w 8534400"/>
                  <a:gd name="connsiteY36" fmla="*/ 2374900 h 3187700"/>
                  <a:gd name="connsiteX37" fmla="*/ 4965700 w 8534400"/>
                  <a:gd name="connsiteY37" fmla="*/ 2120900 h 3187700"/>
                  <a:gd name="connsiteX38" fmla="*/ 5067300 w 8534400"/>
                  <a:gd name="connsiteY38" fmla="*/ 1955800 h 3187700"/>
                  <a:gd name="connsiteX39" fmla="*/ 5156200 w 8534400"/>
                  <a:gd name="connsiteY39" fmla="*/ 2019300 h 3187700"/>
                  <a:gd name="connsiteX40" fmla="*/ 5308600 w 8534400"/>
                  <a:gd name="connsiteY40" fmla="*/ 1333500 h 3187700"/>
                  <a:gd name="connsiteX41" fmla="*/ 5486400 w 8534400"/>
                  <a:gd name="connsiteY41" fmla="*/ 2400300 h 3187700"/>
                  <a:gd name="connsiteX42" fmla="*/ 5562600 w 8534400"/>
                  <a:gd name="connsiteY42" fmla="*/ 2133600 h 3187700"/>
                  <a:gd name="connsiteX43" fmla="*/ 5664200 w 8534400"/>
                  <a:gd name="connsiteY43" fmla="*/ 2247900 h 3187700"/>
                  <a:gd name="connsiteX44" fmla="*/ 5816600 w 8534400"/>
                  <a:gd name="connsiteY44" fmla="*/ 1574800 h 3187700"/>
                  <a:gd name="connsiteX45" fmla="*/ 5969000 w 8534400"/>
                  <a:gd name="connsiteY45" fmla="*/ 2070100 h 3187700"/>
                  <a:gd name="connsiteX46" fmla="*/ 6032500 w 8534400"/>
                  <a:gd name="connsiteY46" fmla="*/ 1854200 h 3187700"/>
                  <a:gd name="connsiteX47" fmla="*/ 6108700 w 8534400"/>
                  <a:gd name="connsiteY47" fmla="*/ 1841500 h 3187700"/>
                  <a:gd name="connsiteX48" fmla="*/ 6223000 w 8534400"/>
                  <a:gd name="connsiteY48" fmla="*/ 2527300 h 3187700"/>
                  <a:gd name="connsiteX49" fmla="*/ 6362700 w 8534400"/>
                  <a:gd name="connsiteY49" fmla="*/ 2540000 h 3187700"/>
                  <a:gd name="connsiteX50" fmla="*/ 6400800 w 8534400"/>
                  <a:gd name="connsiteY50" fmla="*/ 2438400 h 3187700"/>
                  <a:gd name="connsiteX51" fmla="*/ 6438900 w 8534400"/>
                  <a:gd name="connsiteY51" fmla="*/ 2590800 h 3187700"/>
                  <a:gd name="connsiteX52" fmla="*/ 6540500 w 8534400"/>
                  <a:gd name="connsiteY52" fmla="*/ 2705100 h 3187700"/>
                  <a:gd name="connsiteX53" fmla="*/ 6743700 w 8534400"/>
                  <a:gd name="connsiteY53" fmla="*/ 177800 h 3187700"/>
                  <a:gd name="connsiteX54" fmla="*/ 6845300 w 8534400"/>
                  <a:gd name="connsiteY54" fmla="*/ 228600 h 3187700"/>
                  <a:gd name="connsiteX55" fmla="*/ 6934200 w 8534400"/>
                  <a:gd name="connsiteY55" fmla="*/ 850900 h 3187700"/>
                  <a:gd name="connsiteX56" fmla="*/ 7175500 w 8534400"/>
                  <a:gd name="connsiteY56" fmla="*/ 2590800 h 3187700"/>
                  <a:gd name="connsiteX57" fmla="*/ 7327900 w 8534400"/>
                  <a:gd name="connsiteY57" fmla="*/ 1511300 h 3187700"/>
                  <a:gd name="connsiteX58" fmla="*/ 7416800 w 8534400"/>
                  <a:gd name="connsiteY58" fmla="*/ 1981200 h 3187700"/>
                  <a:gd name="connsiteX59" fmla="*/ 7518400 w 8534400"/>
                  <a:gd name="connsiteY59" fmla="*/ 1587500 h 3187700"/>
                  <a:gd name="connsiteX60" fmla="*/ 7569200 w 8534400"/>
                  <a:gd name="connsiteY60" fmla="*/ 1155700 h 3187700"/>
                  <a:gd name="connsiteX61" fmla="*/ 7632700 w 8534400"/>
                  <a:gd name="connsiteY61" fmla="*/ 2095500 h 3187700"/>
                  <a:gd name="connsiteX62" fmla="*/ 7747000 w 8534400"/>
                  <a:gd name="connsiteY62" fmla="*/ 2425700 h 3187700"/>
                  <a:gd name="connsiteX63" fmla="*/ 7835900 w 8534400"/>
                  <a:gd name="connsiteY63" fmla="*/ 1866900 h 3187700"/>
                  <a:gd name="connsiteX64" fmla="*/ 7962900 w 8534400"/>
                  <a:gd name="connsiteY64" fmla="*/ 2044700 h 3187700"/>
                  <a:gd name="connsiteX65" fmla="*/ 8115300 w 8534400"/>
                  <a:gd name="connsiteY65" fmla="*/ 1155700 h 3187700"/>
                  <a:gd name="connsiteX66" fmla="*/ 8255000 w 8534400"/>
                  <a:gd name="connsiteY66" fmla="*/ 2070100 h 3187700"/>
                  <a:gd name="connsiteX67" fmla="*/ 8305800 w 8534400"/>
                  <a:gd name="connsiteY67" fmla="*/ 1943100 h 3187700"/>
                  <a:gd name="connsiteX68" fmla="*/ 8343900 w 8534400"/>
                  <a:gd name="connsiteY68" fmla="*/ 2070100 h 3187700"/>
                  <a:gd name="connsiteX69" fmla="*/ 8382000 w 8534400"/>
                  <a:gd name="connsiteY69" fmla="*/ 1930400 h 3187700"/>
                  <a:gd name="connsiteX70" fmla="*/ 8534400 w 8534400"/>
                  <a:gd name="connsiteY70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97400 w 8534400"/>
                  <a:gd name="connsiteY33" fmla="*/ 1270000 h 3187700"/>
                  <a:gd name="connsiteX34" fmla="*/ 4724400 w 8534400"/>
                  <a:gd name="connsiteY34" fmla="*/ 8509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156200 w 8534400"/>
                  <a:gd name="connsiteY38" fmla="*/ 2019300 h 3187700"/>
                  <a:gd name="connsiteX39" fmla="*/ 5308600 w 8534400"/>
                  <a:gd name="connsiteY39" fmla="*/ 1333500 h 3187700"/>
                  <a:gd name="connsiteX40" fmla="*/ 5486400 w 8534400"/>
                  <a:gd name="connsiteY40" fmla="*/ 2400300 h 3187700"/>
                  <a:gd name="connsiteX41" fmla="*/ 5562600 w 8534400"/>
                  <a:gd name="connsiteY41" fmla="*/ 2133600 h 3187700"/>
                  <a:gd name="connsiteX42" fmla="*/ 5664200 w 8534400"/>
                  <a:gd name="connsiteY42" fmla="*/ 2247900 h 3187700"/>
                  <a:gd name="connsiteX43" fmla="*/ 5816600 w 8534400"/>
                  <a:gd name="connsiteY43" fmla="*/ 1574800 h 3187700"/>
                  <a:gd name="connsiteX44" fmla="*/ 5969000 w 8534400"/>
                  <a:gd name="connsiteY44" fmla="*/ 2070100 h 3187700"/>
                  <a:gd name="connsiteX45" fmla="*/ 6032500 w 8534400"/>
                  <a:gd name="connsiteY45" fmla="*/ 1854200 h 3187700"/>
                  <a:gd name="connsiteX46" fmla="*/ 6108700 w 8534400"/>
                  <a:gd name="connsiteY46" fmla="*/ 1841500 h 3187700"/>
                  <a:gd name="connsiteX47" fmla="*/ 6223000 w 8534400"/>
                  <a:gd name="connsiteY47" fmla="*/ 2527300 h 3187700"/>
                  <a:gd name="connsiteX48" fmla="*/ 6362700 w 8534400"/>
                  <a:gd name="connsiteY48" fmla="*/ 2540000 h 3187700"/>
                  <a:gd name="connsiteX49" fmla="*/ 6400800 w 8534400"/>
                  <a:gd name="connsiteY49" fmla="*/ 2438400 h 3187700"/>
                  <a:gd name="connsiteX50" fmla="*/ 6438900 w 8534400"/>
                  <a:gd name="connsiteY50" fmla="*/ 2590800 h 3187700"/>
                  <a:gd name="connsiteX51" fmla="*/ 6540500 w 8534400"/>
                  <a:gd name="connsiteY51" fmla="*/ 2705100 h 3187700"/>
                  <a:gd name="connsiteX52" fmla="*/ 6743700 w 8534400"/>
                  <a:gd name="connsiteY52" fmla="*/ 177800 h 3187700"/>
                  <a:gd name="connsiteX53" fmla="*/ 6845300 w 8534400"/>
                  <a:gd name="connsiteY53" fmla="*/ 228600 h 3187700"/>
                  <a:gd name="connsiteX54" fmla="*/ 6934200 w 8534400"/>
                  <a:gd name="connsiteY54" fmla="*/ 850900 h 3187700"/>
                  <a:gd name="connsiteX55" fmla="*/ 7175500 w 8534400"/>
                  <a:gd name="connsiteY55" fmla="*/ 2590800 h 3187700"/>
                  <a:gd name="connsiteX56" fmla="*/ 7327900 w 8534400"/>
                  <a:gd name="connsiteY56" fmla="*/ 1511300 h 3187700"/>
                  <a:gd name="connsiteX57" fmla="*/ 7416800 w 8534400"/>
                  <a:gd name="connsiteY57" fmla="*/ 1981200 h 3187700"/>
                  <a:gd name="connsiteX58" fmla="*/ 7518400 w 8534400"/>
                  <a:gd name="connsiteY58" fmla="*/ 1587500 h 3187700"/>
                  <a:gd name="connsiteX59" fmla="*/ 7569200 w 8534400"/>
                  <a:gd name="connsiteY59" fmla="*/ 1155700 h 3187700"/>
                  <a:gd name="connsiteX60" fmla="*/ 7632700 w 8534400"/>
                  <a:gd name="connsiteY60" fmla="*/ 2095500 h 3187700"/>
                  <a:gd name="connsiteX61" fmla="*/ 7747000 w 8534400"/>
                  <a:gd name="connsiteY61" fmla="*/ 2425700 h 3187700"/>
                  <a:gd name="connsiteX62" fmla="*/ 7835900 w 8534400"/>
                  <a:gd name="connsiteY62" fmla="*/ 1866900 h 3187700"/>
                  <a:gd name="connsiteX63" fmla="*/ 7962900 w 8534400"/>
                  <a:gd name="connsiteY63" fmla="*/ 2044700 h 3187700"/>
                  <a:gd name="connsiteX64" fmla="*/ 8115300 w 8534400"/>
                  <a:gd name="connsiteY64" fmla="*/ 1155700 h 3187700"/>
                  <a:gd name="connsiteX65" fmla="*/ 8255000 w 8534400"/>
                  <a:gd name="connsiteY65" fmla="*/ 2070100 h 3187700"/>
                  <a:gd name="connsiteX66" fmla="*/ 8305800 w 8534400"/>
                  <a:gd name="connsiteY66" fmla="*/ 1943100 h 3187700"/>
                  <a:gd name="connsiteX67" fmla="*/ 8343900 w 8534400"/>
                  <a:gd name="connsiteY67" fmla="*/ 2070100 h 3187700"/>
                  <a:gd name="connsiteX68" fmla="*/ 8382000 w 8534400"/>
                  <a:gd name="connsiteY68" fmla="*/ 1930400 h 3187700"/>
                  <a:gd name="connsiteX69" fmla="*/ 8534400 w 8534400"/>
                  <a:gd name="connsiteY69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97400 w 8534400"/>
                  <a:gd name="connsiteY33" fmla="*/ 12700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156200 w 8534400"/>
                  <a:gd name="connsiteY38" fmla="*/ 2019300 h 3187700"/>
                  <a:gd name="connsiteX39" fmla="*/ 5308600 w 8534400"/>
                  <a:gd name="connsiteY39" fmla="*/ 1333500 h 3187700"/>
                  <a:gd name="connsiteX40" fmla="*/ 5486400 w 8534400"/>
                  <a:gd name="connsiteY40" fmla="*/ 2400300 h 3187700"/>
                  <a:gd name="connsiteX41" fmla="*/ 5562600 w 8534400"/>
                  <a:gd name="connsiteY41" fmla="*/ 2133600 h 3187700"/>
                  <a:gd name="connsiteX42" fmla="*/ 5664200 w 8534400"/>
                  <a:gd name="connsiteY42" fmla="*/ 2247900 h 3187700"/>
                  <a:gd name="connsiteX43" fmla="*/ 5816600 w 8534400"/>
                  <a:gd name="connsiteY43" fmla="*/ 1574800 h 3187700"/>
                  <a:gd name="connsiteX44" fmla="*/ 5969000 w 8534400"/>
                  <a:gd name="connsiteY44" fmla="*/ 2070100 h 3187700"/>
                  <a:gd name="connsiteX45" fmla="*/ 6032500 w 8534400"/>
                  <a:gd name="connsiteY45" fmla="*/ 1854200 h 3187700"/>
                  <a:gd name="connsiteX46" fmla="*/ 6108700 w 8534400"/>
                  <a:gd name="connsiteY46" fmla="*/ 1841500 h 3187700"/>
                  <a:gd name="connsiteX47" fmla="*/ 6223000 w 8534400"/>
                  <a:gd name="connsiteY47" fmla="*/ 2527300 h 3187700"/>
                  <a:gd name="connsiteX48" fmla="*/ 6362700 w 8534400"/>
                  <a:gd name="connsiteY48" fmla="*/ 2540000 h 3187700"/>
                  <a:gd name="connsiteX49" fmla="*/ 6400800 w 8534400"/>
                  <a:gd name="connsiteY49" fmla="*/ 2438400 h 3187700"/>
                  <a:gd name="connsiteX50" fmla="*/ 6438900 w 8534400"/>
                  <a:gd name="connsiteY50" fmla="*/ 2590800 h 3187700"/>
                  <a:gd name="connsiteX51" fmla="*/ 6540500 w 8534400"/>
                  <a:gd name="connsiteY51" fmla="*/ 2705100 h 3187700"/>
                  <a:gd name="connsiteX52" fmla="*/ 6743700 w 8534400"/>
                  <a:gd name="connsiteY52" fmla="*/ 177800 h 3187700"/>
                  <a:gd name="connsiteX53" fmla="*/ 6845300 w 8534400"/>
                  <a:gd name="connsiteY53" fmla="*/ 228600 h 3187700"/>
                  <a:gd name="connsiteX54" fmla="*/ 6934200 w 8534400"/>
                  <a:gd name="connsiteY54" fmla="*/ 850900 h 3187700"/>
                  <a:gd name="connsiteX55" fmla="*/ 7175500 w 8534400"/>
                  <a:gd name="connsiteY55" fmla="*/ 2590800 h 3187700"/>
                  <a:gd name="connsiteX56" fmla="*/ 7327900 w 8534400"/>
                  <a:gd name="connsiteY56" fmla="*/ 1511300 h 3187700"/>
                  <a:gd name="connsiteX57" fmla="*/ 7416800 w 8534400"/>
                  <a:gd name="connsiteY57" fmla="*/ 1981200 h 3187700"/>
                  <a:gd name="connsiteX58" fmla="*/ 7518400 w 8534400"/>
                  <a:gd name="connsiteY58" fmla="*/ 1587500 h 3187700"/>
                  <a:gd name="connsiteX59" fmla="*/ 7569200 w 8534400"/>
                  <a:gd name="connsiteY59" fmla="*/ 1155700 h 3187700"/>
                  <a:gd name="connsiteX60" fmla="*/ 7632700 w 8534400"/>
                  <a:gd name="connsiteY60" fmla="*/ 2095500 h 3187700"/>
                  <a:gd name="connsiteX61" fmla="*/ 7747000 w 8534400"/>
                  <a:gd name="connsiteY61" fmla="*/ 2425700 h 3187700"/>
                  <a:gd name="connsiteX62" fmla="*/ 7835900 w 8534400"/>
                  <a:gd name="connsiteY62" fmla="*/ 1866900 h 3187700"/>
                  <a:gd name="connsiteX63" fmla="*/ 7962900 w 8534400"/>
                  <a:gd name="connsiteY63" fmla="*/ 2044700 h 3187700"/>
                  <a:gd name="connsiteX64" fmla="*/ 8115300 w 8534400"/>
                  <a:gd name="connsiteY64" fmla="*/ 1155700 h 3187700"/>
                  <a:gd name="connsiteX65" fmla="*/ 8255000 w 8534400"/>
                  <a:gd name="connsiteY65" fmla="*/ 2070100 h 3187700"/>
                  <a:gd name="connsiteX66" fmla="*/ 8305800 w 8534400"/>
                  <a:gd name="connsiteY66" fmla="*/ 1943100 h 3187700"/>
                  <a:gd name="connsiteX67" fmla="*/ 8343900 w 8534400"/>
                  <a:gd name="connsiteY67" fmla="*/ 2070100 h 3187700"/>
                  <a:gd name="connsiteX68" fmla="*/ 8382000 w 8534400"/>
                  <a:gd name="connsiteY68" fmla="*/ 1930400 h 3187700"/>
                  <a:gd name="connsiteX69" fmla="*/ 8534400 w 8534400"/>
                  <a:gd name="connsiteY69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156200 w 8534400"/>
                  <a:gd name="connsiteY38" fmla="*/ 2019300 h 3187700"/>
                  <a:gd name="connsiteX39" fmla="*/ 5308600 w 8534400"/>
                  <a:gd name="connsiteY39" fmla="*/ 1333500 h 3187700"/>
                  <a:gd name="connsiteX40" fmla="*/ 5486400 w 8534400"/>
                  <a:gd name="connsiteY40" fmla="*/ 2400300 h 3187700"/>
                  <a:gd name="connsiteX41" fmla="*/ 5562600 w 8534400"/>
                  <a:gd name="connsiteY41" fmla="*/ 2133600 h 3187700"/>
                  <a:gd name="connsiteX42" fmla="*/ 5664200 w 8534400"/>
                  <a:gd name="connsiteY42" fmla="*/ 2247900 h 3187700"/>
                  <a:gd name="connsiteX43" fmla="*/ 5816600 w 8534400"/>
                  <a:gd name="connsiteY43" fmla="*/ 1574800 h 3187700"/>
                  <a:gd name="connsiteX44" fmla="*/ 5969000 w 8534400"/>
                  <a:gd name="connsiteY44" fmla="*/ 2070100 h 3187700"/>
                  <a:gd name="connsiteX45" fmla="*/ 6032500 w 8534400"/>
                  <a:gd name="connsiteY45" fmla="*/ 1854200 h 3187700"/>
                  <a:gd name="connsiteX46" fmla="*/ 6108700 w 8534400"/>
                  <a:gd name="connsiteY46" fmla="*/ 1841500 h 3187700"/>
                  <a:gd name="connsiteX47" fmla="*/ 6223000 w 8534400"/>
                  <a:gd name="connsiteY47" fmla="*/ 2527300 h 3187700"/>
                  <a:gd name="connsiteX48" fmla="*/ 6362700 w 8534400"/>
                  <a:gd name="connsiteY48" fmla="*/ 2540000 h 3187700"/>
                  <a:gd name="connsiteX49" fmla="*/ 6400800 w 8534400"/>
                  <a:gd name="connsiteY49" fmla="*/ 2438400 h 3187700"/>
                  <a:gd name="connsiteX50" fmla="*/ 6438900 w 8534400"/>
                  <a:gd name="connsiteY50" fmla="*/ 2590800 h 3187700"/>
                  <a:gd name="connsiteX51" fmla="*/ 6540500 w 8534400"/>
                  <a:gd name="connsiteY51" fmla="*/ 2705100 h 3187700"/>
                  <a:gd name="connsiteX52" fmla="*/ 6743700 w 8534400"/>
                  <a:gd name="connsiteY52" fmla="*/ 177800 h 3187700"/>
                  <a:gd name="connsiteX53" fmla="*/ 6845300 w 8534400"/>
                  <a:gd name="connsiteY53" fmla="*/ 228600 h 3187700"/>
                  <a:gd name="connsiteX54" fmla="*/ 6934200 w 8534400"/>
                  <a:gd name="connsiteY54" fmla="*/ 850900 h 3187700"/>
                  <a:gd name="connsiteX55" fmla="*/ 7175500 w 8534400"/>
                  <a:gd name="connsiteY55" fmla="*/ 2590800 h 3187700"/>
                  <a:gd name="connsiteX56" fmla="*/ 7327900 w 8534400"/>
                  <a:gd name="connsiteY56" fmla="*/ 1511300 h 3187700"/>
                  <a:gd name="connsiteX57" fmla="*/ 7416800 w 8534400"/>
                  <a:gd name="connsiteY57" fmla="*/ 1981200 h 3187700"/>
                  <a:gd name="connsiteX58" fmla="*/ 7518400 w 8534400"/>
                  <a:gd name="connsiteY58" fmla="*/ 1587500 h 3187700"/>
                  <a:gd name="connsiteX59" fmla="*/ 7569200 w 8534400"/>
                  <a:gd name="connsiteY59" fmla="*/ 1155700 h 3187700"/>
                  <a:gd name="connsiteX60" fmla="*/ 7632700 w 8534400"/>
                  <a:gd name="connsiteY60" fmla="*/ 2095500 h 3187700"/>
                  <a:gd name="connsiteX61" fmla="*/ 7747000 w 8534400"/>
                  <a:gd name="connsiteY61" fmla="*/ 2425700 h 3187700"/>
                  <a:gd name="connsiteX62" fmla="*/ 7835900 w 8534400"/>
                  <a:gd name="connsiteY62" fmla="*/ 1866900 h 3187700"/>
                  <a:gd name="connsiteX63" fmla="*/ 7962900 w 8534400"/>
                  <a:gd name="connsiteY63" fmla="*/ 2044700 h 3187700"/>
                  <a:gd name="connsiteX64" fmla="*/ 8115300 w 8534400"/>
                  <a:gd name="connsiteY64" fmla="*/ 1155700 h 3187700"/>
                  <a:gd name="connsiteX65" fmla="*/ 8255000 w 8534400"/>
                  <a:gd name="connsiteY65" fmla="*/ 2070100 h 3187700"/>
                  <a:gd name="connsiteX66" fmla="*/ 8305800 w 8534400"/>
                  <a:gd name="connsiteY66" fmla="*/ 1943100 h 3187700"/>
                  <a:gd name="connsiteX67" fmla="*/ 8343900 w 8534400"/>
                  <a:gd name="connsiteY67" fmla="*/ 2070100 h 3187700"/>
                  <a:gd name="connsiteX68" fmla="*/ 8382000 w 8534400"/>
                  <a:gd name="connsiteY68" fmla="*/ 1930400 h 3187700"/>
                  <a:gd name="connsiteX69" fmla="*/ 8534400 w 8534400"/>
                  <a:gd name="connsiteY69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156200 w 8534400"/>
                  <a:gd name="connsiteY38" fmla="*/ 2019300 h 3187700"/>
                  <a:gd name="connsiteX39" fmla="*/ 5308600 w 8534400"/>
                  <a:gd name="connsiteY39" fmla="*/ 1333500 h 3187700"/>
                  <a:gd name="connsiteX40" fmla="*/ 5486400 w 8534400"/>
                  <a:gd name="connsiteY40" fmla="*/ 2400300 h 3187700"/>
                  <a:gd name="connsiteX41" fmla="*/ 5562600 w 8534400"/>
                  <a:gd name="connsiteY41" fmla="*/ 2133600 h 3187700"/>
                  <a:gd name="connsiteX42" fmla="*/ 5816600 w 8534400"/>
                  <a:gd name="connsiteY42" fmla="*/ 1574800 h 3187700"/>
                  <a:gd name="connsiteX43" fmla="*/ 5969000 w 8534400"/>
                  <a:gd name="connsiteY43" fmla="*/ 2070100 h 3187700"/>
                  <a:gd name="connsiteX44" fmla="*/ 6032500 w 8534400"/>
                  <a:gd name="connsiteY44" fmla="*/ 1854200 h 3187700"/>
                  <a:gd name="connsiteX45" fmla="*/ 6108700 w 8534400"/>
                  <a:gd name="connsiteY45" fmla="*/ 1841500 h 3187700"/>
                  <a:gd name="connsiteX46" fmla="*/ 6223000 w 8534400"/>
                  <a:gd name="connsiteY46" fmla="*/ 2527300 h 3187700"/>
                  <a:gd name="connsiteX47" fmla="*/ 6362700 w 8534400"/>
                  <a:gd name="connsiteY47" fmla="*/ 2540000 h 3187700"/>
                  <a:gd name="connsiteX48" fmla="*/ 6400800 w 8534400"/>
                  <a:gd name="connsiteY48" fmla="*/ 2438400 h 3187700"/>
                  <a:gd name="connsiteX49" fmla="*/ 6438900 w 8534400"/>
                  <a:gd name="connsiteY49" fmla="*/ 2590800 h 3187700"/>
                  <a:gd name="connsiteX50" fmla="*/ 6540500 w 8534400"/>
                  <a:gd name="connsiteY50" fmla="*/ 2705100 h 3187700"/>
                  <a:gd name="connsiteX51" fmla="*/ 6743700 w 8534400"/>
                  <a:gd name="connsiteY51" fmla="*/ 177800 h 3187700"/>
                  <a:gd name="connsiteX52" fmla="*/ 6845300 w 8534400"/>
                  <a:gd name="connsiteY52" fmla="*/ 228600 h 3187700"/>
                  <a:gd name="connsiteX53" fmla="*/ 6934200 w 8534400"/>
                  <a:gd name="connsiteY53" fmla="*/ 850900 h 3187700"/>
                  <a:gd name="connsiteX54" fmla="*/ 7175500 w 8534400"/>
                  <a:gd name="connsiteY54" fmla="*/ 2590800 h 3187700"/>
                  <a:gd name="connsiteX55" fmla="*/ 7327900 w 8534400"/>
                  <a:gd name="connsiteY55" fmla="*/ 1511300 h 3187700"/>
                  <a:gd name="connsiteX56" fmla="*/ 7416800 w 8534400"/>
                  <a:gd name="connsiteY56" fmla="*/ 1981200 h 3187700"/>
                  <a:gd name="connsiteX57" fmla="*/ 7518400 w 8534400"/>
                  <a:gd name="connsiteY57" fmla="*/ 1587500 h 3187700"/>
                  <a:gd name="connsiteX58" fmla="*/ 7569200 w 8534400"/>
                  <a:gd name="connsiteY58" fmla="*/ 1155700 h 3187700"/>
                  <a:gd name="connsiteX59" fmla="*/ 7632700 w 8534400"/>
                  <a:gd name="connsiteY59" fmla="*/ 2095500 h 3187700"/>
                  <a:gd name="connsiteX60" fmla="*/ 7747000 w 8534400"/>
                  <a:gd name="connsiteY60" fmla="*/ 2425700 h 3187700"/>
                  <a:gd name="connsiteX61" fmla="*/ 7835900 w 8534400"/>
                  <a:gd name="connsiteY61" fmla="*/ 1866900 h 3187700"/>
                  <a:gd name="connsiteX62" fmla="*/ 7962900 w 8534400"/>
                  <a:gd name="connsiteY62" fmla="*/ 2044700 h 3187700"/>
                  <a:gd name="connsiteX63" fmla="*/ 8115300 w 8534400"/>
                  <a:gd name="connsiteY63" fmla="*/ 1155700 h 3187700"/>
                  <a:gd name="connsiteX64" fmla="*/ 8255000 w 8534400"/>
                  <a:gd name="connsiteY64" fmla="*/ 2070100 h 3187700"/>
                  <a:gd name="connsiteX65" fmla="*/ 8305800 w 8534400"/>
                  <a:gd name="connsiteY65" fmla="*/ 1943100 h 3187700"/>
                  <a:gd name="connsiteX66" fmla="*/ 8343900 w 8534400"/>
                  <a:gd name="connsiteY66" fmla="*/ 2070100 h 3187700"/>
                  <a:gd name="connsiteX67" fmla="*/ 8382000 w 8534400"/>
                  <a:gd name="connsiteY67" fmla="*/ 1930400 h 3187700"/>
                  <a:gd name="connsiteX68" fmla="*/ 8534400 w 8534400"/>
                  <a:gd name="connsiteY68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308600 w 8534400"/>
                  <a:gd name="connsiteY38" fmla="*/ 1333500 h 3187700"/>
                  <a:gd name="connsiteX39" fmla="*/ 5486400 w 8534400"/>
                  <a:gd name="connsiteY39" fmla="*/ 2400300 h 3187700"/>
                  <a:gd name="connsiteX40" fmla="*/ 5562600 w 8534400"/>
                  <a:gd name="connsiteY40" fmla="*/ 2133600 h 3187700"/>
                  <a:gd name="connsiteX41" fmla="*/ 5816600 w 8534400"/>
                  <a:gd name="connsiteY41" fmla="*/ 1574800 h 3187700"/>
                  <a:gd name="connsiteX42" fmla="*/ 5969000 w 8534400"/>
                  <a:gd name="connsiteY42" fmla="*/ 2070100 h 3187700"/>
                  <a:gd name="connsiteX43" fmla="*/ 6032500 w 8534400"/>
                  <a:gd name="connsiteY43" fmla="*/ 1854200 h 3187700"/>
                  <a:gd name="connsiteX44" fmla="*/ 6108700 w 8534400"/>
                  <a:gd name="connsiteY44" fmla="*/ 1841500 h 3187700"/>
                  <a:gd name="connsiteX45" fmla="*/ 6223000 w 8534400"/>
                  <a:gd name="connsiteY45" fmla="*/ 2527300 h 3187700"/>
                  <a:gd name="connsiteX46" fmla="*/ 6362700 w 8534400"/>
                  <a:gd name="connsiteY46" fmla="*/ 2540000 h 3187700"/>
                  <a:gd name="connsiteX47" fmla="*/ 6400800 w 8534400"/>
                  <a:gd name="connsiteY47" fmla="*/ 2438400 h 3187700"/>
                  <a:gd name="connsiteX48" fmla="*/ 6438900 w 8534400"/>
                  <a:gd name="connsiteY48" fmla="*/ 2590800 h 3187700"/>
                  <a:gd name="connsiteX49" fmla="*/ 6540500 w 8534400"/>
                  <a:gd name="connsiteY49" fmla="*/ 2705100 h 3187700"/>
                  <a:gd name="connsiteX50" fmla="*/ 6743700 w 8534400"/>
                  <a:gd name="connsiteY50" fmla="*/ 177800 h 3187700"/>
                  <a:gd name="connsiteX51" fmla="*/ 6845300 w 8534400"/>
                  <a:gd name="connsiteY51" fmla="*/ 228600 h 3187700"/>
                  <a:gd name="connsiteX52" fmla="*/ 6934200 w 8534400"/>
                  <a:gd name="connsiteY52" fmla="*/ 850900 h 3187700"/>
                  <a:gd name="connsiteX53" fmla="*/ 7175500 w 8534400"/>
                  <a:gd name="connsiteY53" fmla="*/ 2590800 h 3187700"/>
                  <a:gd name="connsiteX54" fmla="*/ 7327900 w 8534400"/>
                  <a:gd name="connsiteY54" fmla="*/ 1511300 h 3187700"/>
                  <a:gd name="connsiteX55" fmla="*/ 7416800 w 8534400"/>
                  <a:gd name="connsiteY55" fmla="*/ 1981200 h 3187700"/>
                  <a:gd name="connsiteX56" fmla="*/ 7518400 w 8534400"/>
                  <a:gd name="connsiteY56" fmla="*/ 1587500 h 3187700"/>
                  <a:gd name="connsiteX57" fmla="*/ 7569200 w 8534400"/>
                  <a:gd name="connsiteY57" fmla="*/ 1155700 h 3187700"/>
                  <a:gd name="connsiteX58" fmla="*/ 7632700 w 8534400"/>
                  <a:gd name="connsiteY58" fmla="*/ 2095500 h 3187700"/>
                  <a:gd name="connsiteX59" fmla="*/ 7747000 w 8534400"/>
                  <a:gd name="connsiteY59" fmla="*/ 2425700 h 3187700"/>
                  <a:gd name="connsiteX60" fmla="*/ 7835900 w 8534400"/>
                  <a:gd name="connsiteY60" fmla="*/ 1866900 h 3187700"/>
                  <a:gd name="connsiteX61" fmla="*/ 7962900 w 8534400"/>
                  <a:gd name="connsiteY61" fmla="*/ 2044700 h 3187700"/>
                  <a:gd name="connsiteX62" fmla="*/ 8115300 w 8534400"/>
                  <a:gd name="connsiteY62" fmla="*/ 1155700 h 3187700"/>
                  <a:gd name="connsiteX63" fmla="*/ 8255000 w 8534400"/>
                  <a:gd name="connsiteY63" fmla="*/ 2070100 h 3187700"/>
                  <a:gd name="connsiteX64" fmla="*/ 8305800 w 8534400"/>
                  <a:gd name="connsiteY64" fmla="*/ 1943100 h 3187700"/>
                  <a:gd name="connsiteX65" fmla="*/ 8343900 w 8534400"/>
                  <a:gd name="connsiteY65" fmla="*/ 2070100 h 3187700"/>
                  <a:gd name="connsiteX66" fmla="*/ 8382000 w 8534400"/>
                  <a:gd name="connsiteY66" fmla="*/ 1930400 h 3187700"/>
                  <a:gd name="connsiteX67" fmla="*/ 8534400 w 8534400"/>
                  <a:gd name="connsiteY67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364401 w 8534400"/>
                  <a:gd name="connsiteY38" fmla="*/ 1149350 h 3187700"/>
                  <a:gd name="connsiteX39" fmla="*/ 5486400 w 8534400"/>
                  <a:gd name="connsiteY39" fmla="*/ 2400300 h 3187700"/>
                  <a:gd name="connsiteX40" fmla="*/ 5562600 w 8534400"/>
                  <a:gd name="connsiteY40" fmla="*/ 2133600 h 3187700"/>
                  <a:gd name="connsiteX41" fmla="*/ 5816600 w 8534400"/>
                  <a:gd name="connsiteY41" fmla="*/ 1574800 h 3187700"/>
                  <a:gd name="connsiteX42" fmla="*/ 5969000 w 8534400"/>
                  <a:gd name="connsiteY42" fmla="*/ 2070100 h 3187700"/>
                  <a:gd name="connsiteX43" fmla="*/ 6032500 w 8534400"/>
                  <a:gd name="connsiteY43" fmla="*/ 1854200 h 3187700"/>
                  <a:gd name="connsiteX44" fmla="*/ 6108700 w 8534400"/>
                  <a:gd name="connsiteY44" fmla="*/ 1841500 h 3187700"/>
                  <a:gd name="connsiteX45" fmla="*/ 6223000 w 8534400"/>
                  <a:gd name="connsiteY45" fmla="*/ 2527300 h 3187700"/>
                  <a:gd name="connsiteX46" fmla="*/ 6362700 w 8534400"/>
                  <a:gd name="connsiteY46" fmla="*/ 2540000 h 3187700"/>
                  <a:gd name="connsiteX47" fmla="*/ 6400800 w 8534400"/>
                  <a:gd name="connsiteY47" fmla="*/ 2438400 h 3187700"/>
                  <a:gd name="connsiteX48" fmla="*/ 6438900 w 8534400"/>
                  <a:gd name="connsiteY48" fmla="*/ 2590800 h 3187700"/>
                  <a:gd name="connsiteX49" fmla="*/ 6540500 w 8534400"/>
                  <a:gd name="connsiteY49" fmla="*/ 2705100 h 3187700"/>
                  <a:gd name="connsiteX50" fmla="*/ 6743700 w 8534400"/>
                  <a:gd name="connsiteY50" fmla="*/ 177800 h 3187700"/>
                  <a:gd name="connsiteX51" fmla="*/ 6845300 w 8534400"/>
                  <a:gd name="connsiteY51" fmla="*/ 228600 h 3187700"/>
                  <a:gd name="connsiteX52" fmla="*/ 6934200 w 8534400"/>
                  <a:gd name="connsiteY52" fmla="*/ 850900 h 3187700"/>
                  <a:gd name="connsiteX53" fmla="*/ 7175500 w 8534400"/>
                  <a:gd name="connsiteY53" fmla="*/ 2590800 h 3187700"/>
                  <a:gd name="connsiteX54" fmla="*/ 7327900 w 8534400"/>
                  <a:gd name="connsiteY54" fmla="*/ 1511300 h 3187700"/>
                  <a:gd name="connsiteX55" fmla="*/ 7416800 w 8534400"/>
                  <a:gd name="connsiteY55" fmla="*/ 1981200 h 3187700"/>
                  <a:gd name="connsiteX56" fmla="*/ 7518400 w 8534400"/>
                  <a:gd name="connsiteY56" fmla="*/ 1587500 h 3187700"/>
                  <a:gd name="connsiteX57" fmla="*/ 7569200 w 8534400"/>
                  <a:gd name="connsiteY57" fmla="*/ 1155700 h 3187700"/>
                  <a:gd name="connsiteX58" fmla="*/ 7632700 w 8534400"/>
                  <a:gd name="connsiteY58" fmla="*/ 2095500 h 3187700"/>
                  <a:gd name="connsiteX59" fmla="*/ 7747000 w 8534400"/>
                  <a:gd name="connsiteY59" fmla="*/ 2425700 h 3187700"/>
                  <a:gd name="connsiteX60" fmla="*/ 7835900 w 8534400"/>
                  <a:gd name="connsiteY60" fmla="*/ 1866900 h 3187700"/>
                  <a:gd name="connsiteX61" fmla="*/ 7962900 w 8534400"/>
                  <a:gd name="connsiteY61" fmla="*/ 2044700 h 3187700"/>
                  <a:gd name="connsiteX62" fmla="*/ 8115300 w 8534400"/>
                  <a:gd name="connsiteY62" fmla="*/ 1155700 h 3187700"/>
                  <a:gd name="connsiteX63" fmla="*/ 8255000 w 8534400"/>
                  <a:gd name="connsiteY63" fmla="*/ 2070100 h 3187700"/>
                  <a:gd name="connsiteX64" fmla="*/ 8305800 w 8534400"/>
                  <a:gd name="connsiteY64" fmla="*/ 1943100 h 3187700"/>
                  <a:gd name="connsiteX65" fmla="*/ 8343900 w 8534400"/>
                  <a:gd name="connsiteY65" fmla="*/ 2070100 h 3187700"/>
                  <a:gd name="connsiteX66" fmla="*/ 8382000 w 8534400"/>
                  <a:gd name="connsiteY66" fmla="*/ 1930400 h 3187700"/>
                  <a:gd name="connsiteX67" fmla="*/ 8534400 w 8534400"/>
                  <a:gd name="connsiteY67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364401 w 8534400"/>
                  <a:gd name="connsiteY37" fmla="*/ 1149350 h 3187700"/>
                  <a:gd name="connsiteX38" fmla="*/ 5486400 w 8534400"/>
                  <a:gd name="connsiteY38" fmla="*/ 2400300 h 3187700"/>
                  <a:gd name="connsiteX39" fmla="*/ 5562600 w 8534400"/>
                  <a:gd name="connsiteY39" fmla="*/ 2133600 h 3187700"/>
                  <a:gd name="connsiteX40" fmla="*/ 5816600 w 8534400"/>
                  <a:gd name="connsiteY40" fmla="*/ 1574800 h 3187700"/>
                  <a:gd name="connsiteX41" fmla="*/ 5969000 w 8534400"/>
                  <a:gd name="connsiteY41" fmla="*/ 2070100 h 3187700"/>
                  <a:gd name="connsiteX42" fmla="*/ 6032500 w 8534400"/>
                  <a:gd name="connsiteY42" fmla="*/ 1854200 h 3187700"/>
                  <a:gd name="connsiteX43" fmla="*/ 6108700 w 8534400"/>
                  <a:gd name="connsiteY43" fmla="*/ 1841500 h 3187700"/>
                  <a:gd name="connsiteX44" fmla="*/ 6223000 w 8534400"/>
                  <a:gd name="connsiteY44" fmla="*/ 2527300 h 3187700"/>
                  <a:gd name="connsiteX45" fmla="*/ 6362700 w 8534400"/>
                  <a:gd name="connsiteY45" fmla="*/ 2540000 h 3187700"/>
                  <a:gd name="connsiteX46" fmla="*/ 6400800 w 8534400"/>
                  <a:gd name="connsiteY46" fmla="*/ 2438400 h 3187700"/>
                  <a:gd name="connsiteX47" fmla="*/ 6438900 w 8534400"/>
                  <a:gd name="connsiteY47" fmla="*/ 2590800 h 3187700"/>
                  <a:gd name="connsiteX48" fmla="*/ 6540500 w 8534400"/>
                  <a:gd name="connsiteY48" fmla="*/ 2705100 h 3187700"/>
                  <a:gd name="connsiteX49" fmla="*/ 6743700 w 8534400"/>
                  <a:gd name="connsiteY49" fmla="*/ 177800 h 3187700"/>
                  <a:gd name="connsiteX50" fmla="*/ 6845300 w 8534400"/>
                  <a:gd name="connsiteY50" fmla="*/ 228600 h 3187700"/>
                  <a:gd name="connsiteX51" fmla="*/ 6934200 w 8534400"/>
                  <a:gd name="connsiteY51" fmla="*/ 850900 h 3187700"/>
                  <a:gd name="connsiteX52" fmla="*/ 7175500 w 8534400"/>
                  <a:gd name="connsiteY52" fmla="*/ 2590800 h 3187700"/>
                  <a:gd name="connsiteX53" fmla="*/ 7327900 w 8534400"/>
                  <a:gd name="connsiteY53" fmla="*/ 1511300 h 3187700"/>
                  <a:gd name="connsiteX54" fmla="*/ 7416800 w 8534400"/>
                  <a:gd name="connsiteY54" fmla="*/ 1981200 h 3187700"/>
                  <a:gd name="connsiteX55" fmla="*/ 7518400 w 8534400"/>
                  <a:gd name="connsiteY55" fmla="*/ 1587500 h 3187700"/>
                  <a:gd name="connsiteX56" fmla="*/ 7569200 w 8534400"/>
                  <a:gd name="connsiteY56" fmla="*/ 1155700 h 3187700"/>
                  <a:gd name="connsiteX57" fmla="*/ 7632700 w 8534400"/>
                  <a:gd name="connsiteY57" fmla="*/ 2095500 h 3187700"/>
                  <a:gd name="connsiteX58" fmla="*/ 7747000 w 8534400"/>
                  <a:gd name="connsiteY58" fmla="*/ 2425700 h 3187700"/>
                  <a:gd name="connsiteX59" fmla="*/ 7835900 w 8534400"/>
                  <a:gd name="connsiteY59" fmla="*/ 1866900 h 3187700"/>
                  <a:gd name="connsiteX60" fmla="*/ 7962900 w 8534400"/>
                  <a:gd name="connsiteY60" fmla="*/ 2044700 h 3187700"/>
                  <a:gd name="connsiteX61" fmla="*/ 8115300 w 8534400"/>
                  <a:gd name="connsiteY61" fmla="*/ 1155700 h 3187700"/>
                  <a:gd name="connsiteX62" fmla="*/ 8255000 w 8534400"/>
                  <a:gd name="connsiteY62" fmla="*/ 2070100 h 3187700"/>
                  <a:gd name="connsiteX63" fmla="*/ 8305800 w 8534400"/>
                  <a:gd name="connsiteY63" fmla="*/ 1943100 h 3187700"/>
                  <a:gd name="connsiteX64" fmla="*/ 8343900 w 8534400"/>
                  <a:gd name="connsiteY64" fmla="*/ 2070100 h 3187700"/>
                  <a:gd name="connsiteX65" fmla="*/ 8382000 w 8534400"/>
                  <a:gd name="connsiteY65" fmla="*/ 1930400 h 3187700"/>
                  <a:gd name="connsiteX66" fmla="*/ 8534400 w 8534400"/>
                  <a:gd name="connsiteY66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5068001 w 8534400"/>
                  <a:gd name="connsiteY36" fmla="*/ 1778000 h 3187700"/>
                  <a:gd name="connsiteX37" fmla="*/ 5364401 w 8534400"/>
                  <a:gd name="connsiteY37" fmla="*/ 1149350 h 3187700"/>
                  <a:gd name="connsiteX38" fmla="*/ 5486400 w 8534400"/>
                  <a:gd name="connsiteY38" fmla="*/ 2400300 h 3187700"/>
                  <a:gd name="connsiteX39" fmla="*/ 5562600 w 8534400"/>
                  <a:gd name="connsiteY39" fmla="*/ 2133600 h 3187700"/>
                  <a:gd name="connsiteX40" fmla="*/ 5816600 w 8534400"/>
                  <a:gd name="connsiteY40" fmla="*/ 1574800 h 3187700"/>
                  <a:gd name="connsiteX41" fmla="*/ 5969000 w 8534400"/>
                  <a:gd name="connsiteY41" fmla="*/ 2070100 h 3187700"/>
                  <a:gd name="connsiteX42" fmla="*/ 6032500 w 8534400"/>
                  <a:gd name="connsiteY42" fmla="*/ 1854200 h 3187700"/>
                  <a:gd name="connsiteX43" fmla="*/ 6108700 w 8534400"/>
                  <a:gd name="connsiteY43" fmla="*/ 1841500 h 3187700"/>
                  <a:gd name="connsiteX44" fmla="*/ 6223000 w 8534400"/>
                  <a:gd name="connsiteY44" fmla="*/ 2527300 h 3187700"/>
                  <a:gd name="connsiteX45" fmla="*/ 6362700 w 8534400"/>
                  <a:gd name="connsiteY45" fmla="*/ 2540000 h 3187700"/>
                  <a:gd name="connsiteX46" fmla="*/ 6400800 w 8534400"/>
                  <a:gd name="connsiteY46" fmla="*/ 2438400 h 3187700"/>
                  <a:gd name="connsiteX47" fmla="*/ 6438900 w 8534400"/>
                  <a:gd name="connsiteY47" fmla="*/ 2590800 h 3187700"/>
                  <a:gd name="connsiteX48" fmla="*/ 6540500 w 8534400"/>
                  <a:gd name="connsiteY48" fmla="*/ 2705100 h 3187700"/>
                  <a:gd name="connsiteX49" fmla="*/ 6743700 w 8534400"/>
                  <a:gd name="connsiteY49" fmla="*/ 177800 h 3187700"/>
                  <a:gd name="connsiteX50" fmla="*/ 6845300 w 8534400"/>
                  <a:gd name="connsiteY50" fmla="*/ 228600 h 3187700"/>
                  <a:gd name="connsiteX51" fmla="*/ 6934200 w 8534400"/>
                  <a:gd name="connsiteY51" fmla="*/ 850900 h 3187700"/>
                  <a:gd name="connsiteX52" fmla="*/ 7175500 w 8534400"/>
                  <a:gd name="connsiteY52" fmla="*/ 2590800 h 3187700"/>
                  <a:gd name="connsiteX53" fmla="*/ 7327900 w 8534400"/>
                  <a:gd name="connsiteY53" fmla="*/ 1511300 h 3187700"/>
                  <a:gd name="connsiteX54" fmla="*/ 7416800 w 8534400"/>
                  <a:gd name="connsiteY54" fmla="*/ 1981200 h 3187700"/>
                  <a:gd name="connsiteX55" fmla="*/ 7518400 w 8534400"/>
                  <a:gd name="connsiteY55" fmla="*/ 1587500 h 3187700"/>
                  <a:gd name="connsiteX56" fmla="*/ 7569200 w 8534400"/>
                  <a:gd name="connsiteY56" fmla="*/ 1155700 h 3187700"/>
                  <a:gd name="connsiteX57" fmla="*/ 7632700 w 8534400"/>
                  <a:gd name="connsiteY57" fmla="*/ 2095500 h 3187700"/>
                  <a:gd name="connsiteX58" fmla="*/ 7747000 w 8534400"/>
                  <a:gd name="connsiteY58" fmla="*/ 2425700 h 3187700"/>
                  <a:gd name="connsiteX59" fmla="*/ 7835900 w 8534400"/>
                  <a:gd name="connsiteY59" fmla="*/ 1866900 h 3187700"/>
                  <a:gd name="connsiteX60" fmla="*/ 7962900 w 8534400"/>
                  <a:gd name="connsiteY60" fmla="*/ 2044700 h 3187700"/>
                  <a:gd name="connsiteX61" fmla="*/ 8115300 w 8534400"/>
                  <a:gd name="connsiteY61" fmla="*/ 1155700 h 3187700"/>
                  <a:gd name="connsiteX62" fmla="*/ 8255000 w 8534400"/>
                  <a:gd name="connsiteY62" fmla="*/ 2070100 h 3187700"/>
                  <a:gd name="connsiteX63" fmla="*/ 8305800 w 8534400"/>
                  <a:gd name="connsiteY63" fmla="*/ 1943100 h 3187700"/>
                  <a:gd name="connsiteX64" fmla="*/ 8343900 w 8534400"/>
                  <a:gd name="connsiteY64" fmla="*/ 2070100 h 3187700"/>
                  <a:gd name="connsiteX65" fmla="*/ 8382000 w 8534400"/>
                  <a:gd name="connsiteY65" fmla="*/ 1930400 h 3187700"/>
                  <a:gd name="connsiteX66" fmla="*/ 8534400 w 8534400"/>
                  <a:gd name="connsiteY66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5068001 w 8534400"/>
                  <a:gd name="connsiteY36" fmla="*/ 1778000 h 3187700"/>
                  <a:gd name="connsiteX37" fmla="*/ 5364401 w 8534400"/>
                  <a:gd name="connsiteY37" fmla="*/ 1149350 h 3187700"/>
                  <a:gd name="connsiteX38" fmla="*/ 5486400 w 8534400"/>
                  <a:gd name="connsiteY38" fmla="*/ 2400300 h 3187700"/>
                  <a:gd name="connsiteX39" fmla="*/ 5562600 w 8534400"/>
                  <a:gd name="connsiteY39" fmla="*/ 2133600 h 3187700"/>
                  <a:gd name="connsiteX40" fmla="*/ 5816600 w 8534400"/>
                  <a:gd name="connsiteY40" fmla="*/ 1574800 h 3187700"/>
                  <a:gd name="connsiteX41" fmla="*/ 5969000 w 8534400"/>
                  <a:gd name="connsiteY41" fmla="*/ 2070100 h 3187700"/>
                  <a:gd name="connsiteX42" fmla="*/ 6032500 w 8534400"/>
                  <a:gd name="connsiteY42" fmla="*/ 1854200 h 3187700"/>
                  <a:gd name="connsiteX43" fmla="*/ 6108700 w 8534400"/>
                  <a:gd name="connsiteY43" fmla="*/ 1841500 h 3187700"/>
                  <a:gd name="connsiteX44" fmla="*/ 6223000 w 8534400"/>
                  <a:gd name="connsiteY44" fmla="*/ 2527300 h 3187700"/>
                  <a:gd name="connsiteX45" fmla="*/ 6362700 w 8534400"/>
                  <a:gd name="connsiteY45" fmla="*/ 2540000 h 3187700"/>
                  <a:gd name="connsiteX46" fmla="*/ 6438900 w 8534400"/>
                  <a:gd name="connsiteY46" fmla="*/ 2590800 h 3187700"/>
                  <a:gd name="connsiteX47" fmla="*/ 6540500 w 8534400"/>
                  <a:gd name="connsiteY47" fmla="*/ 2705100 h 3187700"/>
                  <a:gd name="connsiteX48" fmla="*/ 6743700 w 8534400"/>
                  <a:gd name="connsiteY48" fmla="*/ 177800 h 3187700"/>
                  <a:gd name="connsiteX49" fmla="*/ 6845300 w 8534400"/>
                  <a:gd name="connsiteY49" fmla="*/ 228600 h 3187700"/>
                  <a:gd name="connsiteX50" fmla="*/ 6934200 w 8534400"/>
                  <a:gd name="connsiteY50" fmla="*/ 850900 h 3187700"/>
                  <a:gd name="connsiteX51" fmla="*/ 7175500 w 8534400"/>
                  <a:gd name="connsiteY51" fmla="*/ 2590800 h 3187700"/>
                  <a:gd name="connsiteX52" fmla="*/ 7327900 w 8534400"/>
                  <a:gd name="connsiteY52" fmla="*/ 1511300 h 3187700"/>
                  <a:gd name="connsiteX53" fmla="*/ 7416800 w 8534400"/>
                  <a:gd name="connsiteY53" fmla="*/ 1981200 h 3187700"/>
                  <a:gd name="connsiteX54" fmla="*/ 7518400 w 8534400"/>
                  <a:gd name="connsiteY54" fmla="*/ 1587500 h 3187700"/>
                  <a:gd name="connsiteX55" fmla="*/ 7569200 w 8534400"/>
                  <a:gd name="connsiteY55" fmla="*/ 1155700 h 3187700"/>
                  <a:gd name="connsiteX56" fmla="*/ 7632700 w 8534400"/>
                  <a:gd name="connsiteY56" fmla="*/ 2095500 h 3187700"/>
                  <a:gd name="connsiteX57" fmla="*/ 7747000 w 8534400"/>
                  <a:gd name="connsiteY57" fmla="*/ 2425700 h 3187700"/>
                  <a:gd name="connsiteX58" fmla="*/ 7835900 w 8534400"/>
                  <a:gd name="connsiteY58" fmla="*/ 1866900 h 3187700"/>
                  <a:gd name="connsiteX59" fmla="*/ 7962900 w 8534400"/>
                  <a:gd name="connsiteY59" fmla="*/ 2044700 h 3187700"/>
                  <a:gd name="connsiteX60" fmla="*/ 8115300 w 8534400"/>
                  <a:gd name="connsiteY60" fmla="*/ 1155700 h 3187700"/>
                  <a:gd name="connsiteX61" fmla="*/ 8255000 w 8534400"/>
                  <a:gd name="connsiteY61" fmla="*/ 2070100 h 3187700"/>
                  <a:gd name="connsiteX62" fmla="*/ 8305800 w 8534400"/>
                  <a:gd name="connsiteY62" fmla="*/ 1943100 h 3187700"/>
                  <a:gd name="connsiteX63" fmla="*/ 8343900 w 8534400"/>
                  <a:gd name="connsiteY63" fmla="*/ 2070100 h 3187700"/>
                  <a:gd name="connsiteX64" fmla="*/ 8382000 w 8534400"/>
                  <a:gd name="connsiteY64" fmla="*/ 1930400 h 3187700"/>
                  <a:gd name="connsiteX65" fmla="*/ 8534400 w 8534400"/>
                  <a:gd name="connsiteY65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5068001 w 8534400"/>
                  <a:gd name="connsiteY36" fmla="*/ 1778000 h 3187700"/>
                  <a:gd name="connsiteX37" fmla="*/ 5364401 w 8534400"/>
                  <a:gd name="connsiteY37" fmla="*/ 1149350 h 3187700"/>
                  <a:gd name="connsiteX38" fmla="*/ 5486400 w 8534400"/>
                  <a:gd name="connsiteY38" fmla="*/ 2400300 h 3187700"/>
                  <a:gd name="connsiteX39" fmla="*/ 5562600 w 8534400"/>
                  <a:gd name="connsiteY39" fmla="*/ 2133600 h 3187700"/>
                  <a:gd name="connsiteX40" fmla="*/ 5816600 w 8534400"/>
                  <a:gd name="connsiteY40" fmla="*/ 1574800 h 3187700"/>
                  <a:gd name="connsiteX41" fmla="*/ 5969000 w 8534400"/>
                  <a:gd name="connsiteY41" fmla="*/ 2070100 h 3187700"/>
                  <a:gd name="connsiteX42" fmla="*/ 6032500 w 8534400"/>
                  <a:gd name="connsiteY42" fmla="*/ 1854200 h 3187700"/>
                  <a:gd name="connsiteX43" fmla="*/ 6108700 w 8534400"/>
                  <a:gd name="connsiteY43" fmla="*/ 1841500 h 3187700"/>
                  <a:gd name="connsiteX44" fmla="*/ 6223000 w 8534400"/>
                  <a:gd name="connsiteY44" fmla="*/ 2527300 h 3187700"/>
                  <a:gd name="connsiteX45" fmla="*/ 6362700 w 8534400"/>
                  <a:gd name="connsiteY45" fmla="*/ 2540000 h 3187700"/>
                  <a:gd name="connsiteX46" fmla="*/ 6540500 w 8534400"/>
                  <a:gd name="connsiteY46" fmla="*/ 2705100 h 3187700"/>
                  <a:gd name="connsiteX47" fmla="*/ 6743700 w 8534400"/>
                  <a:gd name="connsiteY47" fmla="*/ 177800 h 3187700"/>
                  <a:gd name="connsiteX48" fmla="*/ 6845300 w 8534400"/>
                  <a:gd name="connsiteY48" fmla="*/ 228600 h 3187700"/>
                  <a:gd name="connsiteX49" fmla="*/ 6934200 w 8534400"/>
                  <a:gd name="connsiteY49" fmla="*/ 850900 h 3187700"/>
                  <a:gd name="connsiteX50" fmla="*/ 7175500 w 8534400"/>
                  <a:gd name="connsiteY50" fmla="*/ 2590800 h 3187700"/>
                  <a:gd name="connsiteX51" fmla="*/ 7327900 w 8534400"/>
                  <a:gd name="connsiteY51" fmla="*/ 1511300 h 3187700"/>
                  <a:gd name="connsiteX52" fmla="*/ 7416800 w 8534400"/>
                  <a:gd name="connsiteY52" fmla="*/ 1981200 h 3187700"/>
                  <a:gd name="connsiteX53" fmla="*/ 7518400 w 8534400"/>
                  <a:gd name="connsiteY53" fmla="*/ 1587500 h 3187700"/>
                  <a:gd name="connsiteX54" fmla="*/ 7569200 w 8534400"/>
                  <a:gd name="connsiteY54" fmla="*/ 1155700 h 3187700"/>
                  <a:gd name="connsiteX55" fmla="*/ 7632700 w 8534400"/>
                  <a:gd name="connsiteY55" fmla="*/ 2095500 h 3187700"/>
                  <a:gd name="connsiteX56" fmla="*/ 7747000 w 8534400"/>
                  <a:gd name="connsiteY56" fmla="*/ 2425700 h 3187700"/>
                  <a:gd name="connsiteX57" fmla="*/ 7835900 w 8534400"/>
                  <a:gd name="connsiteY57" fmla="*/ 1866900 h 3187700"/>
                  <a:gd name="connsiteX58" fmla="*/ 7962900 w 8534400"/>
                  <a:gd name="connsiteY58" fmla="*/ 2044700 h 3187700"/>
                  <a:gd name="connsiteX59" fmla="*/ 8115300 w 8534400"/>
                  <a:gd name="connsiteY59" fmla="*/ 1155700 h 3187700"/>
                  <a:gd name="connsiteX60" fmla="*/ 8255000 w 8534400"/>
                  <a:gd name="connsiteY60" fmla="*/ 2070100 h 3187700"/>
                  <a:gd name="connsiteX61" fmla="*/ 8305800 w 8534400"/>
                  <a:gd name="connsiteY61" fmla="*/ 1943100 h 3187700"/>
                  <a:gd name="connsiteX62" fmla="*/ 8343900 w 8534400"/>
                  <a:gd name="connsiteY62" fmla="*/ 2070100 h 3187700"/>
                  <a:gd name="connsiteX63" fmla="*/ 8382000 w 8534400"/>
                  <a:gd name="connsiteY63" fmla="*/ 1930400 h 3187700"/>
                  <a:gd name="connsiteX64" fmla="*/ 8534400 w 8534400"/>
                  <a:gd name="connsiteY64" fmla="*/ 1215572 h 318770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798801 w 8534400"/>
                  <a:gd name="connsiteY34" fmla="*/ 800100 h 3172460"/>
                  <a:gd name="connsiteX35" fmla="*/ 4876800 w 8534400"/>
                  <a:gd name="connsiteY35" fmla="*/ 2374900 h 3172460"/>
                  <a:gd name="connsiteX36" fmla="*/ 5068001 w 8534400"/>
                  <a:gd name="connsiteY36" fmla="*/ 1778000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08700 w 8534400"/>
                  <a:gd name="connsiteY43" fmla="*/ 184150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37164 w 8534400"/>
                  <a:gd name="connsiteY34" fmla="*/ 828675 h 3172460"/>
                  <a:gd name="connsiteX35" fmla="*/ 4876800 w 8534400"/>
                  <a:gd name="connsiteY35" fmla="*/ 2374900 h 3172460"/>
                  <a:gd name="connsiteX36" fmla="*/ 5068001 w 8534400"/>
                  <a:gd name="connsiteY36" fmla="*/ 1778000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08700 w 8534400"/>
                  <a:gd name="connsiteY43" fmla="*/ 184150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37164 w 8534400"/>
                  <a:gd name="connsiteY34" fmla="*/ 828675 h 3172460"/>
                  <a:gd name="connsiteX35" fmla="*/ 4915163 w 8534400"/>
                  <a:gd name="connsiteY35" fmla="*/ 2379663 h 3172460"/>
                  <a:gd name="connsiteX36" fmla="*/ 5068001 w 8534400"/>
                  <a:gd name="connsiteY36" fmla="*/ 1778000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08700 w 8534400"/>
                  <a:gd name="connsiteY43" fmla="*/ 184150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37164 w 8534400"/>
                  <a:gd name="connsiteY34" fmla="*/ 828675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08700 w 8534400"/>
                  <a:gd name="connsiteY43" fmla="*/ 184150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19727 w 8534400"/>
                  <a:gd name="connsiteY34" fmla="*/ 823913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08700 w 8534400"/>
                  <a:gd name="connsiteY43" fmla="*/ 184150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19727 w 8534400"/>
                  <a:gd name="connsiteY34" fmla="*/ 823913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42180 w 8534400"/>
                  <a:gd name="connsiteY43" fmla="*/ 128524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19727 w 8534400"/>
                  <a:gd name="connsiteY34" fmla="*/ 823913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54820 w 8534400"/>
                  <a:gd name="connsiteY42" fmla="*/ 1518920 h 3172460"/>
                  <a:gd name="connsiteX43" fmla="*/ 6142180 w 8534400"/>
                  <a:gd name="connsiteY43" fmla="*/ 128524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19727 w 8534400"/>
                  <a:gd name="connsiteY34" fmla="*/ 823913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54820 w 8534400"/>
                  <a:gd name="connsiteY42" fmla="*/ 1518920 h 3172460"/>
                  <a:gd name="connsiteX43" fmla="*/ 6197981 w 8534400"/>
                  <a:gd name="connsiteY43" fmla="*/ 122428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19727 w 8534400"/>
                  <a:gd name="connsiteY34" fmla="*/ 823913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54820 w 8534400"/>
                  <a:gd name="connsiteY42" fmla="*/ 1518920 h 3172460"/>
                  <a:gd name="connsiteX43" fmla="*/ 6197981 w 8534400"/>
                  <a:gd name="connsiteY43" fmla="*/ 1224280 h 3172460"/>
                  <a:gd name="connsiteX44" fmla="*/ 6362700 w 8534400"/>
                  <a:gd name="connsiteY44" fmla="*/ 2540000 h 3172460"/>
                  <a:gd name="connsiteX45" fmla="*/ 6540500 w 8534400"/>
                  <a:gd name="connsiteY45" fmla="*/ 2705100 h 3172460"/>
                  <a:gd name="connsiteX46" fmla="*/ 6743700 w 8534400"/>
                  <a:gd name="connsiteY46" fmla="*/ 177800 h 3172460"/>
                  <a:gd name="connsiteX47" fmla="*/ 6845300 w 8534400"/>
                  <a:gd name="connsiteY47" fmla="*/ 228600 h 3172460"/>
                  <a:gd name="connsiteX48" fmla="*/ 6934200 w 8534400"/>
                  <a:gd name="connsiteY48" fmla="*/ 850900 h 3172460"/>
                  <a:gd name="connsiteX49" fmla="*/ 7175500 w 8534400"/>
                  <a:gd name="connsiteY49" fmla="*/ 2590800 h 3172460"/>
                  <a:gd name="connsiteX50" fmla="*/ 7327900 w 8534400"/>
                  <a:gd name="connsiteY50" fmla="*/ 1511300 h 3172460"/>
                  <a:gd name="connsiteX51" fmla="*/ 7416800 w 8534400"/>
                  <a:gd name="connsiteY51" fmla="*/ 1981200 h 3172460"/>
                  <a:gd name="connsiteX52" fmla="*/ 7518400 w 8534400"/>
                  <a:gd name="connsiteY52" fmla="*/ 1587500 h 3172460"/>
                  <a:gd name="connsiteX53" fmla="*/ 7569200 w 8534400"/>
                  <a:gd name="connsiteY53" fmla="*/ 1155700 h 3172460"/>
                  <a:gd name="connsiteX54" fmla="*/ 7632700 w 8534400"/>
                  <a:gd name="connsiteY54" fmla="*/ 2095500 h 3172460"/>
                  <a:gd name="connsiteX55" fmla="*/ 7747000 w 8534400"/>
                  <a:gd name="connsiteY55" fmla="*/ 2425700 h 3172460"/>
                  <a:gd name="connsiteX56" fmla="*/ 7835900 w 8534400"/>
                  <a:gd name="connsiteY56" fmla="*/ 1866900 h 3172460"/>
                  <a:gd name="connsiteX57" fmla="*/ 7962900 w 8534400"/>
                  <a:gd name="connsiteY57" fmla="*/ 2044700 h 3172460"/>
                  <a:gd name="connsiteX58" fmla="*/ 8115300 w 8534400"/>
                  <a:gd name="connsiteY58" fmla="*/ 1155700 h 3172460"/>
                  <a:gd name="connsiteX59" fmla="*/ 8255000 w 8534400"/>
                  <a:gd name="connsiteY59" fmla="*/ 2070100 h 3172460"/>
                  <a:gd name="connsiteX60" fmla="*/ 8305800 w 8534400"/>
                  <a:gd name="connsiteY60" fmla="*/ 1943100 h 3172460"/>
                  <a:gd name="connsiteX61" fmla="*/ 8343900 w 8534400"/>
                  <a:gd name="connsiteY61" fmla="*/ 2070100 h 3172460"/>
                  <a:gd name="connsiteX62" fmla="*/ 8382000 w 8534400"/>
                  <a:gd name="connsiteY62" fmla="*/ 1930400 h 3172460"/>
                  <a:gd name="connsiteX63" fmla="*/ 8534400 w 8534400"/>
                  <a:gd name="connsiteY63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302900 w 8534400"/>
                  <a:gd name="connsiteY25" fmla="*/ 2438400 h 3172460"/>
                  <a:gd name="connsiteX26" fmla="*/ 3492500 w 8534400"/>
                  <a:gd name="connsiteY26" fmla="*/ 1803400 h 3172460"/>
                  <a:gd name="connsiteX27" fmla="*/ 3670300 w 8534400"/>
                  <a:gd name="connsiteY27" fmla="*/ 2349500 h 3172460"/>
                  <a:gd name="connsiteX28" fmla="*/ 3733800 w 8534400"/>
                  <a:gd name="connsiteY28" fmla="*/ 2146300 h 3172460"/>
                  <a:gd name="connsiteX29" fmla="*/ 3915743 w 8534400"/>
                  <a:gd name="connsiteY29" fmla="*/ 0 h 3172460"/>
                  <a:gd name="connsiteX30" fmla="*/ 4160600 w 8534400"/>
                  <a:gd name="connsiteY30" fmla="*/ 1085850 h 3172460"/>
                  <a:gd name="connsiteX31" fmla="*/ 4340000 w 8534400"/>
                  <a:gd name="connsiteY31" fmla="*/ 3172460 h 3172460"/>
                  <a:gd name="connsiteX32" fmla="*/ 4583450 w 8534400"/>
                  <a:gd name="connsiteY32" fmla="*/ 1206500 h 3172460"/>
                  <a:gd name="connsiteX33" fmla="*/ 4819727 w 8534400"/>
                  <a:gd name="connsiteY33" fmla="*/ 823913 h 3172460"/>
                  <a:gd name="connsiteX34" fmla="*/ 4915163 w 8534400"/>
                  <a:gd name="connsiteY34" fmla="*/ 2379663 h 3172460"/>
                  <a:gd name="connsiteX35" fmla="*/ 5095902 w 8534400"/>
                  <a:gd name="connsiteY35" fmla="*/ 1730375 h 3172460"/>
                  <a:gd name="connsiteX36" fmla="*/ 5364401 w 8534400"/>
                  <a:gd name="connsiteY36" fmla="*/ 1149350 h 3172460"/>
                  <a:gd name="connsiteX37" fmla="*/ 5486400 w 8534400"/>
                  <a:gd name="connsiteY37" fmla="*/ 2400300 h 3172460"/>
                  <a:gd name="connsiteX38" fmla="*/ 5562600 w 8534400"/>
                  <a:gd name="connsiteY38" fmla="*/ 2133600 h 3172460"/>
                  <a:gd name="connsiteX39" fmla="*/ 5816600 w 8534400"/>
                  <a:gd name="connsiteY39" fmla="*/ 1574800 h 3172460"/>
                  <a:gd name="connsiteX40" fmla="*/ 5969000 w 8534400"/>
                  <a:gd name="connsiteY40" fmla="*/ 2070100 h 3172460"/>
                  <a:gd name="connsiteX41" fmla="*/ 6054820 w 8534400"/>
                  <a:gd name="connsiteY41" fmla="*/ 1518920 h 3172460"/>
                  <a:gd name="connsiteX42" fmla="*/ 6197981 w 8534400"/>
                  <a:gd name="connsiteY42" fmla="*/ 1224280 h 3172460"/>
                  <a:gd name="connsiteX43" fmla="*/ 6362700 w 8534400"/>
                  <a:gd name="connsiteY43" fmla="*/ 2540000 h 3172460"/>
                  <a:gd name="connsiteX44" fmla="*/ 6540500 w 8534400"/>
                  <a:gd name="connsiteY44" fmla="*/ 2705100 h 3172460"/>
                  <a:gd name="connsiteX45" fmla="*/ 6743700 w 8534400"/>
                  <a:gd name="connsiteY45" fmla="*/ 177800 h 3172460"/>
                  <a:gd name="connsiteX46" fmla="*/ 6845300 w 8534400"/>
                  <a:gd name="connsiteY46" fmla="*/ 228600 h 3172460"/>
                  <a:gd name="connsiteX47" fmla="*/ 6934200 w 8534400"/>
                  <a:gd name="connsiteY47" fmla="*/ 850900 h 3172460"/>
                  <a:gd name="connsiteX48" fmla="*/ 7175500 w 8534400"/>
                  <a:gd name="connsiteY48" fmla="*/ 2590800 h 3172460"/>
                  <a:gd name="connsiteX49" fmla="*/ 7327900 w 8534400"/>
                  <a:gd name="connsiteY49" fmla="*/ 1511300 h 3172460"/>
                  <a:gd name="connsiteX50" fmla="*/ 7416800 w 8534400"/>
                  <a:gd name="connsiteY50" fmla="*/ 1981200 h 3172460"/>
                  <a:gd name="connsiteX51" fmla="*/ 7518400 w 8534400"/>
                  <a:gd name="connsiteY51" fmla="*/ 1587500 h 3172460"/>
                  <a:gd name="connsiteX52" fmla="*/ 7569200 w 8534400"/>
                  <a:gd name="connsiteY52" fmla="*/ 1155700 h 3172460"/>
                  <a:gd name="connsiteX53" fmla="*/ 7632700 w 8534400"/>
                  <a:gd name="connsiteY53" fmla="*/ 2095500 h 3172460"/>
                  <a:gd name="connsiteX54" fmla="*/ 7747000 w 8534400"/>
                  <a:gd name="connsiteY54" fmla="*/ 2425700 h 3172460"/>
                  <a:gd name="connsiteX55" fmla="*/ 7835900 w 8534400"/>
                  <a:gd name="connsiteY55" fmla="*/ 1866900 h 3172460"/>
                  <a:gd name="connsiteX56" fmla="*/ 7962900 w 8534400"/>
                  <a:gd name="connsiteY56" fmla="*/ 2044700 h 3172460"/>
                  <a:gd name="connsiteX57" fmla="*/ 8115300 w 8534400"/>
                  <a:gd name="connsiteY57" fmla="*/ 1155700 h 3172460"/>
                  <a:gd name="connsiteX58" fmla="*/ 8255000 w 8534400"/>
                  <a:gd name="connsiteY58" fmla="*/ 2070100 h 3172460"/>
                  <a:gd name="connsiteX59" fmla="*/ 8305800 w 8534400"/>
                  <a:gd name="connsiteY59" fmla="*/ 1943100 h 3172460"/>
                  <a:gd name="connsiteX60" fmla="*/ 8343900 w 8534400"/>
                  <a:gd name="connsiteY60" fmla="*/ 2070100 h 3172460"/>
                  <a:gd name="connsiteX61" fmla="*/ 8382000 w 8534400"/>
                  <a:gd name="connsiteY61" fmla="*/ 1930400 h 3172460"/>
                  <a:gd name="connsiteX62" fmla="*/ 8534400 w 8534400"/>
                  <a:gd name="connsiteY62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33484 w 8534400"/>
                  <a:gd name="connsiteY22" fmla="*/ 2360168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302900 w 8534400"/>
                  <a:gd name="connsiteY25" fmla="*/ 2438400 h 3172460"/>
                  <a:gd name="connsiteX26" fmla="*/ 3492500 w 8534400"/>
                  <a:gd name="connsiteY26" fmla="*/ 1803400 h 3172460"/>
                  <a:gd name="connsiteX27" fmla="*/ 3670300 w 8534400"/>
                  <a:gd name="connsiteY27" fmla="*/ 2349500 h 3172460"/>
                  <a:gd name="connsiteX28" fmla="*/ 3733800 w 8534400"/>
                  <a:gd name="connsiteY28" fmla="*/ 2146300 h 3172460"/>
                  <a:gd name="connsiteX29" fmla="*/ 3915743 w 8534400"/>
                  <a:gd name="connsiteY29" fmla="*/ 0 h 3172460"/>
                  <a:gd name="connsiteX30" fmla="*/ 4160600 w 8534400"/>
                  <a:gd name="connsiteY30" fmla="*/ 1085850 h 3172460"/>
                  <a:gd name="connsiteX31" fmla="*/ 4340000 w 8534400"/>
                  <a:gd name="connsiteY31" fmla="*/ 3172460 h 3172460"/>
                  <a:gd name="connsiteX32" fmla="*/ 4583450 w 8534400"/>
                  <a:gd name="connsiteY32" fmla="*/ 1206500 h 3172460"/>
                  <a:gd name="connsiteX33" fmla="*/ 4819727 w 8534400"/>
                  <a:gd name="connsiteY33" fmla="*/ 823913 h 3172460"/>
                  <a:gd name="connsiteX34" fmla="*/ 4915163 w 8534400"/>
                  <a:gd name="connsiteY34" fmla="*/ 2379663 h 3172460"/>
                  <a:gd name="connsiteX35" fmla="*/ 5095902 w 8534400"/>
                  <a:gd name="connsiteY35" fmla="*/ 1730375 h 3172460"/>
                  <a:gd name="connsiteX36" fmla="*/ 5364401 w 8534400"/>
                  <a:gd name="connsiteY36" fmla="*/ 1149350 h 3172460"/>
                  <a:gd name="connsiteX37" fmla="*/ 5486400 w 8534400"/>
                  <a:gd name="connsiteY37" fmla="*/ 2400300 h 3172460"/>
                  <a:gd name="connsiteX38" fmla="*/ 5562600 w 8534400"/>
                  <a:gd name="connsiteY38" fmla="*/ 2133600 h 3172460"/>
                  <a:gd name="connsiteX39" fmla="*/ 5816600 w 8534400"/>
                  <a:gd name="connsiteY39" fmla="*/ 1574800 h 3172460"/>
                  <a:gd name="connsiteX40" fmla="*/ 5969000 w 8534400"/>
                  <a:gd name="connsiteY40" fmla="*/ 2070100 h 3172460"/>
                  <a:gd name="connsiteX41" fmla="*/ 6054820 w 8534400"/>
                  <a:gd name="connsiteY41" fmla="*/ 1518920 h 3172460"/>
                  <a:gd name="connsiteX42" fmla="*/ 6197981 w 8534400"/>
                  <a:gd name="connsiteY42" fmla="*/ 1224280 h 3172460"/>
                  <a:gd name="connsiteX43" fmla="*/ 6362700 w 8534400"/>
                  <a:gd name="connsiteY43" fmla="*/ 2540000 h 3172460"/>
                  <a:gd name="connsiteX44" fmla="*/ 6540500 w 8534400"/>
                  <a:gd name="connsiteY44" fmla="*/ 2705100 h 3172460"/>
                  <a:gd name="connsiteX45" fmla="*/ 6743700 w 8534400"/>
                  <a:gd name="connsiteY45" fmla="*/ 177800 h 3172460"/>
                  <a:gd name="connsiteX46" fmla="*/ 6845300 w 8534400"/>
                  <a:gd name="connsiteY46" fmla="*/ 228600 h 3172460"/>
                  <a:gd name="connsiteX47" fmla="*/ 6934200 w 8534400"/>
                  <a:gd name="connsiteY47" fmla="*/ 850900 h 3172460"/>
                  <a:gd name="connsiteX48" fmla="*/ 7175500 w 8534400"/>
                  <a:gd name="connsiteY48" fmla="*/ 2590800 h 3172460"/>
                  <a:gd name="connsiteX49" fmla="*/ 7327900 w 8534400"/>
                  <a:gd name="connsiteY49" fmla="*/ 1511300 h 3172460"/>
                  <a:gd name="connsiteX50" fmla="*/ 7416800 w 8534400"/>
                  <a:gd name="connsiteY50" fmla="*/ 1981200 h 3172460"/>
                  <a:gd name="connsiteX51" fmla="*/ 7518400 w 8534400"/>
                  <a:gd name="connsiteY51" fmla="*/ 1587500 h 3172460"/>
                  <a:gd name="connsiteX52" fmla="*/ 7569200 w 8534400"/>
                  <a:gd name="connsiteY52" fmla="*/ 1155700 h 3172460"/>
                  <a:gd name="connsiteX53" fmla="*/ 7632700 w 8534400"/>
                  <a:gd name="connsiteY53" fmla="*/ 2095500 h 3172460"/>
                  <a:gd name="connsiteX54" fmla="*/ 7747000 w 8534400"/>
                  <a:gd name="connsiteY54" fmla="*/ 2425700 h 3172460"/>
                  <a:gd name="connsiteX55" fmla="*/ 7835900 w 8534400"/>
                  <a:gd name="connsiteY55" fmla="*/ 1866900 h 3172460"/>
                  <a:gd name="connsiteX56" fmla="*/ 7962900 w 8534400"/>
                  <a:gd name="connsiteY56" fmla="*/ 2044700 h 3172460"/>
                  <a:gd name="connsiteX57" fmla="*/ 8115300 w 8534400"/>
                  <a:gd name="connsiteY57" fmla="*/ 1155700 h 3172460"/>
                  <a:gd name="connsiteX58" fmla="*/ 8255000 w 8534400"/>
                  <a:gd name="connsiteY58" fmla="*/ 2070100 h 3172460"/>
                  <a:gd name="connsiteX59" fmla="*/ 8305800 w 8534400"/>
                  <a:gd name="connsiteY59" fmla="*/ 1943100 h 3172460"/>
                  <a:gd name="connsiteX60" fmla="*/ 8343900 w 8534400"/>
                  <a:gd name="connsiteY60" fmla="*/ 2070100 h 3172460"/>
                  <a:gd name="connsiteX61" fmla="*/ 8382000 w 8534400"/>
                  <a:gd name="connsiteY61" fmla="*/ 1930400 h 3172460"/>
                  <a:gd name="connsiteX62" fmla="*/ 8534400 w 8534400"/>
                  <a:gd name="connsiteY62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753132 w 8534400"/>
                  <a:gd name="connsiteY22" fmla="*/ 2323592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302900 w 8534400"/>
                  <a:gd name="connsiteY25" fmla="*/ 2438400 h 3172460"/>
                  <a:gd name="connsiteX26" fmla="*/ 3492500 w 8534400"/>
                  <a:gd name="connsiteY26" fmla="*/ 1803400 h 3172460"/>
                  <a:gd name="connsiteX27" fmla="*/ 3670300 w 8534400"/>
                  <a:gd name="connsiteY27" fmla="*/ 2349500 h 3172460"/>
                  <a:gd name="connsiteX28" fmla="*/ 3733800 w 8534400"/>
                  <a:gd name="connsiteY28" fmla="*/ 2146300 h 3172460"/>
                  <a:gd name="connsiteX29" fmla="*/ 3915743 w 8534400"/>
                  <a:gd name="connsiteY29" fmla="*/ 0 h 3172460"/>
                  <a:gd name="connsiteX30" fmla="*/ 4160600 w 8534400"/>
                  <a:gd name="connsiteY30" fmla="*/ 1085850 h 3172460"/>
                  <a:gd name="connsiteX31" fmla="*/ 4340000 w 8534400"/>
                  <a:gd name="connsiteY31" fmla="*/ 3172460 h 3172460"/>
                  <a:gd name="connsiteX32" fmla="*/ 4583450 w 8534400"/>
                  <a:gd name="connsiteY32" fmla="*/ 1206500 h 3172460"/>
                  <a:gd name="connsiteX33" fmla="*/ 4819727 w 8534400"/>
                  <a:gd name="connsiteY33" fmla="*/ 823913 h 3172460"/>
                  <a:gd name="connsiteX34" fmla="*/ 4915163 w 8534400"/>
                  <a:gd name="connsiteY34" fmla="*/ 2379663 h 3172460"/>
                  <a:gd name="connsiteX35" fmla="*/ 5095902 w 8534400"/>
                  <a:gd name="connsiteY35" fmla="*/ 1730375 h 3172460"/>
                  <a:gd name="connsiteX36" fmla="*/ 5364401 w 8534400"/>
                  <a:gd name="connsiteY36" fmla="*/ 1149350 h 3172460"/>
                  <a:gd name="connsiteX37" fmla="*/ 5486400 w 8534400"/>
                  <a:gd name="connsiteY37" fmla="*/ 2400300 h 3172460"/>
                  <a:gd name="connsiteX38" fmla="*/ 5562600 w 8534400"/>
                  <a:gd name="connsiteY38" fmla="*/ 2133600 h 3172460"/>
                  <a:gd name="connsiteX39" fmla="*/ 5816600 w 8534400"/>
                  <a:gd name="connsiteY39" fmla="*/ 1574800 h 3172460"/>
                  <a:gd name="connsiteX40" fmla="*/ 5969000 w 8534400"/>
                  <a:gd name="connsiteY40" fmla="*/ 2070100 h 3172460"/>
                  <a:gd name="connsiteX41" fmla="*/ 6054820 w 8534400"/>
                  <a:gd name="connsiteY41" fmla="*/ 1518920 h 3172460"/>
                  <a:gd name="connsiteX42" fmla="*/ 6197981 w 8534400"/>
                  <a:gd name="connsiteY42" fmla="*/ 1224280 h 3172460"/>
                  <a:gd name="connsiteX43" fmla="*/ 6362700 w 8534400"/>
                  <a:gd name="connsiteY43" fmla="*/ 2540000 h 3172460"/>
                  <a:gd name="connsiteX44" fmla="*/ 6540500 w 8534400"/>
                  <a:gd name="connsiteY44" fmla="*/ 2705100 h 3172460"/>
                  <a:gd name="connsiteX45" fmla="*/ 6743700 w 8534400"/>
                  <a:gd name="connsiteY45" fmla="*/ 177800 h 3172460"/>
                  <a:gd name="connsiteX46" fmla="*/ 6845300 w 8534400"/>
                  <a:gd name="connsiteY46" fmla="*/ 228600 h 3172460"/>
                  <a:gd name="connsiteX47" fmla="*/ 6934200 w 8534400"/>
                  <a:gd name="connsiteY47" fmla="*/ 850900 h 3172460"/>
                  <a:gd name="connsiteX48" fmla="*/ 7175500 w 8534400"/>
                  <a:gd name="connsiteY48" fmla="*/ 2590800 h 3172460"/>
                  <a:gd name="connsiteX49" fmla="*/ 7327900 w 8534400"/>
                  <a:gd name="connsiteY49" fmla="*/ 1511300 h 3172460"/>
                  <a:gd name="connsiteX50" fmla="*/ 7416800 w 8534400"/>
                  <a:gd name="connsiteY50" fmla="*/ 1981200 h 3172460"/>
                  <a:gd name="connsiteX51" fmla="*/ 7518400 w 8534400"/>
                  <a:gd name="connsiteY51" fmla="*/ 1587500 h 3172460"/>
                  <a:gd name="connsiteX52" fmla="*/ 7569200 w 8534400"/>
                  <a:gd name="connsiteY52" fmla="*/ 1155700 h 3172460"/>
                  <a:gd name="connsiteX53" fmla="*/ 7632700 w 8534400"/>
                  <a:gd name="connsiteY53" fmla="*/ 2095500 h 3172460"/>
                  <a:gd name="connsiteX54" fmla="*/ 7747000 w 8534400"/>
                  <a:gd name="connsiteY54" fmla="*/ 2425700 h 3172460"/>
                  <a:gd name="connsiteX55" fmla="*/ 7835900 w 8534400"/>
                  <a:gd name="connsiteY55" fmla="*/ 1866900 h 3172460"/>
                  <a:gd name="connsiteX56" fmla="*/ 7962900 w 8534400"/>
                  <a:gd name="connsiteY56" fmla="*/ 2044700 h 3172460"/>
                  <a:gd name="connsiteX57" fmla="*/ 8115300 w 8534400"/>
                  <a:gd name="connsiteY57" fmla="*/ 1155700 h 3172460"/>
                  <a:gd name="connsiteX58" fmla="*/ 8255000 w 8534400"/>
                  <a:gd name="connsiteY58" fmla="*/ 2070100 h 3172460"/>
                  <a:gd name="connsiteX59" fmla="*/ 8305800 w 8534400"/>
                  <a:gd name="connsiteY59" fmla="*/ 1943100 h 3172460"/>
                  <a:gd name="connsiteX60" fmla="*/ 8343900 w 8534400"/>
                  <a:gd name="connsiteY60" fmla="*/ 2070100 h 3172460"/>
                  <a:gd name="connsiteX61" fmla="*/ 8382000 w 8534400"/>
                  <a:gd name="connsiteY61" fmla="*/ 1930400 h 3172460"/>
                  <a:gd name="connsiteX62" fmla="*/ 8534400 w 8534400"/>
                  <a:gd name="connsiteY62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753132 w 8534400"/>
                  <a:gd name="connsiteY22" fmla="*/ 2323592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492500 w 8534400"/>
                  <a:gd name="connsiteY25" fmla="*/ 1803400 h 3172460"/>
                  <a:gd name="connsiteX26" fmla="*/ 3670300 w 8534400"/>
                  <a:gd name="connsiteY26" fmla="*/ 2349500 h 3172460"/>
                  <a:gd name="connsiteX27" fmla="*/ 3733800 w 8534400"/>
                  <a:gd name="connsiteY27" fmla="*/ 2146300 h 3172460"/>
                  <a:gd name="connsiteX28" fmla="*/ 3915743 w 8534400"/>
                  <a:gd name="connsiteY28" fmla="*/ 0 h 3172460"/>
                  <a:gd name="connsiteX29" fmla="*/ 4160600 w 8534400"/>
                  <a:gd name="connsiteY29" fmla="*/ 1085850 h 3172460"/>
                  <a:gd name="connsiteX30" fmla="*/ 4340000 w 8534400"/>
                  <a:gd name="connsiteY30" fmla="*/ 3172460 h 3172460"/>
                  <a:gd name="connsiteX31" fmla="*/ 4583450 w 8534400"/>
                  <a:gd name="connsiteY31" fmla="*/ 1206500 h 3172460"/>
                  <a:gd name="connsiteX32" fmla="*/ 4819727 w 8534400"/>
                  <a:gd name="connsiteY32" fmla="*/ 823913 h 3172460"/>
                  <a:gd name="connsiteX33" fmla="*/ 4915163 w 8534400"/>
                  <a:gd name="connsiteY33" fmla="*/ 2379663 h 3172460"/>
                  <a:gd name="connsiteX34" fmla="*/ 5095902 w 8534400"/>
                  <a:gd name="connsiteY34" fmla="*/ 1730375 h 3172460"/>
                  <a:gd name="connsiteX35" fmla="*/ 5364401 w 8534400"/>
                  <a:gd name="connsiteY35" fmla="*/ 1149350 h 3172460"/>
                  <a:gd name="connsiteX36" fmla="*/ 5486400 w 8534400"/>
                  <a:gd name="connsiteY36" fmla="*/ 2400300 h 3172460"/>
                  <a:gd name="connsiteX37" fmla="*/ 5562600 w 8534400"/>
                  <a:gd name="connsiteY37" fmla="*/ 2133600 h 3172460"/>
                  <a:gd name="connsiteX38" fmla="*/ 5816600 w 8534400"/>
                  <a:gd name="connsiteY38" fmla="*/ 1574800 h 3172460"/>
                  <a:gd name="connsiteX39" fmla="*/ 5969000 w 8534400"/>
                  <a:gd name="connsiteY39" fmla="*/ 2070100 h 3172460"/>
                  <a:gd name="connsiteX40" fmla="*/ 6054820 w 8534400"/>
                  <a:gd name="connsiteY40" fmla="*/ 1518920 h 3172460"/>
                  <a:gd name="connsiteX41" fmla="*/ 6197981 w 8534400"/>
                  <a:gd name="connsiteY41" fmla="*/ 1224280 h 3172460"/>
                  <a:gd name="connsiteX42" fmla="*/ 6362700 w 8534400"/>
                  <a:gd name="connsiteY42" fmla="*/ 2540000 h 3172460"/>
                  <a:gd name="connsiteX43" fmla="*/ 6540500 w 8534400"/>
                  <a:gd name="connsiteY43" fmla="*/ 2705100 h 3172460"/>
                  <a:gd name="connsiteX44" fmla="*/ 6743700 w 8534400"/>
                  <a:gd name="connsiteY44" fmla="*/ 177800 h 3172460"/>
                  <a:gd name="connsiteX45" fmla="*/ 6845300 w 8534400"/>
                  <a:gd name="connsiteY45" fmla="*/ 228600 h 3172460"/>
                  <a:gd name="connsiteX46" fmla="*/ 6934200 w 8534400"/>
                  <a:gd name="connsiteY46" fmla="*/ 850900 h 3172460"/>
                  <a:gd name="connsiteX47" fmla="*/ 7175500 w 8534400"/>
                  <a:gd name="connsiteY47" fmla="*/ 2590800 h 3172460"/>
                  <a:gd name="connsiteX48" fmla="*/ 7327900 w 8534400"/>
                  <a:gd name="connsiteY48" fmla="*/ 1511300 h 3172460"/>
                  <a:gd name="connsiteX49" fmla="*/ 7416800 w 8534400"/>
                  <a:gd name="connsiteY49" fmla="*/ 1981200 h 3172460"/>
                  <a:gd name="connsiteX50" fmla="*/ 7518400 w 8534400"/>
                  <a:gd name="connsiteY50" fmla="*/ 1587500 h 3172460"/>
                  <a:gd name="connsiteX51" fmla="*/ 7569200 w 8534400"/>
                  <a:gd name="connsiteY51" fmla="*/ 1155700 h 3172460"/>
                  <a:gd name="connsiteX52" fmla="*/ 7632700 w 8534400"/>
                  <a:gd name="connsiteY52" fmla="*/ 2095500 h 3172460"/>
                  <a:gd name="connsiteX53" fmla="*/ 7747000 w 8534400"/>
                  <a:gd name="connsiteY53" fmla="*/ 2425700 h 3172460"/>
                  <a:gd name="connsiteX54" fmla="*/ 7835900 w 8534400"/>
                  <a:gd name="connsiteY54" fmla="*/ 1866900 h 3172460"/>
                  <a:gd name="connsiteX55" fmla="*/ 7962900 w 8534400"/>
                  <a:gd name="connsiteY55" fmla="*/ 2044700 h 3172460"/>
                  <a:gd name="connsiteX56" fmla="*/ 8115300 w 8534400"/>
                  <a:gd name="connsiteY56" fmla="*/ 1155700 h 3172460"/>
                  <a:gd name="connsiteX57" fmla="*/ 8255000 w 8534400"/>
                  <a:gd name="connsiteY57" fmla="*/ 2070100 h 3172460"/>
                  <a:gd name="connsiteX58" fmla="*/ 8305800 w 8534400"/>
                  <a:gd name="connsiteY58" fmla="*/ 1943100 h 3172460"/>
                  <a:gd name="connsiteX59" fmla="*/ 8343900 w 8534400"/>
                  <a:gd name="connsiteY59" fmla="*/ 2070100 h 3172460"/>
                  <a:gd name="connsiteX60" fmla="*/ 8382000 w 8534400"/>
                  <a:gd name="connsiteY60" fmla="*/ 1930400 h 3172460"/>
                  <a:gd name="connsiteX61" fmla="*/ 8534400 w 8534400"/>
                  <a:gd name="connsiteY61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753132 w 8534400"/>
                  <a:gd name="connsiteY22" fmla="*/ 2323592 h 3172460"/>
                  <a:gd name="connsiteX23" fmla="*/ 2984500 w 8534400"/>
                  <a:gd name="connsiteY23" fmla="*/ 1955800 h 3172460"/>
                  <a:gd name="connsiteX24" fmla="*/ 3161297 w 8534400"/>
                  <a:gd name="connsiteY24" fmla="*/ 2488692 h 3172460"/>
                  <a:gd name="connsiteX25" fmla="*/ 3492500 w 8534400"/>
                  <a:gd name="connsiteY25" fmla="*/ 1803400 h 3172460"/>
                  <a:gd name="connsiteX26" fmla="*/ 3670300 w 8534400"/>
                  <a:gd name="connsiteY26" fmla="*/ 2349500 h 3172460"/>
                  <a:gd name="connsiteX27" fmla="*/ 3733800 w 8534400"/>
                  <a:gd name="connsiteY27" fmla="*/ 2146300 h 3172460"/>
                  <a:gd name="connsiteX28" fmla="*/ 3915743 w 8534400"/>
                  <a:gd name="connsiteY28" fmla="*/ 0 h 3172460"/>
                  <a:gd name="connsiteX29" fmla="*/ 4160600 w 8534400"/>
                  <a:gd name="connsiteY29" fmla="*/ 1085850 h 3172460"/>
                  <a:gd name="connsiteX30" fmla="*/ 4340000 w 8534400"/>
                  <a:gd name="connsiteY30" fmla="*/ 3172460 h 3172460"/>
                  <a:gd name="connsiteX31" fmla="*/ 4583450 w 8534400"/>
                  <a:gd name="connsiteY31" fmla="*/ 1206500 h 3172460"/>
                  <a:gd name="connsiteX32" fmla="*/ 4819727 w 8534400"/>
                  <a:gd name="connsiteY32" fmla="*/ 823913 h 3172460"/>
                  <a:gd name="connsiteX33" fmla="*/ 4915163 w 8534400"/>
                  <a:gd name="connsiteY33" fmla="*/ 2379663 h 3172460"/>
                  <a:gd name="connsiteX34" fmla="*/ 5095902 w 8534400"/>
                  <a:gd name="connsiteY34" fmla="*/ 1730375 h 3172460"/>
                  <a:gd name="connsiteX35" fmla="*/ 5364401 w 8534400"/>
                  <a:gd name="connsiteY35" fmla="*/ 1149350 h 3172460"/>
                  <a:gd name="connsiteX36" fmla="*/ 5486400 w 8534400"/>
                  <a:gd name="connsiteY36" fmla="*/ 2400300 h 3172460"/>
                  <a:gd name="connsiteX37" fmla="*/ 5562600 w 8534400"/>
                  <a:gd name="connsiteY37" fmla="*/ 2133600 h 3172460"/>
                  <a:gd name="connsiteX38" fmla="*/ 5816600 w 8534400"/>
                  <a:gd name="connsiteY38" fmla="*/ 1574800 h 3172460"/>
                  <a:gd name="connsiteX39" fmla="*/ 5969000 w 8534400"/>
                  <a:gd name="connsiteY39" fmla="*/ 2070100 h 3172460"/>
                  <a:gd name="connsiteX40" fmla="*/ 6054820 w 8534400"/>
                  <a:gd name="connsiteY40" fmla="*/ 1518920 h 3172460"/>
                  <a:gd name="connsiteX41" fmla="*/ 6197981 w 8534400"/>
                  <a:gd name="connsiteY41" fmla="*/ 1224280 h 3172460"/>
                  <a:gd name="connsiteX42" fmla="*/ 6362700 w 8534400"/>
                  <a:gd name="connsiteY42" fmla="*/ 2540000 h 3172460"/>
                  <a:gd name="connsiteX43" fmla="*/ 6540500 w 8534400"/>
                  <a:gd name="connsiteY43" fmla="*/ 2705100 h 3172460"/>
                  <a:gd name="connsiteX44" fmla="*/ 6743700 w 8534400"/>
                  <a:gd name="connsiteY44" fmla="*/ 177800 h 3172460"/>
                  <a:gd name="connsiteX45" fmla="*/ 6845300 w 8534400"/>
                  <a:gd name="connsiteY45" fmla="*/ 228600 h 3172460"/>
                  <a:gd name="connsiteX46" fmla="*/ 6934200 w 8534400"/>
                  <a:gd name="connsiteY46" fmla="*/ 850900 h 3172460"/>
                  <a:gd name="connsiteX47" fmla="*/ 7175500 w 8534400"/>
                  <a:gd name="connsiteY47" fmla="*/ 2590800 h 3172460"/>
                  <a:gd name="connsiteX48" fmla="*/ 7327900 w 8534400"/>
                  <a:gd name="connsiteY48" fmla="*/ 1511300 h 3172460"/>
                  <a:gd name="connsiteX49" fmla="*/ 7416800 w 8534400"/>
                  <a:gd name="connsiteY49" fmla="*/ 1981200 h 3172460"/>
                  <a:gd name="connsiteX50" fmla="*/ 7518400 w 8534400"/>
                  <a:gd name="connsiteY50" fmla="*/ 1587500 h 3172460"/>
                  <a:gd name="connsiteX51" fmla="*/ 7569200 w 8534400"/>
                  <a:gd name="connsiteY51" fmla="*/ 1155700 h 3172460"/>
                  <a:gd name="connsiteX52" fmla="*/ 7632700 w 8534400"/>
                  <a:gd name="connsiteY52" fmla="*/ 2095500 h 3172460"/>
                  <a:gd name="connsiteX53" fmla="*/ 7747000 w 8534400"/>
                  <a:gd name="connsiteY53" fmla="*/ 2425700 h 3172460"/>
                  <a:gd name="connsiteX54" fmla="*/ 7835900 w 8534400"/>
                  <a:gd name="connsiteY54" fmla="*/ 1866900 h 3172460"/>
                  <a:gd name="connsiteX55" fmla="*/ 7962900 w 8534400"/>
                  <a:gd name="connsiteY55" fmla="*/ 2044700 h 3172460"/>
                  <a:gd name="connsiteX56" fmla="*/ 8115300 w 8534400"/>
                  <a:gd name="connsiteY56" fmla="*/ 1155700 h 3172460"/>
                  <a:gd name="connsiteX57" fmla="*/ 8255000 w 8534400"/>
                  <a:gd name="connsiteY57" fmla="*/ 2070100 h 3172460"/>
                  <a:gd name="connsiteX58" fmla="*/ 8305800 w 8534400"/>
                  <a:gd name="connsiteY58" fmla="*/ 1943100 h 3172460"/>
                  <a:gd name="connsiteX59" fmla="*/ 8343900 w 8534400"/>
                  <a:gd name="connsiteY59" fmla="*/ 2070100 h 3172460"/>
                  <a:gd name="connsiteX60" fmla="*/ 8382000 w 8534400"/>
                  <a:gd name="connsiteY60" fmla="*/ 1930400 h 3172460"/>
                  <a:gd name="connsiteX61" fmla="*/ 8534400 w 8534400"/>
                  <a:gd name="connsiteY61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753132 w 8534400"/>
                  <a:gd name="connsiteY22" fmla="*/ 2323592 h 3172460"/>
                  <a:gd name="connsiteX23" fmla="*/ 3029141 w 8534400"/>
                  <a:gd name="connsiteY23" fmla="*/ 1858264 h 3172460"/>
                  <a:gd name="connsiteX24" fmla="*/ 3161297 w 8534400"/>
                  <a:gd name="connsiteY24" fmla="*/ 2488692 h 3172460"/>
                  <a:gd name="connsiteX25" fmla="*/ 3492500 w 8534400"/>
                  <a:gd name="connsiteY25" fmla="*/ 1803400 h 3172460"/>
                  <a:gd name="connsiteX26" fmla="*/ 3670300 w 8534400"/>
                  <a:gd name="connsiteY26" fmla="*/ 2349500 h 3172460"/>
                  <a:gd name="connsiteX27" fmla="*/ 3733800 w 8534400"/>
                  <a:gd name="connsiteY27" fmla="*/ 2146300 h 3172460"/>
                  <a:gd name="connsiteX28" fmla="*/ 3915743 w 8534400"/>
                  <a:gd name="connsiteY28" fmla="*/ 0 h 3172460"/>
                  <a:gd name="connsiteX29" fmla="*/ 4160600 w 8534400"/>
                  <a:gd name="connsiteY29" fmla="*/ 1085850 h 3172460"/>
                  <a:gd name="connsiteX30" fmla="*/ 4340000 w 8534400"/>
                  <a:gd name="connsiteY30" fmla="*/ 3172460 h 3172460"/>
                  <a:gd name="connsiteX31" fmla="*/ 4583450 w 8534400"/>
                  <a:gd name="connsiteY31" fmla="*/ 1206500 h 3172460"/>
                  <a:gd name="connsiteX32" fmla="*/ 4819727 w 8534400"/>
                  <a:gd name="connsiteY32" fmla="*/ 823913 h 3172460"/>
                  <a:gd name="connsiteX33" fmla="*/ 4915163 w 8534400"/>
                  <a:gd name="connsiteY33" fmla="*/ 2379663 h 3172460"/>
                  <a:gd name="connsiteX34" fmla="*/ 5095902 w 8534400"/>
                  <a:gd name="connsiteY34" fmla="*/ 1730375 h 3172460"/>
                  <a:gd name="connsiteX35" fmla="*/ 5364401 w 8534400"/>
                  <a:gd name="connsiteY35" fmla="*/ 1149350 h 3172460"/>
                  <a:gd name="connsiteX36" fmla="*/ 5486400 w 8534400"/>
                  <a:gd name="connsiteY36" fmla="*/ 2400300 h 3172460"/>
                  <a:gd name="connsiteX37" fmla="*/ 5562600 w 8534400"/>
                  <a:gd name="connsiteY37" fmla="*/ 2133600 h 3172460"/>
                  <a:gd name="connsiteX38" fmla="*/ 5816600 w 8534400"/>
                  <a:gd name="connsiteY38" fmla="*/ 1574800 h 3172460"/>
                  <a:gd name="connsiteX39" fmla="*/ 5969000 w 8534400"/>
                  <a:gd name="connsiteY39" fmla="*/ 2070100 h 3172460"/>
                  <a:gd name="connsiteX40" fmla="*/ 6054820 w 8534400"/>
                  <a:gd name="connsiteY40" fmla="*/ 1518920 h 3172460"/>
                  <a:gd name="connsiteX41" fmla="*/ 6197981 w 8534400"/>
                  <a:gd name="connsiteY41" fmla="*/ 1224280 h 3172460"/>
                  <a:gd name="connsiteX42" fmla="*/ 6362700 w 8534400"/>
                  <a:gd name="connsiteY42" fmla="*/ 2540000 h 3172460"/>
                  <a:gd name="connsiteX43" fmla="*/ 6540500 w 8534400"/>
                  <a:gd name="connsiteY43" fmla="*/ 2705100 h 3172460"/>
                  <a:gd name="connsiteX44" fmla="*/ 6743700 w 8534400"/>
                  <a:gd name="connsiteY44" fmla="*/ 177800 h 3172460"/>
                  <a:gd name="connsiteX45" fmla="*/ 6845300 w 8534400"/>
                  <a:gd name="connsiteY45" fmla="*/ 228600 h 3172460"/>
                  <a:gd name="connsiteX46" fmla="*/ 6934200 w 8534400"/>
                  <a:gd name="connsiteY46" fmla="*/ 850900 h 3172460"/>
                  <a:gd name="connsiteX47" fmla="*/ 7175500 w 8534400"/>
                  <a:gd name="connsiteY47" fmla="*/ 2590800 h 3172460"/>
                  <a:gd name="connsiteX48" fmla="*/ 7327900 w 8534400"/>
                  <a:gd name="connsiteY48" fmla="*/ 1511300 h 3172460"/>
                  <a:gd name="connsiteX49" fmla="*/ 7416800 w 8534400"/>
                  <a:gd name="connsiteY49" fmla="*/ 1981200 h 3172460"/>
                  <a:gd name="connsiteX50" fmla="*/ 7518400 w 8534400"/>
                  <a:gd name="connsiteY50" fmla="*/ 1587500 h 3172460"/>
                  <a:gd name="connsiteX51" fmla="*/ 7569200 w 8534400"/>
                  <a:gd name="connsiteY51" fmla="*/ 1155700 h 3172460"/>
                  <a:gd name="connsiteX52" fmla="*/ 7632700 w 8534400"/>
                  <a:gd name="connsiteY52" fmla="*/ 2095500 h 3172460"/>
                  <a:gd name="connsiteX53" fmla="*/ 7747000 w 8534400"/>
                  <a:gd name="connsiteY53" fmla="*/ 2425700 h 3172460"/>
                  <a:gd name="connsiteX54" fmla="*/ 7835900 w 8534400"/>
                  <a:gd name="connsiteY54" fmla="*/ 1866900 h 3172460"/>
                  <a:gd name="connsiteX55" fmla="*/ 7962900 w 8534400"/>
                  <a:gd name="connsiteY55" fmla="*/ 2044700 h 3172460"/>
                  <a:gd name="connsiteX56" fmla="*/ 8115300 w 8534400"/>
                  <a:gd name="connsiteY56" fmla="*/ 1155700 h 3172460"/>
                  <a:gd name="connsiteX57" fmla="*/ 8255000 w 8534400"/>
                  <a:gd name="connsiteY57" fmla="*/ 2070100 h 3172460"/>
                  <a:gd name="connsiteX58" fmla="*/ 8305800 w 8534400"/>
                  <a:gd name="connsiteY58" fmla="*/ 1943100 h 3172460"/>
                  <a:gd name="connsiteX59" fmla="*/ 8343900 w 8534400"/>
                  <a:gd name="connsiteY59" fmla="*/ 2070100 h 3172460"/>
                  <a:gd name="connsiteX60" fmla="*/ 8382000 w 8534400"/>
                  <a:gd name="connsiteY60" fmla="*/ 1930400 h 3172460"/>
                  <a:gd name="connsiteX61" fmla="*/ 8534400 w 8534400"/>
                  <a:gd name="connsiteY61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788845 w 8534400"/>
                  <a:gd name="connsiteY22" fmla="*/ 2384552 h 3172460"/>
                  <a:gd name="connsiteX23" fmla="*/ 3029141 w 8534400"/>
                  <a:gd name="connsiteY23" fmla="*/ 1858264 h 3172460"/>
                  <a:gd name="connsiteX24" fmla="*/ 3161297 w 8534400"/>
                  <a:gd name="connsiteY24" fmla="*/ 2488692 h 3172460"/>
                  <a:gd name="connsiteX25" fmla="*/ 3492500 w 8534400"/>
                  <a:gd name="connsiteY25" fmla="*/ 1803400 h 3172460"/>
                  <a:gd name="connsiteX26" fmla="*/ 3670300 w 8534400"/>
                  <a:gd name="connsiteY26" fmla="*/ 2349500 h 3172460"/>
                  <a:gd name="connsiteX27" fmla="*/ 3733800 w 8534400"/>
                  <a:gd name="connsiteY27" fmla="*/ 2146300 h 3172460"/>
                  <a:gd name="connsiteX28" fmla="*/ 3915743 w 8534400"/>
                  <a:gd name="connsiteY28" fmla="*/ 0 h 3172460"/>
                  <a:gd name="connsiteX29" fmla="*/ 4160600 w 8534400"/>
                  <a:gd name="connsiteY29" fmla="*/ 1085850 h 3172460"/>
                  <a:gd name="connsiteX30" fmla="*/ 4340000 w 8534400"/>
                  <a:gd name="connsiteY30" fmla="*/ 3172460 h 3172460"/>
                  <a:gd name="connsiteX31" fmla="*/ 4583450 w 8534400"/>
                  <a:gd name="connsiteY31" fmla="*/ 1206500 h 3172460"/>
                  <a:gd name="connsiteX32" fmla="*/ 4819727 w 8534400"/>
                  <a:gd name="connsiteY32" fmla="*/ 823913 h 3172460"/>
                  <a:gd name="connsiteX33" fmla="*/ 4915163 w 8534400"/>
                  <a:gd name="connsiteY33" fmla="*/ 2379663 h 3172460"/>
                  <a:gd name="connsiteX34" fmla="*/ 5095902 w 8534400"/>
                  <a:gd name="connsiteY34" fmla="*/ 1730375 h 3172460"/>
                  <a:gd name="connsiteX35" fmla="*/ 5364401 w 8534400"/>
                  <a:gd name="connsiteY35" fmla="*/ 1149350 h 3172460"/>
                  <a:gd name="connsiteX36" fmla="*/ 5486400 w 8534400"/>
                  <a:gd name="connsiteY36" fmla="*/ 2400300 h 3172460"/>
                  <a:gd name="connsiteX37" fmla="*/ 5562600 w 8534400"/>
                  <a:gd name="connsiteY37" fmla="*/ 2133600 h 3172460"/>
                  <a:gd name="connsiteX38" fmla="*/ 5816600 w 8534400"/>
                  <a:gd name="connsiteY38" fmla="*/ 1574800 h 3172460"/>
                  <a:gd name="connsiteX39" fmla="*/ 5969000 w 8534400"/>
                  <a:gd name="connsiteY39" fmla="*/ 2070100 h 3172460"/>
                  <a:gd name="connsiteX40" fmla="*/ 6054820 w 8534400"/>
                  <a:gd name="connsiteY40" fmla="*/ 1518920 h 3172460"/>
                  <a:gd name="connsiteX41" fmla="*/ 6197981 w 8534400"/>
                  <a:gd name="connsiteY41" fmla="*/ 1224280 h 3172460"/>
                  <a:gd name="connsiteX42" fmla="*/ 6362700 w 8534400"/>
                  <a:gd name="connsiteY42" fmla="*/ 2540000 h 3172460"/>
                  <a:gd name="connsiteX43" fmla="*/ 6540500 w 8534400"/>
                  <a:gd name="connsiteY43" fmla="*/ 2705100 h 3172460"/>
                  <a:gd name="connsiteX44" fmla="*/ 6743700 w 8534400"/>
                  <a:gd name="connsiteY44" fmla="*/ 177800 h 3172460"/>
                  <a:gd name="connsiteX45" fmla="*/ 6845300 w 8534400"/>
                  <a:gd name="connsiteY45" fmla="*/ 228600 h 3172460"/>
                  <a:gd name="connsiteX46" fmla="*/ 6934200 w 8534400"/>
                  <a:gd name="connsiteY46" fmla="*/ 850900 h 3172460"/>
                  <a:gd name="connsiteX47" fmla="*/ 7175500 w 8534400"/>
                  <a:gd name="connsiteY47" fmla="*/ 2590800 h 3172460"/>
                  <a:gd name="connsiteX48" fmla="*/ 7327900 w 8534400"/>
                  <a:gd name="connsiteY48" fmla="*/ 1511300 h 3172460"/>
                  <a:gd name="connsiteX49" fmla="*/ 7416800 w 8534400"/>
                  <a:gd name="connsiteY49" fmla="*/ 1981200 h 3172460"/>
                  <a:gd name="connsiteX50" fmla="*/ 7518400 w 8534400"/>
                  <a:gd name="connsiteY50" fmla="*/ 1587500 h 3172460"/>
                  <a:gd name="connsiteX51" fmla="*/ 7569200 w 8534400"/>
                  <a:gd name="connsiteY51" fmla="*/ 1155700 h 3172460"/>
                  <a:gd name="connsiteX52" fmla="*/ 7632700 w 8534400"/>
                  <a:gd name="connsiteY52" fmla="*/ 2095500 h 3172460"/>
                  <a:gd name="connsiteX53" fmla="*/ 7747000 w 8534400"/>
                  <a:gd name="connsiteY53" fmla="*/ 2425700 h 3172460"/>
                  <a:gd name="connsiteX54" fmla="*/ 7835900 w 8534400"/>
                  <a:gd name="connsiteY54" fmla="*/ 1866900 h 3172460"/>
                  <a:gd name="connsiteX55" fmla="*/ 7962900 w 8534400"/>
                  <a:gd name="connsiteY55" fmla="*/ 2044700 h 3172460"/>
                  <a:gd name="connsiteX56" fmla="*/ 8115300 w 8534400"/>
                  <a:gd name="connsiteY56" fmla="*/ 1155700 h 3172460"/>
                  <a:gd name="connsiteX57" fmla="*/ 8255000 w 8534400"/>
                  <a:gd name="connsiteY57" fmla="*/ 2070100 h 3172460"/>
                  <a:gd name="connsiteX58" fmla="*/ 8305800 w 8534400"/>
                  <a:gd name="connsiteY58" fmla="*/ 1943100 h 3172460"/>
                  <a:gd name="connsiteX59" fmla="*/ 8343900 w 8534400"/>
                  <a:gd name="connsiteY59" fmla="*/ 2070100 h 3172460"/>
                  <a:gd name="connsiteX60" fmla="*/ 8382000 w 8534400"/>
                  <a:gd name="connsiteY60" fmla="*/ 1930400 h 3172460"/>
                  <a:gd name="connsiteX61" fmla="*/ 8534400 w 8534400"/>
                  <a:gd name="connsiteY61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66700 w 8534400"/>
                  <a:gd name="connsiteY3" fmla="*/ 1701800 h 3172460"/>
                  <a:gd name="connsiteX4" fmla="*/ 431800 w 8534400"/>
                  <a:gd name="connsiteY4" fmla="*/ 2743200 h 3172460"/>
                  <a:gd name="connsiteX5" fmla="*/ 533400 w 8534400"/>
                  <a:gd name="connsiteY5" fmla="*/ 2133600 h 3172460"/>
                  <a:gd name="connsiteX6" fmla="*/ 673100 w 8534400"/>
                  <a:gd name="connsiteY6" fmla="*/ 2857500 h 3172460"/>
                  <a:gd name="connsiteX7" fmla="*/ 876300 w 8534400"/>
                  <a:gd name="connsiteY7" fmla="*/ 1511300 h 3172460"/>
                  <a:gd name="connsiteX8" fmla="*/ 1003300 w 8534400"/>
                  <a:gd name="connsiteY8" fmla="*/ 2032000 h 3172460"/>
                  <a:gd name="connsiteX9" fmla="*/ 1104900 w 8534400"/>
                  <a:gd name="connsiteY9" fmla="*/ 2108200 h 3172460"/>
                  <a:gd name="connsiteX10" fmla="*/ 1244600 w 8534400"/>
                  <a:gd name="connsiteY10" fmla="*/ 927100 h 3172460"/>
                  <a:gd name="connsiteX11" fmla="*/ 1308100 w 8534400"/>
                  <a:gd name="connsiteY11" fmla="*/ 457200 h 3172460"/>
                  <a:gd name="connsiteX12" fmla="*/ 1473200 w 8534400"/>
                  <a:gd name="connsiteY12" fmla="*/ 1143000 h 3172460"/>
                  <a:gd name="connsiteX13" fmla="*/ 1536700 w 8534400"/>
                  <a:gd name="connsiteY13" fmla="*/ 1689100 h 3172460"/>
                  <a:gd name="connsiteX14" fmla="*/ 1714500 w 8534400"/>
                  <a:gd name="connsiteY14" fmla="*/ 2755900 h 3172460"/>
                  <a:gd name="connsiteX15" fmla="*/ 1841500 w 8534400"/>
                  <a:gd name="connsiteY15" fmla="*/ 1511300 h 3172460"/>
                  <a:gd name="connsiteX16" fmla="*/ 2082800 w 8534400"/>
                  <a:gd name="connsiteY16" fmla="*/ 1130300 h 3172460"/>
                  <a:gd name="connsiteX17" fmla="*/ 2146300 w 8534400"/>
                  <a:gd name="connsiteY17" fmla="*/ 1600200 h 3172460"/>
                  <a:gd name="connsiteX18" fmla="*/ 2286000 w 8534400"/>
                  <a:gd name="connsiteY18" fmla="*/ 2425700 h 3172460"/>
                  <a:gd name="connsiteX19" fmla="*/ 2400300 w 8534400"/>
                  <a:gd name="connsiteY19" fmla="*/ 2006600 h 3172460"/>
                  <a:gd name="connsiteX20" fmla="*/ 2667000 w 8534400"/>
                  <a:gd name="connsiteY20" fmla="*/ 863600 h 3172460"/>
                  <a:gd name="connsiteX21" fmla="*/ 2788845 w 8534400"/>
                  <a:gd name="connsiteY21" fmla="*/ 2384552 h 3172460"/>
                  <a:gd name="connsiteX22" fmla="*/ 3029141 w 8534400"/>
                  <a:gd name="connsiteY22" fmla="*/ 1858264 h 3172460"/>
                  <a:gd name="connsiteX23" fmla="*/ 3161297 w 8534400"/>
                  <a:gd name="connsiteY23" fmla="*/ 2488692 h 3172460"/>
                  <a:gd name="connsiteX24" fmla="*/ 3492500 w 8534400"/>
                  <a:gd name="connsiteY24" fmla="*/ 1803400 h 3172460"/>
                  <a:gd name="connsiteX25" fmla="*/ 3670300 w 8534400"/>
                  <a:gd name="connsiteY25" fmla="*/ 2349500 h 3172460"/>
                  <a:gd name="connsiteX26" fmla="*/ 3733800 w 8534400"/>
                  <a:gd name="connsiteY26" fmla="*/ 2146300 h 3172460"/>
                  <a:gd name="connsiteX27" fmla="*/ 3915743 w 8534400"/>
                  <a:gd name="connsiteY27" fmla="*/ 0 h 3172460"/>
                  <a:gd name="connsiteX28" fmla="*/ 4160600 w 8534400"/>
                  <a:gd name="connsiteY28" fmla="*/ 1085850 h 3172460"/>
                  <a:gd name="connsiteX29" fmla="*/ 4340000 w 8534400"/>
                  <a:gd name="connsiteY29" fmla="*/ 3172460 h 3172460"/>
                  <a:gd name="connsiteX30" fmla="*/ 4583450 w 8534400"/>
                  <a:gd name="connsiteY30" fmla="*/ 1206500 h 3172460"/>
                  <a:gd name="connsiteX31" fmla="*/ 4819727 w 8534400"/>
                  <a:gd name="connsiteY31" fmla="*/ 823913 h 3172460"/>
                  <a:gd name="connsiteX32" fmla="*/ 4915163 w 8534400"/>
                  <a:gd name="connsiteY32" fmla="*/ 2379663 h 3172460"/>
                  <a:gd name="connsiteX33" fmla="*/ 5095902 w 8534400"/>
                  <a:gd name="connsiteY33" fmla="*/ 1730375 h 3172460"/>
                  <a:gd name="connsiteX34" fmla="*/ 5364401 w 8534400"/>
                  <a:gd name="connsiteY34" fmla="*/ 1149350 h 3172460"/>
                  <a:gd name="connsiteX35" fmla="*/ 5486400 w 8534400"/>
                  <a:gd name="connsiteY35" fmla="*/ 2400300 h 3172460"/>
                  <a:gd name="connsiteX36" fmla="*/ 5562600 w 8534400"/>
                  <a:gd name="connsiteY36" fmla="*/ 2133600 h 3172460"/>
                  <a:gd name="connsiteX37" fmla="*/ 5816600 w 8534400"/>
                  <a:gd name="connsiteY37" fmla="*/ 1574800 h 3172460"/>
                  <a:gd name="connsiteX38" fmla="*/ 5969000 w 8534400"/>
                  <a:gd name="connsiteY38" fmla="*/ 2070100 h 3172460"/>
                  <a:gd name="connsiteX39" fmla="*/ 6054820 w 8534400"/>
                  <a:gd name="connsiteY39" fmla="*/ 1518920 h 3172460"/>
                  <a:gd name="connsiteX40" fmla="*/ 6197981 w 8534400"/>
                  <a:gd name="connsiteY40" fmla="*/ 1224280 h 3172460"/>
                  <a:gd name="connsiteX41" fmla="*/ 6362700 w 8534400"/>
                  <a:gd name="connsiteY41" fmla="*/ 2540000 h 3172460"/>
                  <a:gd name="connsiteX42" fmla="*/ 6540500 w 8534400"/>
                  <a:gd name="connsiteY42" fmla="*/ 2705100 h 3172460"/>
                  <a:gd name="connsiteX43" fmla="*/ 6743700 w 8534400"/>
                  <a:gd name="connsiteY43" fmla="*/ 177800 h 3172460"/>
                  <a:gd name="connsiteX44" fmla="*/ 6845300 w 8534400"/>
                  <a:gd name="connsiteY44" fmla="*/ 228600 h 3172460"/>
                  <a:gd name="connsiteX45" fmla="*/ 6934200 w 8534400"/>
                  <a:gd name="connsiteY45" fmla="*/ 850900 h 3172460"/>
                  <a:gd name="connsiteX46" fmla="*/ 7175500 w 8534400"/>
                  <a:gd name="connsiteY46" fmla="*/ 2590800 h 3172460"/>
                  <a:gd name="connsiteX47" fmla="*/ 7327900 w 8534400"/>
                  <a:gd name="connsiteY47" fmla="*/ 1511300 h 3172460"/>
                  <a:gd name="connsiteX48" fmla="*/ 7416800 w 8534400"/>
                  <a:gd name="connsiteY48" fmla="*/ 1981200 h 3172460"/>
                  <a:gd name="connsiteX49" fmla="*/ 7518400 w 8534400"/>
                  <a:gd name="connsiteY49" fmla="*/ 1587500 h 3172460"/>
                  <a:gd name="connsiteX50" fmla="*/ 7569200 w 8534400"/>
                  <a:gd name="connsiteY50" fmla="*/ 1155700 h 3172460"/>
                  <a:gd name="connsiteX51" fmla="*/ 7632700 w 8534400"/>
                  <a:gd name="connsiteY51" fmla="*/ 2095500 h 3172460"/>
                  <a:gd name="connsiteX52" fmla="*/ 7747000 w 8534400"/>
                  <a:gd name="connsiteY52" fmla="*/ 2425700 h 3172460"/>
                  <a:gd name="connsiteX53" fmla="*/ 7835900 w 8534400"/>
                  <a:gd name="connsiteY53" fmla="*/ 1866900 h 3172460"/>
                  <a:gd name="connsiteX54" fmla="*/ 7962900 w 8534400"/>
                  <a:gd name="connsiteY54" fmla="*/ 2044700 h 3172460"/>
                  <a:gd name="connsiteX55" fmla="*/ 8115300 w 8534400"/>
                  <a:gd name="connsiteY55" fmla="*/ 1155700 h 3172460"/>
                  <a:gd name="connsiteX56" fmla="*/ 8255000 w 8534400"/>
                  <a:gd name="connsiteY56" fmla="*/ 2070100 h 3172460"/>
                  <a:gd name="connsiteX57" fmla="*/ 8305800 w 8534400"/>
                  <a:gd name="connsiteY57" fmla="*/ 1943100 h 3172460"/>
                  <a:gd name="connsiteX58" fmla="*/ 8343900 w 8534400"/>
                  <a:gd name="connsiteY58" fmla="*/ 2070100 h 3172460"/>
                  <a:gd name="connsiteX59" fmla="*/ 8382000 w 8534400"/>
                  <a:gd name="connsiteY59" fmla="*/ 1930400 h 3172460"/>
                  <a:gd name="connsiteX60" fmla="*/ 8534400 w 8534400"/>
                  <a:gd name="connsiteY60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66700 w 8534400"/>
                  <a:gd name="connsiteY3" fmla="*/ 1701800 h 3172460"/>
                  <a:gd name="connsiteX4" fmla="*/ 431800 w 8534400"/>
                  <a:gd name="connsiteY4" fmla="*/ 2743200 h 3172460"/>
                  <a:gd name="connsiteX5" fmla="*/ 533400 w 8534400"/>
                  <a:gd name="connsiteY5" fmla="*/ 2133600 h 3172460"/>
                  <a:gd name="connsiteX6" fmla="*/ 673100 w 8534400"/>
                  <a:gd name="connsiteY6" fmla="*/ 2857500 h 3172460"/>
                  <a:gd name="connsiteX7" fmla="*/ 876300 w 8534400"/>
                  <a:gd name="connsiteY7" fmla="*/ 1511300 h 3172460"/>
                  <a:gd name="connsiteX8" fmla="*/ 1003300 w 8534400"/>
                  <a:gd name="connsiteY8" fmla="*/ 2032000 h 3172460"/>
                  <a:gd name="connsiteX9" fmla="*/ 1104900 w 8534400"/>
                  <a:gd name="connsiteY9" fmla="*/ 2108200 h 3172460"/>
                  <a:gd name="connsiteX10" fmla="*/ 1244600 w 8534400"/>
                  <a:gd name="connsiteY10" fmla="*/ 927100 h 3172460"/>
                  <a:gd name="connsiteX11" fmla="*/ 1308100 w 8534400"/>
                  <a:gd name="connsiteY11" fmla="*/ 457200 h 3172460"/>
                  <a:gd name="connsiteX12" fmla="*/ 1473200 w 8534400"/>
                  <a:gd name="connsiteY12" fmla="*/ 1143000 h 3172460"/>
                  <a:gd name="connsiteX13" fmla="*/ 1536700 w 8534400"/>
                  <a:gd name="connsiteY13" fmla="*/ 1689100 h 3172460"/>
                  <a:gd name="connsiteX14" fmla="*/ 1714500 w 8534400"/>
                  <a:gd name="connsiteY14" fmla="*/ 2755900 h 3172460"/>
                  <a:gd name="connsiteX15" fmla="*/ 1841500 w 8534400"/>
                  <a:gd name="connsiteY15" fmla="*/ 1511300 h 3172460"/>
                  <a:gd name="connsiteX16" fmla="*/ 2082800 w 8534400"/>
                  <a:gd name="connsiteY16" fmla="*/ 1130300 h 3172460"/>
                  <a:gd name="connsiteX17" fmla="*/ 2146300 w 8534400"/>
                  <a:gd name="connsiteY17" fmla="*/ 1600200 h 3172460"/>
                  <a:gd name="connsiteX18" fmla="*/ 2286000 w 8534400"/>
                  <a:gd name="connsiteY18" fmla="*/ 2425700 h 3172460"/>
                  <a:gd name="connsiteX19" fmla="*/ 2400300 w 8534400"/>
                  <a:gd name="connsiteY19" fmla="*/ 2006600 h 3172460"/>
                  <a:gd name="connsiteX20" fmla="*/ 2667000 w 8534400"/>
                  <a:gd name="connsiteY20" fmla="*/ 863600 h 3172460"/>
                  <a:gd name="connsiteX21" fmla="*/ 2788845 w 8534400"/>
                  <a:gd name="connsiteY21" fmla="*/ 2384552 h 3172460"/>
                  <a:gd name="connsiteX22" fmla="*/ 3029141 w 8534400"/>
                  <a:gd name="connsiteY22" fmla="*/ 1858264 h 3172460"/>
                  <a:gd name="connsiteX23" fmla="*/ 3161297 w 8534400"/>
                  <a:gd name="connsiteY23" fmla="*/ 2488692 h 3172460"/>
                  <a:gd name="connsiteX24" fmla="*/ 3492500 w 8534400"/>
                  <a:gd name="connsiteY24" fmla="*/ 1803400 h 3172460"/>
                  <a:gd name="connsiteX25" fmla="*/ 3670300 w 8534400"/>
                  <a:gd name="connsiteY25" fmla="*/ 2349500 h 3172460"/>
                  <a:gd name="connsiteX26" fmla="*/ 3733800 w 8534400"/>
                  <a:gd name="connsiteY26" fmla="*/ 2146300 h 3172460"/>
                  <a:gd name="connsiteX27" fmla="*/ 3915743 w 8534400"/>
                  <a:gd name="connsiteY27" fmla="*/ 0 h 3172460"/>
                  <a:gd name="connsiteX28" fmla="*/ 4160600 w 8534400"/>
                  <a:gd name="connsiteY28" fmla="*/ 1085850 h 3172460"/>
                  <a:gd name="connsiteX29" fmla="*/ 4340000 w 8534400"/>
                  <a:gd name="connsiteY29" fmla="*/ 3172460 h 3172460"/>
                  <a:gd name="connsiteX30" fmla="*/ 4583450 w 8534400"/>
                  <a:gd name="connsiteY30" fmla="*/ 1206500 h 3172460"/>
                  <a:gd name="connsiteX31" fmla="*/ 4819727 w 8534400"/>
                  <a:gd name="connsiteY31" fmla="*/ 823913 h 3172460"/>
                  <a:gd name="connsiteX32" fmla="*/ 4915163 w 8534400"/>
                  <a:gd name="connsiteY32" fmla="*/ 2379663 h 3172460"/>
                  <a:gd name="connsiteX33" fmla="*/ 5095902 w 8534400"/>
                  <a:gd name="connsiteY33" fmla="*/ 1730375 h 3172460"/>
                  <a:gd name="connsiteX34" fmla="*/ 5364401 w 8534400"/>
                  <a:gd name="connsiteY34" fmla="*/ 1149350 h 3172460"/>
                  <a:gd name="connsiteX35" fmla="*/ 5486400 w 8534400"/>
                  <a:gd name="connsiteY35" fmla="*/ 2400300 h 3172460"/>
                  <a:gd name="connsiteX36" fmla="*/ 5562600 w 8534400"/>
                  <a:gd name="connsiteY36" fmla="*/ 2133600 h 3172460"/>
                  <a:gd name="connsiteX37" fmla="*/ 5816600 w 8534400"/>
                  <a:gd name="connsiteY37" fmla="*/ 1574800 h 3172460"/>
                  <a:gd name="connsiteX38" fmla="*/ 5969000 w 8534400"/>
                  <a:gd name="connsiteY38" fmla="*/ 2070100 h 3172460"/>
                  <a:gd name="connsiteX39" fmla="*/ 6054820 w 8534400"/>
                  <a:gd name="connsiteY39" fmla="*/ 1518920 h 3172460"/>
                  <a:gd name="connsiteX40" fmla="*/ 6197981 w 8534400"/>
                  <a:gd name="connsiteY40" fmla="*/ 1224280 h 3172460"/>
                  <a:gd name="connsiteX41" fmla="*/ 6362700 w 8534400"/>
                  <a:gd name="connsiteY41" fmla="*/ 2540000 h 3172460"/>
                  <a:gd name="connsiteX42" fmla="*/ 6540500 w 8534400"/>
                  <a:gd name="connsiteY42" fmla="*/ 2705100 h 3172460"/>
                  <a:gd name="connsiteX43" fmla="*/ 6743700 w 8534400"/>
                  <a:gd name="connsiteY43" fmla="*/ 177800 h 3172460"/>
                  <a:gd name="connsiteX44" fmla="*/ 6845300 w 8534400"/>
                  <a:gd name="connsiteY44" fmla="*/ 228600 h 3172460"/>
                  <a:gd name="connsiteX45" fmla="*/ 6934200 w 8534400"/>
                  <a:gd name="connsiteY45" fmla="*/ 850900 h 3172460"/>
                  <a:gd name="connsiteX46" fmla="*/ 7175500 w 8534400"/>
                  <a:gd name="connsiteY46" fmla="*/ 2590800 h 3172460"/>
                  <a:gd name="connsiteX47" fmla="*/ 7327900 w 8534400"/>
                  <a:gd name="connsiteY47" fmla="*/ 1511300 h 3172460"/>
                  <a:gd name="connsiteX48" fmla="*/ 7416800 w 8534400"/>
                  <a:gd name="connsiteY48" fmla="*/ 1981200 h 3172460"/>
                  <a:gd name="connsiteX49" fmla="*/ 7518400 w 8534400"/>
                  <a:gd name="connsiteY49" fmla="*/ 1587500 h 3172460"/>
                  <a:gd name="connsiteX50" fmla="*/ 7569200 w 8534400"/>
                  <a:gd name="connsiteY50" fmla="*/ 1155700 h 3172460"/>
                  <a:gd name="connsiteX51" fmla="*/ 7632700 w 8534400"/>
                  <a:gd name="connsiteY51" fmla="*/ 2095500 h 3172460"/>
                  <a:gd name="connsiteX52" fmla="*/ 7747000 w 8534400"/>
                  <a:gd name="connsiteY52" fmla="*/ 2425700 h 3172460"/>
                  <a:gd name="connsiteX53" fmla="*/ 7835900 w 8534400"/>
                  <a:gd name="connsiteY53" fmla="*/ 1866900 h 3172460"/>
                  <a:gd name="connsiteX54" fmla="*/ 7962900 w 8534400"/>
                  <a:gd name="connsiteY54" fmla="*/ 2044700 h 3172460"/>
                  <a:gd name="connsiteX55" fmla="*/ 8115300 w 8534400"/>
                  <a:gd name="connsiteY55" fmla="*/ 1155700 h 3172460"/>
                  <a:gd name="connsiteX56" fmla="*/ 8255000 w 8534400"/>
                  <a:gd name="connsiteY56" fmla="*/ 2070100 h 3172460"/>
                  <a:gd name="connsiteX57" fmla="*/ 8305800 w 8534400"/>
                  <a:gd name="connsiteY57" fmla="*/ 1943100 h 3172460"/>
                  <a:gd name="connsiteX58" fmla="*/ 8382000 w 8534400"/>
                  <a:gd name="connsiteY58" fmla="*/ 1930400 h 3172460"/>
                  <a:gd name="connsiteX59" fmla="*/ 8534400 w 8534400"/>
                  <a:gd name="connsiteY59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66700 w 8534400"/>
                  <a:gd name="connsiteY3" fmla="*/ 1701800 h 3172460"/>
                  <a:gd name="connsiteX4" fmla="*/ 431800 w 8534400"/>
                  <a:gd name="connsiteY4" fmla="*/ 2743200 h 3172460"/>
                  <a:gd name="connsiteX5" fmla="*/ 533400 w 8534400"/>
                  <a:gd name="connsiteY5" fmla="*/ 2133600 h 3172460"/>
                  <a:gd name="connsiteX6" fmla="*/ 673100 w 8534400"/>
                  <a:gd name="connsiteY6" fmla="*/ 2857500 h 3172460"/>
                  <a:gd name="connsiteX7" fmla="*/ 876300 w 8534400"/>
                  <a:gd name="connsiteY7" fmla="*/ 1511300 h 3172460"/>
                  <a:gd name="connsiteX8" fmla="*/ 1003300 w 8534400"/>
                  <a:gd name="connsiteY8" fmla="*/ 2032000 h 3172460"/>
                  <a:gd name="connsiteX9" fmla="*/ 1104900 w 8534400"/>
                  <a:gd name="connsiteY9" fmla="*/ 2108200 h 3172460"/>
                  <a:gd name="connsiteX10" fmla="*/ 1244600 w 8534400"/>
                  <a:gd name="connsiteY10" fmla="*/ 927100 h 3172460"/>
                  <a:gd name="connsiteX11" fmla="*/ 1308100 w 8534400"/>
                  <a:gd name="connsiteY11" fmla="*/ 457200 h 3172460"/>
                  <a:gd name="connsiteX12" fmla="*/ 1473200 w 8534400"/>
                  <a:gd name="connsiteY12" fmla="*/ 1143000 h 3172460"/>
                  <a:gd name="connsiteX13" fmla="*/ 1536700 w 8534400"/>
                  <a:gd name="connsiteY13" fmla="*/ 1689100 h 3172460"/>
                  <a:gd name="connsiteX14" fmla="*/ 1714500 w 8534400"/>
                  <a:gd name="connsiteY14" fmla="*/ 2755900 h 3172460"/>
                  <a:gd name="connsiteX15" fmla="*/ 1841500 w 8534400"/>
                  <a:gd name="connsiteY15" fmla="*/ 1511300 h 3172460"/>
                  <a:gd name="connsiteX16" fmla="*/ 2082800 w 8534400"/>
                  <a:gd name="connsiteY16" fmla="*/ 1130300 h 3172460"/>
                  <a:gd name="connsiteX17" fmla="*/ 2146300 w 8534400"/>
                  <a:gd name="connsiteY17" fmla="*/ 1600200 h 3172460"/>
                  <a:gd name="connsiteX18" fmla="*/ 2286000 w 8534400"/>
                  <a:gd name="connsiteY18" fmla="*/ 2425700 h 3172460"/>
                  <a:gd name="connsiteX19" fmla="*/ 2400300 w 8534400"/>
                  <a:gd name="connsiteY19" fmla="*/ 2006600 h 3172460"/>
                  <a:gd name="connsiteX20" fmla="*/ 2667000 w 8534400"/>
                  <a:gd name="connsiteY20" fmla="*/ 863600 h 3172460"/>
                  <a:gd name="connsiteX21" fmla="*/ 2788845 w 8534400"/>
                  <a:gd name="connsiteY21" fmla="*/ 2384552 h 3172460"/>
                  <a:gd name="connsiteX22" fmla="*/ 3029141 w 8534400"/>
                  <a:gd name="connsiteY22" fmla="*/ 1858264 h 3172460"/>
                  <a:gd name="connsiteX23" fmla="*/ 3161297 w 8534400"/>
                  <a:gd name="connsiteY23" fmla="*/ 2488692 h 3172460"/>
                  <a:gd name="connsiteX24" fmla="*/ 3492500 w 8534400"/>
                  <a:gd name="connsiteY24" fmla="*/ 1803400 h 3172460"/>
                  <a:gd name="connsiteX25" fmla="*/ 3670300 w 8534400"/>
                  <a:gd name="connsiteY25" fmla="*/ 2349500 h 3172460"/>
                  <a:gd name="connsiteX26" fmla="*/ 3733800 w 8534400"/>
                  <a:gd name="connsiteY26" fmla="*/ 2146300 h 3172460"/>
                  <a:gd name="connsiteX27" fmla="*/ 3915743 w 8534400"/>
                  <a:gd name="connsiteY27" fmla="*/ 0 h 3172460"/>
                  <a:gd name="connsiteX28" fmla="*/ 4160600 w 8534400"/>
                  <a:gd name="connsiteY28" fmla="*/ 1085850 h 3172460"/>
                  <a:gd name="connsiteX29" fmla="*/ 4340000 w 8534400"/>
                  <a:gd name="connsiteY29" fmla="*/ 3172460 h 3172460"/>
                  <a:gd name="connsiteX30" fmla="*/ 4583450 w 8534400"/>
                  <a:gd name="connsiteY30" fmla="*/ 1206500 h 3172460"/>
                  <a:gd name="connsiteX31" fmla="*/ 4819727 w 8534400"/>
                  <a:gd name="connsiteY31" fmla="*/ 823913 h 3172460"/>
                  <a:gd name="connsiteX32" fmla="*/ 4915163 w 8534400"/>
                  <a:gd name="connsiteY32" fmla="*/ 2379663 h 3172460"/>
                  <a:gd name="connsiteX33" fmla="*/ 5095902 w 8534400"/>
                  <a:gd name="connsiteY33" fmla="*/ 1730375 h 3172460"/>
                  <a:gd name="connsiteX34" fmla="*/ 5364401 w 8534400"/>
                  <a:gd name="connsiteY34" fmla="*/ 1149350 h 3172460"/>
                  <a:gd name="connsiteX35" fmla="*/ 5486400 w 8534400"/>
                  <a:gd name="connsiteY35" fmla="*/ 2400300 h 3172460"/>
                  <a:gd name="connsiteX36" fmla="*/ 5562600 w 8534400"/>
                  <a:gd name="connsiteY36" fmla="*/ 2133600 h 3172460"/>
                  <a:gd name="connsiteX37" fmla="*/ 5816600 w 8534400"/>
                  <a:gd name="connsiteY37" fmla="*/ 1574800 h 3172460"/>
                  <a:gd name="connsiteX38" fmla="*/ 5969000 w 8534400"/>
                  <a:gd name="connsiteY38" fmla="*/ 2070100 h 3172460"/>
                  <a:gd name="connsiteX39" fmla="*/ 6054820 w 8534400"/>
                  <a:gd name="connsiteY39" fmla="*/ 1518920 h 3172460"/>
                  <a:gd name="connsiteX40" fmla="*/ 6197981 w 8534400"/>
                  <a:gd name="connsiteY40" fmla="*/ 1224280 h 3172460"/>
                  <a:gd name="connsiteX41" fmla="*/ 6362700 w 8534400"/>
                  <a:gd name="connsiteY41" fmla="*/ 2540000 h 3172460"/>
                  <a:gd name="connsiteX42" fmla="*/ 6540500 w 8534400"/>
                  <a:gd name="connsiteY42" fmla="*/ 2705100 h 3172460"/>
                  <a:gd name="connsiteX43" fmla="*/ 6743700 w 8534400"/>
                  <a:gd name="connsiteY43" fmla="*/ 177800 h 3172460"/>
                  <a:gd name="connsiteX44" fmla="*/ 6845300 w 8534400"/>
                  <a:gd name="connsiteY44" fmla="*/ 228600 h 3172460"/>
                  <a:gd name="connsiteX45" fmla="*/ 6934200 w 8534400"/>
                  <a:gd name="connsiteY45" fmla="*/ 850900 h 3172460"/>
                  <a:gd name="connsiteX46" fmla="*/ 7175500 w 8534400"/>
                  <a:gd name="connsiteY46" fmla="*/ 2590800 h 3172460"/>
                  <a:gd name="connsiteX47" fmla="*/ 7327900 w 8534400"/>
                  <a:gd name="connsiteY47" fmla="*/ 1511300 h 3172460"/>
                  <a:gd name="connsiteX48" fmla="*/ 7416800 w 8534400"/>
                  <a:gd name="connsiteY48" fmla="*/ 1981200 h 3172460"/>
                  <a:gd name="connsiteX49" fmla="*/ 7518400 w 8534400"/>
                  <a:gd name="connsiteY49" fmla="*/ 1587500 h 3172460"/>
                  <a:gd name="connsiteX50" fmla="*/ 7569200 w 8534400"/>
                  <a:gd name="connsiteY50" fmla="*/ 1155700 h 3172460"/>
                  <a:gd name="connsiteX51" fmla="*/ 7632700 w 8534400"/>
                  <a:gd name="connsiteY51" fmla="*/ 2095500 h 3172460"/>
                  <a:gd name="connsiteX52" fmla="*/ 7747000 w 8534400"/>
                  <a:gd name="connsiteY52" fmla="*/ 2425700 h 3172460"/>
                  <a:gd name="connsiteX53" fmla="*/ 7835900 w 8534400"/>
                  <a:gd name="connsiteY53" fmla="*/ 1866900 h 3172460"/>
                  <a:gd name="connsiteX54" fmla="*/ 7962900 w 8534400"/>
                  <a:gd name="connsiteY54" fmla="*/ 2044700 h 3172460"/>
                  <a:gd name="connsiteX55" fmla="*/ 8115300 w 8534400"/>
                  <a:gd name="connsiteY55" fmla="*/ 1155700 h 3172460"/>
                  <a:gd name="connsiteX56" fmla="*/ 8255000 w 8534400"/>
                  <a:gd name="connsiteY56" fmla="*/ 2070100 h 3172460"/>
                  <a:gd name="connsiteX57" fmla="*/ 8305800 w 8534400"/>
                  <a:gd name="connsiteY57" fmla="*/ 1943100 h 3172460"/>
                  <a:gd name="connsiteX58" fmla="*/ 8387580 w 8534400"/>
                  <a:gd name="connsiteY58" fmla="*/ 1595120 h 3172460"/>
                  <a:gd name="connsiteX59" fmla="*/ 8534400 w 8534400"/>
                  <a:gd name="connsiteY59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66700 w 8534400"/>
                  <a:gd name="connsiteY3" fmla="*/ 1701800 h 3172460"/>
                  <a:gd name="connsiteX4" fmla="*/ 431800 w 8534400"/>
                  <a:gd name="connsiteY4" fmla="*/ 2743200 h 3172460"/>
                  <a:gd name="connsiteX5" fmla="*/ 533400 w 8534400"/>
                  <a:gd name="connsiteY5" fmla="*/ 2133600 h 3172460"/>
                  <a:gd name="connsiteX6" fmla="*/ 673100 w 8534400"/>
                  <a:gd name="connsiteY6" fmla="*/ 2857500 h 3172460"/>
                  <a:gd name="connsiteX7" fmla="*/ 876300 w 8534400"/>
                  <a:gd name="connsiteY7" fmla="*/ 1511300 h 3172460"/>
                  <a:gd name="connsiteX8" fmla="*/ 1003300 w 8534400"/>
                  <a:gd name="connsiteY8" fmla="*/ 2032000 h 3172460"/>
                  <a:gd name="connsiteX9" fmla="*/ 1104900 w 8534400"/>
                  <a:gd name="connsiteY9" fmla="*/ 2108200 h 3172460"/>
                  <a:gd name="connsiteX10" fmla="*/ 1244600 w 8534400"/>
                  <a:gd name="connsiteY10" fmla="*/ 927100 h 3172460"/>
                  <a:gd name="connsiteX11" fmla="*/ 1308100 w 8534400"/>
                  <a:gd name="connsiteY11" fmla="*/ 457200 h 3172460"/>
                  <a:gd name="connsiteX12" fmla="*/ 1473200 w 8534400"/>
                  <a:gd name="connsiteY12" fmla="*/ 1143000 h 3172460"/>
                  <a:gd name="connsiteX13" fmla="*/ 1536700 w 8534400"/>
                  <a:gd name="connsiteY13" fmla="*/ 1689100 h 3172460"/>
                  <a:gd name="connsiteX14" fmla="*/ 1714500 w 8534400"/>
                  <a:gd name="connsiteY14" fmla="*/ 2755900 h 3172460"/>
                  <a:gd name="connsiteX15" fmla="*/ 1841500 w 8534400"/>
                  <a:gd name="connsiteY15" fmla="*/ 1511300 h 3172460"/>
                  <a:gd name="connsiteX16" fmla="*/ 2082800 w 8534400"/>
                  <a:gd name="connsiteY16" fmla="*/ 1130300 h 3172460"/>
                  <a:gd name="connsiteX17" fmla="*/ 2146300 w 8534400"/>
                  <a:gd name="connsiteY17" fmla="*/ 1600200 h 3172460"/>
                  <a:gd name="connsiteX18" fmla="*/ 2286000 w 8534400"/>
                  <a:gd name="connsiteY18" fmla="*/ 2425700 h 3172460"/>
                  <a:gd name="connsiteX19" fmla="*/ 2400300 w 8534400"/>
                  <a:gd name="connsiteY19" fmla="*/ 2006600 h 3172460"/>
                  <a:gd name="connsiteX20" fmla="*/ 2667000 w 8534400"/>
                  <a:gd name="connsiteY20" fmla="*/ 863600 h 3172460"/>
                  <a:gd name="connsiteX21" fmla="*/ 2788845 w 8534400"/>
                  <a:gd name="connsiteY21" fmla="*/ 2384552 h 3172460"/>
                  <a:gd name="connsiteX22" fmla="*/ 3029141 w 8534400"/>
                  <a:gd name="connsiteY22" fmla="*/ 1858264 h 3172460"/>
                  <a:gd name="connsiteX23" fmla="*/ 3161297 w 8534400"/>
                  <a:gd name="connsiteY23" fmla="*/ 2488692 h 3172460"/>
                  <a:gd name="connsiteX24" fmla="*/ 3492500 w 8534400"/>
                  <a:gd name="connsiteY24" fmla="*/ 1803400 h 3172460"/>
                  <a:gd name="connsiteX25" fmla="*/ 3670300 w 8534400"/>
                  <a:gd name="connsiteY25" fmla="*/ 2349500 h 3172460"/>
                  <a:gd name="connsiteX26" fmla="*/ 3733800 w 8534400"/>
                  <a:gd name="connsiteY26" fmla="*/ 2146300 h 3172460"/>
                  <a:gd name="connsiteX27" fmla="*/ 3915743 w 8534400"/>
                  <a:gd name="connsiteY27" fmla="*/ 0 h 3172460"/>
                  <a:gd name="connsiteX28" fmla="*/ 4160600 w 8534400"/>
                  <a:gd name="connsiteY28" fmla="*/ 1085850 h 3172460"/>
                  <a:gd name="connsiteX29" fmla="*/ 4340000 w 8534400"/>
                  <a:gd name="connsiteY29" fmla="*/ 3172460 h 3172460"/>
                  <a:gd name="connsiteX30" fmla="*/ 4583450 w 8534400"/>
                  <a:gd name="connsiteY30" fmla="*/ 1206500 h 3172460"/>
                  <a:gd name="connsiteX31" fmla="*/ 4819727 w 8534400"/>
                  <a:gd name="connsiteY31" fmla="*/ 823913 h 3172460"/>
                  <a:gd name="connsiteX32" fmla="*/ 4915163 w 8534400"/>
                  <a:gd name="connsiteY32" fmla="*/ 2379663 h 3172460"/>
                  <a:gd name="connsiteX33" fmla="*/ 5095902 w 8534400"/>
                  <a:gd name="connsiteY33" fmla="*/ 1730375 h 3172460"/>
                  <a:gd name="connsiteX34" fmla="*/ 5364401 w 8534400"/>
                  <a:gd name="connsiteY34" fmla="*/ 1149350 h 3172460"/>
                  <a:gd name="connsiteX35" fmla="*/ 5486400 w 8534400"/>
                  <a:gd name="connsiteY35" fmla="*/ 2400300 h 3172460"/>
                  <a:gd name="connsiteX36" fmla="*/ 5562600 w 8534400"/>
                  <a:gd name="connsiteY36" fmla="*/ 2133600 h 3172460"/>
                  <a:gd name="connsiteX37" fmla="*/ 5816600 w 8534400"/>
                  <a:gd name="connsiteY37" fmla="*/ 1574800 h 3172460"/>
                  <a:gd name="connsiteX38" fmla="*/ 5969000 w 8534400"/>
                  <a:gd name="connsiteY38" fmla="*/ 2070100 h 3172460"/>
                  <a:gd name="connsiteX39" fmla="*/ 6054820 w 8534400"/>
                  <a:gd name="connsiteY39" fmla="*/ 1518920 h 3172460"/>
                  <a:gd name="connsiteX40" fmla="*/ 6197981 w 8534400"/>
                  <a:gd name="connsiteY40" fmla="*/ 1224280 h 3172460"/>
                  <a:gd name="connsiteX41" fmla="*/ 6362700 w 8534400"/>
                  <a:gd name="connsiteY41" fmla="*/ 2540000 h 3172460"/>
                  <a:gd name="connsiteX42" fmla="*/ 6540500 w 8534400"/>
                  <a:gd name="connsiteY42" fmla="*/ 2705100 h 3172460"/>
                  <a:gd name="connsiteX43" fmla="*/ 6743700 w 8534400"/>
                  <a:gd name="connsiteY43" fmla="*/ 177800 h 3172460"/>
                  <a:gd name="connsiteX44" fmla="*/ 6845300 w 8534400"/>
                  <a:gd name="connsiteY44" fmla="*/ 228600 h 3172460"/>
                  <a:gd name="connsiteX45" fmla="*/ 6934200 w 8534400"/>
                  <a:gd name="connsiteY45" fmla="*/ 850900 h 3172460"/>
                  <a:gd name="connsiteX46" fmla="*/ 7175500 w 8534400"/>
                  <a:gd name="connsiteY46" fmla="*/ 2590800 h 3172460"/>
                  <a:gd name="connsiteX47" fmla="*/ 7327900 w 8534400"/>
                  <a:gd name="connsiteY47" fmla="*/ 1511300 h 3172460"/>
                  <a:gd name="connsiteX48" fmla="*/ 7416800 w 8534400"/>
                  <a:gd name="connsiteY48" fmla="*/ 1981200 h 3172460"/>
                  <a:gd name="connsiteX49" fmla="*/ 7518400 w 8534400"/>
                  <a:gd name="connsiteY49" fmla="*/ 1587500 h 3172460"/>
                  <a:gd name="connsiteX50" fmla="*/ 7569200 w 8534400"/>
                  <a:gd name="connsiteY50" fmla="*/ 1155700 h 3172460"/>
                  <a:gd name="connsiteX51" fmla="*/ 7632700 w 8534400"/>
                  <a:gd name="connsiteY51" fmla="*/ 2095500 h 3172460"/>
                  <a:gd name="connsiteX52" fmla="*/ 7747000 w 8534400"/>
                  <a:gd name="connsiteY52" fmla="*/ 2425700 h 3172460"/>
                  <a:gd name="connsiteX53" fmla="*/ 7835900 w 8534400"/>
                  <a:gd name="connsiteY53" fmla="*/ 1866900 h 3172460"/>
                  <a:gd name="connsiteX54" fmla="*/ 7962900 w 8534400"/>
                  <a:gd name="connsiteY54" fmla="*/ 2044700 h 3172460"/>
                  <a:gd name="connsiteX55" fmla="*/ 8115300 w 8534400"/>
                  <a:gd name="connsiteY55" fmla="*/ 1155700 h 3172460"/>
                  <a:gd name="connsiteX56" fmla="*/ 8255000 w 8534400"/>
                  <a:gd name="connsiteY56" fmla="*/ 2070100 h 3172460"/>
                  <a:gd name="connsiteX57" fmla="*/ 8387580 w 8534400"/>
                  <a:gd name="connsiteY57" fmla="*/ 1595120 h 3172460"/>
                  <a:gd name="connsiteX58" fmla="*/ 8534400 w 8534400"/>
                  <a:gd name="connsiteY58" fmla="*/ 121557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845300 w 8562300"/>
                  <a:gd name="connsiteY44" fmla="*/ 228600 h 3172460"/>
                  <a:gd name="connsiteX45" fmla="*/ 6934200 w 8562300"/>
                  <a:gd name="connsiteY45" fmla="*/ 850900 h 3172460"/>
                  <a:gd name="connsiteX46" fmla="*/ 7175500 w 8562300"/>
                  <a:gd name="connsiteY46" fmla="*/ 2590800 h 3172460"/>
                  <a:gd name="connsiteX47" fmla="*/ 7327900 w 8562300"/>
                  <a:gd name="connsiteY47" fmla="*/ 1511300 h 3172460"/>
                  <a:gd name="connsiteX48" fmla="*/ 7416800 w 8562300"/>
                  <a:gd name="connsiteY48" fmla="*/ 1981200 h 3172460"/>
                  <a:gd name="connsiteX49" fmla="*/ 7518400 w 8562300"/>
                  <a:gd name="connsiteY49" fmla="*/ 1587500 h 3172460"/>
                  <a:gd name="connsiteX50" fmla="*/ 7569200 w 8562300"/>
                  <a:gd name="connsiteY50" fmla="*/ 1155700 h 3172460"/>
                  <a:gd name="connsiteX51" fmla="*/ 7632700 w 8562300"/>
                  <a:gd name="connsiteY51" fmla="*/ 2095500 h 3172460"/>
                  <a:gd name="connsiteX52" fmla="*/ 7747000 w 8562300"/>
                  <a:gd name="connsiteY52" fmla="*/ 2425700 h 3172460"/>
                  <a:gd name="connsiteX53" fmla="*/ 7835900 w 8562300"/>
                  <a:gd name="connsiteY53" fmla="*/ 1866900 h 3172460"/>
                  <a:gd name="connsiteX54" fmla="*/ 7962900 w 8562300"/>
                  <a:gd name="connsiteY54" fmla="*/ 2044700 h 3172460"/>
                  <a:gd name="connsiteX55" fmla="*/ 8115300 w 8562300"/>
                  <a:gd name="connsiteY55" fmla="*/ 1155700 h 3172460"/>
                  <a:gd name="connsiteX56" fmla="*/ 8255000 w 8562300"/>
                  <a:gd name="connsiteY56" fmla="*/ 2070100 h 3172460"/>
                  <a:gd name="connsiteX57" fmla="*/ 8387580 w 8562300"/>
                  <a:gd name="connsiteY57" fmla="*/ 1595120 h 3172460"/>
                  <a:gd name="connsiteX58" fmla="*/ 8562300 w 8562300"/>
                  <a:gd name="connsiteY58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845300 w 8562300"/>
                  <a:gd name="connsiteY44" fmla="*/ 228600 h 3172460"/>
                  <a:gd name="connsiteX45" fmla="*/ 6934200 w 8562300"/>
                  <a:gd name="connsiteY45" fmla="*/ 850900 h 3172460"/>
                  <a:gd name="connsiteX46" fmla="*/ 7175500 w 8562300"/>
                  <a:gd name="connsiteY46" fmla="*/ 2590800 h 3172460"/>
                  <a:gd name="connsiteX47" fmla="*/ 7327900 w 8562300"/>
                  <a:gd name="connsiteY47" fmla="*/ 1511300 h 3172460"/>
                  <a:gd name="connsiteX48" fmla="*/ 7416800 w 8562300"/>
                  <a:gd name="connsiteY48" fmla="*/ 1981200 h 3172460"/>
                  <a:gd name="connsiteX49" fmla="*/ 7518400 w 8562300"/>
                  <a:gd name="connsiteY49" fmla="*/ 1587500 h 3172460"/>
                  <a:gd name="connsiteX50" fmla="*/ 7569200 w 8562300"/>
                  <a:gd name="connsiteY50" fmla="*/ 1155700 h 3172460"/>
                  <a:gd name="connsiteX51" fmla="*/ 7632700 w 8562300"/>
                  <a:gd name="connsiteY51" fmla="*/ 2095500 h 3172460"/>
                  <a:gd name="connsiteX52" fmla="*/ 7747000 w 8562300"/>
                  <a:gd name="connsiteY52" fmla="*/ 2425700 h 3172460"/>
                  <a:gd name="connsiteX53" fmla="*/ 7835900 w 8562300"/>
                  <a:gd name="connsiteY53" fmla="*/ 1866900 h 3172460"/>
                  <a:gd name="connsiteX54" fmla="*/ 7962900 w 8562300"/>
                  <a:gd name="connsiteY54" fmla="*/ 2044700 h 3172460"/>
                  <a:gd name="connsiteX55" fmla="*/ 8115300 w 8562300"/>
                  <a:gd name="connsiteY55" fmla="*/ 1155700 h 3172460"/>
                  <a:gd name="connsiteX56" fmla="*/ 8255000 w 8562300"/>
                  <a:gd name="connsiteY56" fmla="*/ 2070100 h 3172460"/>
                  <a:gd name="connsiteX57" fmla="*/ 8370840 w 8562300"/>
                  <a:gd name="connsiteY57" fmla="*/ 1595120 h 3172460"/>
                  <a:gd name="connsiteX58" fmla="*/ 8562300 w 8562300"/>
                  <a:gd name="connsiteY58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845300 w 8562300"/>
                  <a:gd name="connsiteY44" fmla="*/ 228600 h 3172460"/>
                  <a:gd name="connsiteX45" fmla="*/ 6934200 w 8562300"/>
                  <a:gd name="connsiteY45" fmla="*/ 850900 h 3172460"/>
                  <a:gd name="connsiteX46" fmla="*/ 7175500 w 8562300"/>
                  <a:gd name="connsiteY46" fmla="*/ 2590800 h 3172460"/>
                  <a:gd name="connsiteX47" fmla="*/ 7327900 w 8562300"/>
                  <a:gd name="connsiteY47" fmla="*/ 1511300 h 3172460"/>
                  <a:gd name="connsiteX48" fmla="*/ 7416800 w 8562300"/>
                  <a:gd name="connsiteY48" fmla="*/ 1981200 h 3172460"/>
                  <a:gd name="connsiteX49" fmla="*/ 7518400 w 8562300"/>
                  <a:gd name="connsiteY49" fmla="*/ 1587500 h 3172460"/>
                  <a:gd name="connsiteX50" fmla="*/ 7569200 w 8562300"/>
                  <a:gd name="connsiteY50" fmla="*/ 1155700 h 3172460"/>
                  <a:gd name="connsiteX51" fmla="*/ 7632700 w 8562300"/>
                  <a:gd name="connsiteY51" fmla="*/ 2095500 h 3172460"/>
                  <a:gd name="connsiteX52" fmla="*/ 7747000 w 8562300"/>
                  <a:gd name="connsiteY52" fmla="*/ 2425700 h 3172460"/>
                  <a:gd name="connsiteX53" fmla="*/ 7835900 w 8562300"/>
                  <a:gd name="connsiteY53" fmla="*/ 1866900 h 3172460"/>
                  <a:gd name="connsiteX54" fmla="*/ 7962900 w 8562300"/>
                  <a:gd name="connsiteY54" fmla="*/ 2044700 h 3172460"/>
                  <a:gd name="connsiteX55" fmla="*/ 8115300 w 8562300"/>
                  <a:gd name="connsiteY55" fmla="*/ 1155700 h 3172460"/>
                  <a:gd name="connsiteX56" fmla="*/ 8255000 w 8562300"/>
                  <a:gd name="connsiteY56" fmla="*/ 2070100 h 3172460"/>
                  <a:gd name="connsiteX57" fmla="*/ 8409901 w 8562300"/>
                  <a:gd name="connsiteY57" fmla="*/ 1427480 h 3172460"/>
                  <a:gd name="connsiteX58" fmla="*/ 8562300 w 8562300"/>
                  <a:gd name="connsiteY58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845300 w 8562300"/>
                  <a:gd name="connsiteY44" fmla="*/ 228600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7962900 w 8562300"/>
                  <a:gd name="connsiteY53" fmla="*/ 2044700 h 3172460"/>
                  <a:gd name="connsiteX54" fmla="*/ 8115300 w 8562300"/>
                  <a:gd name="connsiteY54" fmla="*/ 1155700 h 3172460"/>
                  <a:gd name="connsiteX55" fmla="*/ 8255000 w 8562300"/>
                  <a:gd name="connsiteY55" fmla="*/ 2070100 h 3172460"/>
                  <a:gd name="connsiteX56" fmla="*/ 8409901 w 8562300"/>
                  <a:gd name="connsiteY56" fmla="*/ 1427480 h 3172460"/>
                  <a:gd name="connsiteX57" fmla="*/ 8562300 w 8562300"/>
                  <a:gd name="connsiteY57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7175500 w 8562300"/>
                  <a:gd name="connsiteY44" fmla="*/ 2590800 h 3172460"/>
                  <a:gd name="connsiteX45" fmla="*/ 7327900 w 8562300"/>
                  <a:gd name="connsiteY45" fmla="*/ 1511300 h 3172460"/>
                  <a:gd name="connsiteX46" fmla="*/ 7416800 w 8562300"/>
                  <a:gd name="connsiteY46" fmla="*/ 1981200 h 3172460"/>
                  <a:gd name="connsiteX47" fmla="*/ 7518400 w 8562300"/>
                  <a:gd name="connsiteY47" fmla="*/ 1587500 h 3172460"/>
                  <a:gd name="connsiteX48" fmla="*/ 7569200 w 8562300"/>
                  <a:gd name="connsiteY48" fmla="*/ 1155700 h 3172460"/>
                  <a:gd name="connsiteX49" fmla="*/ 7632700 w 8562300"/>
                  <a:gd name="connsiteY49" fmla="*/ 2095500 h 3172460"/>
                  <a:gd name="connsiteX50" fmla="*/ 7747000 w 8562300"/>
                  <a:gd name="connsiteY50" fmla="*/ 2425700 h 3172460"/>
                  <a:gd name="connsiteX51" fmla="*/ 7835900 w 8562300"/>
                  <a:gd name="connsiteY51" fmla="*/ 1866900 h 3172460"/>
                  <a:gd name="connsiteX52" fmla="*/ 7962900 w 8562300"/>
                  <a:gd name="connsiteY52" fmla="*/ 2044700 h 3172460"/>
                  <a:gd name="connsiteX53" fmla="*/ 8115300 w 8562300"/>
                  <a:gd name="connsiteY53" fmla="*/ 1155700 h 3172460"/>
                  <a:gd name="connsiteX54" fmla="*/ 8255000 w 8562300"/>
                  <a:gd name="connsiteY54" fmla="*/ 2070100 h 3172460"/>
                  <a:gd name="connsiteX55" fmla="*/ 8409901 w 8562300"/>
                  <a:gd name="connsiteY55" fmla="*/ 1427480 h 3172460"/>
                  <a:gd name="connsiteX56" fmla="*/ 8562300 w 8562300"/>
                  <a:gd name="connsiteY56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838491 w 8562300"/>
                  <a:gd name="connsiteY44" fmla="*/ 687578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7962900 w 8562300"/>
                  <a:gd name="connsiteY53" fmla="*/ 2044700 h 3172460"/>
                  <a:gd name="connsiteX54" fmla="*/ 8115300 w 8562300"/>
                  <a:gd name="connsiteY54" fmla="*/ 1155700 h 3172460"/>
                  <a:gd name="connsiteX55" fmla="*/ 8255000 w 8562300"/>
                  <a:gd name="connsiteY55" fmla="*/ 2070100 h 3172460"/>
                  <a:gd name="connsiteX56" fmla="*/ 8409901 w 8562300"/>
                  <a:gd name="connsiteY56" fmla="*/ 1427480 h 3172460"/>
                  <a:gd name="connsiteX57" fmla="*/ 8562300 w 8562300"/>
                  <a:gd name="connsiteY57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900988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7962900 w 8562300"/>
                  <a:gd name="connsiteY53" fmla="*/ 2044700 h 3172460"/>
                  <a:gd name="connsiteX54" fmla="*/ 8115300 w 8562300"/>
                  <a:gd name="connsiteY54" fmla="*/ 1155700 h 3172460"/>
                  <a:gd name="connsiteX55" fmla="*/ 8255000 w 8562300"/>
                  <a:gd name="connsiteY55" fmla="*/ 2070100 h 3172460"/>
                  <a:gd name="connsiteX56" fmla="*/ 8409901 w 8562300"/>
                  <a:gd name="connsiteY56" fmla="*/ 1427480 h 3172460"/>
                  <a:gd name="connsiteX57" fmla="*/ 8562300 w 8562300"/>
                  <a:gd name="connsiteY57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00988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7962900 w 8562300"/>
                  <a:gd name="connsiteY53" fmla="*/ 2044700 h 3172460"/>
                  <a:gd name="connsiteX54" fmla="*/ 8115300 w 8562300"/>
                  <a:gd name="connsiteY54" fmla="*/ 1155700 h 3172460"/>
                  <a:gd name="connsiteX55" fmla="*/ 8255000 w 8562300"/>
                  <a:gd name="connsiteY55" fmla="*/ 2070100 h 3172460"/>
                  <a:gd name="connsiteX56" fmla="*/ 8409901 w 8562300"/>
                  <a:gd name="connsiteY56" fmla="*/ 1427480 h 3172460"/>
                  <a:gd name="connsiteX57" fmla="*/ 8562300 w 8562300"/>
                  <a:gd name="connsiteY57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18845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7962900 w 8562300"/>
                  <a:gd name="connsiteY53" fmla="*/ 2044700 h 3172460"/>
                  <a:gd name="connsiteX54" fmla="*/ 8115300 w 8562300"/>
                  <a:gd name="connsiteY54" fmla="*/ 1155700 h 3172460"/>
                  <a:gd name="connsiteX55" fmla="*/ 8255000 w 8562300"/>
                  <a:gd name="connsiteY55" fmla="*/ 2070100 h 3172460"/>
                  <a:gd name="connsiteX56" fmla="*/ 8409901 w 8562300"/>
                  <a:gd name="connsiteY56" fmla="*/ 1427480 h 3172460"/>
                  <a:gd name="connsiteX57" fmla="*/ 8562300 w 8562300"/>
                  <a:gd name="connsiteY57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18845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8115300 w 8562300"/>
                  <a:gd name="connsiteY53" fmla="*/ 1155700 h 3172460"/>
                  <a:gd name="connsiteX54" fmla="*/ 8255000 w 8562300"/>
                  <a:gd name="connsiteY54" fmla="*/ 2070100 h 3172460"/>
                  <a:gd name="connsiteX55" fmla="*/ 8409901 w 8562300"/>
                  <a:gd name="connsiteY55" fmla="*/ 1427480 h 3172460"/>
                  <a:gd name="connsiteX56" fmla="*/ 8562300 w 8562300"/>
                  <a:gd name="connsiteY56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18845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69200 w 8562300"/>
                  <a:gd name="connsiteY48" fmla="*/ 1155700 h 3172460"/>
                  <a:gd name="connsiteX49" fmla="*/ 7632700 w 8562300"/>
                  <a:gd name="connsiteY49" fmla="*/ 2095500 h 3172460"/>
                  <a:gd name="connsiteX50" fmla="*/ 7747000 w 8562300"/>
                  <a:gd name="connsiteY50" fmla="*/ 2425700 h 3172460"/>
                  <a:gd name="connsiteX51" fmla="*/ 7835900 w 8562300"/>
                  <a:gd name="connsiteY51" fmla="*/ 1866900 h 3172460"/>
                  <a:gd name="connsiteX52" fmla="*/ 8115300 w 8562300"/>
                  <a:gd name="connsiteY52" fmla="*/ 1155700 h 3172460"/>
                  <a:gd name="connsiteX53" fmla="*/ 8255000 w 8562300"/>
                  <a:gd name="connsiteY53" fmla="*/ 2070100 h 3172460"/>
                  <a:gd name="connsiteX54" fmla="*/ 8409901 w 8562300"/>
                  <a:gd name="connsiteY54" fmla="*/ 1427480 h 3172460"/>
                  <a:gd name="connsiteX55" fmla="*/ 8562300 w 8562300"/>
                  <a:gd name="connsiteY55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18845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569200 w 8562300"/>
                  <a:gd name="connsiteY47" fmla="*/ 1155700 h 3172460"/>
                  <a:gd name="connsiteX48" fmla="*/ 7632700 w 8562300"/>
                  <a:gd name="connsiteY48" fmla="*/ 2095500 h 3172460"/>
                  <a:gd name="connsiteX49" fmla="*/ 7747000 w 8562300"/>
                  <a:gd name="connsiteY49" fmla="*/ 2425700 h 3172460"/>
                  <a:gd name="connsiteX50" fmla="*/ 7835900 w 8562300"/>
                  <a:gd name="connsiteY50" fmla="*/ 1866900 h 3172460"/>
                  <a:gd name="connsiteX51" fmla="*/ 8115300 w 8562300"/>
                  <a:gd name="connsiteY51" fmla="*/ 1155700 h 3172460"/>
                  <a:gd name="connsiteX52" fmla="*/ 8255000 w 8562300"/>
                  <a:gd name="connsiteY52" fmla="*/ 2070100 h 3172460"/>
                  <a:gd name="connsiteX53" fmla="*/ 8409901 w 8562300"/>
                  <a:gd name="connsiteY53" fmla="*/ 1427480 h 3172460"/>
                  <a:gd name="connsiteX54" fmla="*/ 8562300 w 8562300"/>
                  <a:gd name="connsiteY54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344821 w 8562300"/>
                  <a:gd name="connsiteY3" fmla="*/ 100076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18845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569200 w 8562300"/>
                  <a:gd name="connsiteY47" fmla="*/ 1155700 h 3172460"/>
                  <a:gd name="connsiteX48" fmla="*/ 7632700 w 8562300"/>
                  <a:gd name="connsiteY48" fmla="*/ 2095500 h 3172460"/>
                  <a:gd name="connsiteX49" fmla="*/ 7747000 w 8562300"/>
                  <a:gd name="connsiteY49" fmla="*/ 2425700 h 3172460"/>
                  <a:gd name="connsiteX50" fmla="*/ 7835900 w 8562300"/>
                  <a:gd name="connsiteY50" fmla="*/ 1866900 h 3172460"/>
                  <a:gd name="connsiteX51" fmla="*/ 8115300 w 8562300"/>
                  <a:gd name="connsiteY51" fmla="*/ 1155700 h 3172460"/>
                  <a:gd name="connsiteX52" fmla="*/ 8255000 w 8562300"/>
                  <a:gd name="connsiteY52" fmla="*/ 2070100 h 3172460"/>
                  <a:gd name="connsiteX53" fmla="*/ 8409901 w 8562300"/>
                  <a:gd name="connsiteY53" fmla="*/ 1427480 h 3172460"/>
                  <a:gd name="connsiteX54" fmla="*/ 8562300 w 8562300"/>
                  <a:gd name="connsiteY54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344821 w 8562300"/>
                  <a:gd name="connsiteY3" fmla="*/ 100076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876300 w 8562300"/>
                  <a:gd name="connsiteY6" fmla="*/ 1511300 h 3172460"/>
                  <a:gd name="connsiteX7" fmla="*/ 1003300 w 8562300"/>
                  <a:gd name="connsiteY7" fmla="*/ 2032000 h 3172460"/>
                  <a:gd name="connsiteX8" fmla="*/ 1104900 w 8562300"/>
                  <a:gd name="connsiteY8" fmla="*/ 2108200 h 3172460"/>
                  <a:gd name="connsiteX9" fmla="*/ 1244600 w 8562300"/>
                  <a:gd name="connsiteY9" fmla="*/ 927100 h 3172460"/>
                  <a:gd name="connsiteX10" fmla="*/ 1308100 w 8562300"/>
                  <a:gd name="connsiteY10" fmla="*/ 457200 h 3172460"/>
                  <a:gd name="connsiteX11" fmla="*/ 1473200 w 8562300"/>
                  <a:gd name="connsiteY11" fmla="*/ 1143000 h 3172460"/>
                  <a:gd name="connsiteX12" fmla="*/ 1536700 w 8562300"/>
                  <a:gd name="connsiteY12" fmla="*/ 1689100 h 3172460"/>
                  <a:gd name="connsiteX13" fmla="*/ 1714500 w 8562300"/>
                  <a:gd name="connsiteY13" fmla="*/ 2755900 h 3172460"/>
                  <a:gd name="connsiteX14" fmla="*/ 1841500 w 8562300"/>
                  <a:gd name="connsiteY14" fmla="*/ 1511300 h 3172460"/>
                  <a:gd name="connsiteX15" fmla="*/ 2082800 w 8562300"/>
                  <a:gd name="connsiteY15" fmla="*/ 1130300 h 3172460"/>
                  <a:gd name="connsiteX16" fmla="*/ 2146300 w 8562300"/>
                  <a:gd name="connsiteY16" fmla="*/ 1600200 h 3172460"/>
                  <a:gd name="connsiteX17" fmla="*/ 2286000 w 8562300"/>
                  <a:gd name="connsiteY17" fmla="*/ 2425700 h 3172460"/>
                  <a:gd name="connsiteX18" fmla="*/ 2400300 w 8562300"/>
                  <a:gd name="connsiteY18" fmla="*/ 2006600 h 3172460"/>
                  <a:gd name="connsiteX19" fmla="*/ 2667000 w 8562300"/>
                  <a:gd name="connsiteY19" fmla="*/ 863600 h 3172460"/>
                  <a:gd name="connsiteX20" fmla="*/ 2788845 w 8562300"/>
                  <a:gd name="connsiteY20" fmla="*/ 2384552 h 3172460"/>
                  <a:gd name="connsiteX21" fmla="*/ 3029141 w 8562300"/>
                  <a:gd name="connsiteY21" fmla="*/ 1858264 h 3172460"/>
                  <a:gd name="connsiteX22" fmla="*/ 3161297 w 8562300"/>
                  <a:gd name="connsiteY22" fmla="*/ 2488692 h 3172460"/>
                  <a:gd name="connsiteX23" fmla="*/ 3492500 w 8562300"/>
                  <a:gd name="connsiteY23" fmla="*/ 1803400 h 3172460"/>
                  <a:gd name="connsiteX24" fmla="*/ 3670300 w 8562300"/>
                  <a:gd name="connsiteY24" fmla="*/ 2349500 h 3172460"/>
                  <a:gd name="connsiteX25" fmla="*/ 3733800 w 8562300"/>
                  <a:gd name="connsiteY25" fmla="*/ 2146300 h 3172460"/>
                  <a:gd name="connsiteX26" fmla="*/ 3915743 w 8562300"/>
                  <a:gd name="connsiteY26" fmla="*/ 0 h 3172460"/>
                  <a:gd name="connsiteX27" fmla="*/ 4160600 w 8562300"/>
                  <a:gd name="connsiteY27" fmla="*/ 1085850 h 3172460"/>
                  <a:gd name="connsiteX28" fmla="*/ 4340000 w 8562300"/>
                  <a:gd name="connsiteY28" fmla="*/ 3172460 h 3172460"/>
                  <a:gd name="connsiteX29" fmla="*/ 4583450 w 8562300"/>
                  <a:gd name="connsiteY29" fmla="*/ 1206500 h 3172460"/>
                  <a:gd name="connsiteX30" fmla="*/ 4819727 w 8562300"/>
                  <a:gd name="connsiteY30" fmla="*/ 823913 h 3172460"/>
                  <a:gd name="connsiteX31" fmla="*/ 4915163 w 8562300"/>
                  <a:gd name="connsiteY31" fmla="*/ 2379663 h 3172460"/>
                  <a:gd name="connsiteX32" fmla="*/ 5095902 w 8562300"/>
                  <a:gd name="connsiteY32" fmla="*/ 1730375 h 3172460"/>
                  <a:gd name="connsiteX33" fmla="*/ 5364401 w 8562300"/>
                  <a:gd name="connsiteY33" fmla="*/ 1149350 h 3172460"/>
                  <a:gd name="connsiteX34" fmla="*/ 5486400 w 8562300"/>
                  <a:gd name="connsiteY34" fmla="*/ 2400300 h 3172460"/>
                  <a:gd name="connsiteX35" fmla="*/ 5562600 w 8562300"/>
                  <a:gd name="connsiteY35" fmla="*/ 2133600 h 3172460"/>
                  <a:gd name="connsiteX36" fmla="*/ 5816600 w 8562300"/>
                  <a:gd name="connsiteY36" fmla="*/ 1574800 h 3172460"/>
                  <a:gd name="connsiteX37" fmla="*/ 5969000 w 8562300"/>
                  <a:gd name="connsiteY37" fmla="*/ 2070100 h 3172460"/>
                  <a:gd name="connsiteX38" fmla="*/ 6054820 w 8562300"/>
                  <a:gd name="connsiteY38" fmla="*/ 1518920 h 3172460"/>
                  <a:gd name="connsiteX39" fmla="*/ 6197981 w 8562300"/>
                  <a:gd name="connsiteY39" fmla="*/ 1224280 h 3172460"/>
                  <a:gd name="connsiteX40" fmla="*/ 6362700 w 8562300"/>
                  <a:gd name="connsiteY40" fmla="*/ 2540000 h 3172460"/>
                  <a:gd name="connsiteX41" fmla="*/ 6540500 w 8562300"/>
                  <a:gd name="connsiteY41" fmla="*/ 2705100 h 3172460"/>
                  <a:gd name="connsiteX42" fmla="*/ 6761556 w 8562300"/>
                  <a:gd name="connsiteY42" fmla="*/ 177800 h 3172460"/>
                  <a:gd name="connsiteX43" fmla="*/ 6918845 w 8562300"/>
                  <a:gd name="connsiteY43" fmla="*/ 675386 h 3172460"/>
                  <a:gd name="connsiteX44" fmla="*/ 7175500 w 8562300"/>
                  <a:gd name="connsiteY44" fmla="*/ 2590800 h 3172460"/>
                  <a:gd name="connsiteX45" fmla="*/ 7327900 w 8562300"/>
                  <a:gd name="connsiteY45" fmla="*/ 1511300 h 3172460"/>
                  <a:gd name="connsiteX46" fmla="*/ 7569200 w 8562300"/>
                  <a:gd name="connsiteY46" fmla="*/ 1155700 h 3172460"/>
                  <a:gd name="connsiteX47" fmla="*/ 7632700 w 8562300"/>
                  <a:gd name="connsiteY47" fmla="*/ 2095500 h 3172460"/>
                  <a:gd name="connsiteX48" fmla="*/ 7747000 w 8562300"/>
                  <a:gd name="connsiteY48" fmla="*/ 2425700 h 3172460"/>
                  <a:gd name="connsiteX49" fmla="*/ 7835900 w 8562300"/>
                  <a:gd name="connsiteY49" fmla="*/ 1866900 h 3172460"/>
                  <a:gd name="connsiteX50" fmla="*/ 8115300 w 8562300"/>
                  <a:gd name="connsiteY50" fmla="*/ 1155700 h 3172460"/>
                  <a:gd name="connsiteX51" fmla="*/ 8255000 w 8562300"/>
                  <a:gd name="connsiteY51" fmla="*/ 2070100 h 3172460"/>
                  <a:gd name="connsiteX52" fmla="*/ 8409901 w 8562300"/>
                  <a:gd name="connsiteY52" fmla="*/ 1427480 h 3172460"/>
                  <a:gd name="connsiteX53" fmla="*/ 8562300 w 8562300"/>
                  <a:gd name="connsiteY53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344821 w 8562300"/>
                  <a:gd name="connsiteY3" fmla="*/ 100076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876300 w 8562300"/>
                  <a:gd name="connsiteY6" fmla="*/ 1511300 h 3172460"/>
                  <a:gd name="connsiteX7" fmla="*/ 1003300 w 8562300"/>
                  <a:gd name="connsiteY7" fmla="*/ 2032000 h 3172460"/>
                  <a:gd name="connsiteX8" fmla="*/ 1244600 w 8562300"/>
                  <a:gd name="connsiteY8" fmla="*/ 927100 h 3172460"/>
                  <a:gd name="connsiteX9" fmla="*/ 1308100 w 8562300"/>
                  <a:gd name="connsiteY9" fmla="*/ 457200 h 3172460"/>
                  <a:gd name="connsiteX10" fmla="*/ 1473200 w 8562300"/>
                  <a:gd name="connsiteY10" fmla="*/ 1143000 h 3172460"/>
                  <a:gd name="connsiteX11" fmla="*/ 1536700 w 8562300"/>
                  <a:gd name="connsiteY11" fmla="*/ 1689100 h 3172460"/>
                  <a:gd name="connsiteX12" fmla="*/ 1714500 w 8562300"/>
                  <a:gd name="connsiteY12" fmla="*/ 2755900 h 3172460"/>
                  <a:gd name="connsiteX13" fmla="*/ 1841500 w 8562300"/>
                  <a:gd name="connsiteY13" fmla="*/ 1511300 h 3172460"/>
                  <a:gd name="connsiteX14" fmla="*/ 2082800 w 8562300"/>
                  <a:gd name="connsiteY14" fmla="*/ 1130300 h 3172460"/>
                  <a:gd name="connsiteX15" fmla="*/ 2146300 w 8562300"/>
                  <a:gd name="connsiteY15" fmla="*/ 1600200 h 3172460"/>
                  <a:gd name="connsiteX16" fmla="*/ 2286000 w 8562300"/>
                  <a:gd name="connsiteY16" fmla="*/ 2425700 h 3172460"/>
                  <a:gd name="connsiteX17" fmla="*/ 2400300 w 8562300"/>
                  <a:gd name="connsiteY17" fmla="*/ 2006600 h 3172460"/>
                  <a:gd name="connsiteX18" fmla="*/ 2667000 w 8562300"/>
                  <a:gd name="connsiteY18" fmla="*/ 863600 h 3172460"/>
                  <a:gd name="connsiteX19" fmla="*/ 2788845 w 8562300"/>
                  <a:gd name="connsiteY19" fmla="*/ 2384552 h 3172460"/>
                  <a:gd name="connsiteX20" fmla="*/ 3029141 w 8562300"/>
                  <a:gd name="connsiteY20" fmla="*/ 1858264 h 3172460"/>
                  <a:gd name="connsiteX21" fmla="*/ 3161297 w 8562300"/>
                  <a:gd name="connsiteY21" fmla="*/ 2488692 h 3172460"/>
                  <a:gd name="connsiteX22" fmla="*/ 3492500 w 8562300"/>
                  <a:gd name="connsiteY22" fmla="*/ 1803400 h 3172460"/>
                  <a:gd name="connsiteX23" fmla="*/ 3670300 w 8562300"/>
                  <a:gd name="connsiteY23" fmla="*/ 2349500 h 3172460"/>
                  <a:gd name="connsiteX24" fmla="*/ 3733800 w 8562300"/>
                  <a:gd name="connsiteY24" fmla="*/ 2146300 h 3172460"/>
                  <a:gd name="connsiteX25" fmla="*/ 3915743 w 8562300"/>
                  <a:gd name="connsiteY25" fmla="*/ 0 h 3172460"/>
                  <a:gd name="connsiteX26" fmla="*/ 4160600 w 8562300"/>
                  <a:gd name="connsiteY26" fmla="*/ 1085850 h 3172460"/>
                  <a:gd name="connsiteX27" fmla="*/ 4340000 w 8562300"/>
                  <a:gd name="connsiteY27" fmla="*/ 3172460 h 3172460"/>
                  <a:gd name="connsiteX28" fmla="*/ 4583450 w 8562300"/>
                  <a:gd name="connsiteY28" fmla="*/ 1206500 h 3172460"/>
                  <a:gd name="connsiteX29" fmla="*/ 4819727 w 8562300"/>
                  <a:gd name="connsiteY29" fmla="*/ 823913 h 3172460"/>
                  <a:gd name="connsiteX30" fmla="*/ 4915163 w 8562300"/>
                  <a:gd name="connsiteY30" fmla="*/ 2379663 h 3172460"/>
                  <a:gd name="connsiteX31" fmla="*/ 5095902 w 8562300"/>
                  <a:gd name="connsiteY31" fmla="*/ 1730375 h 3172460"/>
                  <a:gd name="connsiteX32" fmla="*/ 5364401 w 8562300"/>
                  <a:gd name="connsiteY32" fmla="*/ 1149350 h 3172460"/>
                  <a:gd name="connsiteX33" fmla="*/ 5486400 w 8562300"/>
                  <a:gd name="connsiteY33" fmla="*/ 2400300 h 3172460"/>
                  <a:gd name="connsiteX34" fmla="*/ 5562600 w 8562300"/>
                  <a:gd name="connsiteY34" fmla="*/ 2133600 h 3172460"/>
                  <a:gd name="connsiteX35" fmla="*/ 5816600 w 8562300"/>
                  <a:gd name="connsiteY35" fmla="*/ 1574800 h 3172460"/>
                  <a:gd name="connsiteX36" fmla="*/ 5969000 w 8562300"/>
                  <a:gd name="connsiteY36" fmla="*/ 2070100 h 3172460"/>
                  <a:gd name="connsiteX37" fmla="*/ 6054820 w 8562300"/>
                  <a:gd name="connsiteY37" fmla="*/ 1518920 h 3172460"/>
                  <a:gd name="connsiteX38" fmla="*/ 6197981 w 8562300"/>
                  <a:gd name="connsiteY38" fmla="*/ 1224280 h 3172460"/>
                  <a:gd name="connsiteX39" fmla="*/ 6362700 w 8562300"/>
                  <a:gd name="connsiteY39" fmla="*/ 2540000 h 3172460"/>
                  <a:gd name="connsiteX40" fmla="*/ 6540500 w 8562300"/>
                  <a:gd name="connsiteY40" fmla="*/ 2705100 h 3172460"/>
                  <a:gd name="connsiteX41" fmla="*/ 6761556 w 8562300"/>
                  <a:gd name="connsiteY41" fmla="*/ 177800 h 3172460"/>
                  <a:gd name="connsiteX42" fmla="*/ 6918845 w 8562300"/>
                  <a:gd name="connsiteY42" fmla="*/ 675386 h 3172460"/>
                  <a:gd name="connsiteX43" fmla="*/ 7175500 w 8562300"/>
                  <a:gd name="connsiteY43" fmla="*/ 2590800 h 3172460"/>
                  <a:gd name="connsiteX44" fmla="*/ 7327900 w 8562300"/>
                  <a:gd name="connsiteY44" fmla="*/ 1511300 h 3172460"/>
                  <a:gd name="connsiteX45" fmla="*/ 7569200 w 8562300"/>
                  <a:gd name="connsiteY45" fmla="*/ 1155700 h 3172460"/>
                  <a:gd name="connsiteX46" fmla="*/ 7632700 w 8562300"/>
                  <a:gd name="connsiteY46" fmla="*/ 2095500 h 3172460"/>
                  <a:gd name="connsiteX47" fmla="*/ 7747000 w 8562300"/>
                  <a:gd name="connsiteY47" fmla="*/ 2425700 h 3172460"/>
                  <a:gd name="connsiteX48" fmla="*/ 7835900 w 8562300"/>
                  <a:gd name="connsiteY48" fmla="*/ 1866900 h 3172460"/>
                  <a:gd name="connsiteX49" fmla="*/ 8115300 w 8562300"/>
                  <a:gd name="connsiteY49" fmla="*/ 1155700 h 3172460"/>
                  <a:gd name="connsiteX50" fmla="*/ 8255000 w 8562300"/>
                  <a:gd name="connsiteY50" fmla="*/ 2070100 h 3172460"/>
                  <a:gd name="connsiteX51" fmla="*/ 8409901 w 8562300"/>
                  <a:gd name="connsiteY51" fmla="*/ 1427480 h 3172460"/>
                  <a:gd name="connsiteX52" fmla="*/ 8562300 w 8562300"/>
                  <a:gd name="connsiteY52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344821 w 8562300"/>
                  <a:gd name="connsiteY3" fmla="*/ 100076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876300 w 8562300"/>
                  <a:gd name="connsiteY6" fmla="*/ 1511300 h 3172460"/>
                  <a:gd name="connsiteX7" fmla="*/ 992140 w 8562300"/>
                  <a:gd name="connsiteY7" fmla="*/ 2458720 h 3172460"/>
                  <a:gd name="connsiteX8" fmla="*/ 1244600 w 8562300"/>
                  <a:gd name="connsiteY8" fmla="*/ 927100 h 3172460"/>
                  <a:gd name="connsiteX9" fmla="*/ 1308100 w 8562300"/>
                  <a:gd name="connsiteY9" fmla="*/ 457200 h 3172460"/>
                  <a:gd name="connsiteX10" fmla="*/ 1473200 w 8562300"/>
                  <a:gd name="connsiteY10" fmla="*/ 1143000 h 3172460"/>
                  <a:gd name="connsiteX11" fmla="*/ 1536700 w 8562300"/>
                  <a:gd name="connsiteY11" fmla="*/ 1689100 h 3172460"/>
                  <a:gd name="connsiteX12" fmla="*/ 1714500 w 8562300"/>
                  <a:gd name="connsiteY12" fmla="*/ 2755900 h 3172460"/>
                  <a:gd name="connsiteX13" fmla="*/ 1841500 w 8562300"/>
                  <a:gd name="connsiteY13" fmla="*/ 1511300 h 3172460"/>
                  <a:gd name="connsiteX14" fmla="*/ 2082800 w 8562300"/>
                  <a:gd name="connsiteY14" fmla="*/ 1130300 h 3172460"/>
                  <a:gd name="connsiteX15" fmla="*/ 2146300 w 8562300"/>
                  <a:gd name="connsiteY15" fmla="*/ 1600200 h 3172460"/>
                  <a:gd name="connsiteX16" fmla="*/ 2286000 w 8562300"/>
                  <a:gd name="connsiteY16" fmla="*/ 2425700 h 3172460"/>
                  <a:gd name="connsiteX17" fmla="*/ 2400300 w 8562300"/>
                  <a:gd name="connsiteY17" fmla="*/ 2006600 h 3172460"/>
                  <a:gd name="connsiteX18" fmla="*/ 2667000 w 8562300"/>
                  <a:gd name="connsiteY18" fmla="*/ 863600 h 3172460"/>
                  <a:gd name="connsiteX19" fmla="*/ 2788845 w 8562300"/>
                  <a:gd name="connsiteY19" fmla="*/ 2384552 h 3172460"/>
                  <a:gd name="connsiteX20" fmla="*/ 3029141 w 8562300"/>
                  <a:gd name="connsiteY20" fmla="*/ 1858264 h 3172460"/>
                  <a:gd name="connsiteX21" fmla="*/ 3161297 w 8562300"/>
                  <a:gd name="connsiteY21" fmla="*/ 2488692 h 3172460"/>
                  <a:gd name="connsiteX22" fmla="*/ 3492500 w 8562300"/>
                  <a:gd name="connsiteY22" fmla="*/ 1803400 h 3172460"/>
                  <a:gd name="connsiteX23" fmla="*/ 3670300 w 8562300"/>
                  <a:gd name="connsiteY23" fmla="*/ 2349500 h 3172460"/>
                  <a:gd name="connsiteX24" fmla="*/ 3733800 w 8562300"/>
                  <a:gd name="connsiteY24" fmla="*/ 2146300 h 3172460"/>
                  <a:gd name="connsiteX25" fmla="*/ 3915743 w 8562300"/>
                  <a:gd name="connsiteY25" fmla="*/ 0 h 3172460"/>
                  <a:gd name="connsiteX26" fmla="*/ 4160600 w 8562300"/>
                  <a:gd name="connsiteY26" fmla="*/ 1085850 h 3172460"/>
                  <a:gd name="connsiteX27" fmla="*/ 4340000 w 8562300"/>
                  <a:gd name="connsiteY27" fmla="*/ 3172460 h 3172460"/>
                  <a:gd name="connsiteX28" fmla="*/ 4583450 w 8562300"/>
                  <a:gd name="connsiteY28" fmla="*/ 1206500 h 3172460"/>
                  <a:gd name="connsiteX29" fmla="*/ 4819727 w 8562300"/>
                  <a:gd name="connsiteY29" fmla="*/ 823913 h 3172460"/>
                  <a:gd name="connsiteX30" fmla="*/ 4915163 w 8562300"/>
                  <a:gd name="connsiteY30" fmla="*/ 2379663 h 3172460"/>
                  <a:gd name="connsiteX31" fmla="*/ 5095902 w 8562300"/>
                  <a:gd name="connsiteY31" fmla="*/ 1730375 h 3172460"/>
                  <a:gd name="connsiteX32" fmla="*/ 5364401 w 8562300"/>
                  <a:gd name="connsiteY32" fmla="*/ 1149350 h 3172460"/>
                  <a:gd name="connsiteX33" fmla="*/ 5486400 w 8562300"/>
                  <a:gd name="connsiteY33" fmla="*/ 2400300 h 3172460"/>
                  <a:gd name="connsiteX34" fmla="*/ 5562600 w 8562300"/>
                  <a:gd name="connsiteY34" fmla="*/ 2133600 h 3172460"/>
                  <a:gd name="connsiteX35" fmla="*/ 5816600 w 8562300"/>
                  <a:gd name="connsiteY35" fmla="*/ 1574800 h 3172460"/>
                  <a:gd name="connsiteX36" fmla="*/ 5969000 w 8562300"/>
                  <a:gd name="connsiteY36" fmla="*/ 2070100 h 3172460"/>
                  <a:gd name="connsiteX37" fmla="*/ 6054820 w 8562300"/>
                  <a:gd name="connsiteY37" fmla="*/ 1518920 h 3172460"/>
                  <a:gd name="connsiteX38" fmla="*/ 6197981 w 8562300"/>
                  <a:gd name="connsiteY38" fmla="*/ 1224280 h 3172460"/>
                  <a:gd name="connsiteX39" fmla="*/ 6362700 w 8562300"/>
                  <a:gd name="connsiteY39" fmla="*/ 2540000 h 3172460"/>
                  <a:gd name="connsiteX40" fmla="*/ 6540500 w 8562300"/>
                  <a:gd name="connsiteY40" fmla="*/ 2705100 h 3172460"/>
                  <a:gd name="connsiteX41" fmla="*/ 6761556 w 8562300"/>
                  <a:gd name="connsiteY41" fmla="*/ 177800 h 3172460"/>
                  <a:gd name="connsiteX42" fmla="*/ 6918845 w 8562300"/>
                  <a:gd name="connsiteY42" fmla="*/ 675386 h 3172460"/>
                  <a:gd name="connsiteX43" fmla="*/ 7175500 w 8562300"/>
                  <a:gd name="connsiteY43" fmla="*/ 2590800 h 3172460"/>
                  <a:gd name="connsiteX44" fmla="*/ 7327900 w 8562300"/>
                  <a:gd name="connsiteY44" fmla="*/ 1511300 h 3172460"/>
                  <a:gd name="connsiteX45" fmla="*/ 7569200 w 8562300"/>
                  <a:gd name="connsiteY45" fmla="*/ 1155700 h 3172460"/>
                  <a:gd name="connsiteX46" fmla="*/ 7632700 w 8562300"/>
                  <a:gd name="connsiteY46" fmla="*/ 2095500 h 3172460"/>
                  <a:gd name="connsiteX47" fmla="*/ 7747000 w 8562300"/>
                  <a:gd name="connsiteY47" fmla="*/ 2425700 h 3172460"/>
                  <a:gd name="connsiteX48" fmla="*/ 7835900 w 8562300"/>
                  <a:gd name="connsiteY48" fmla="*/ 1866900 h 3172460"/>
                  <a:gd name="connsiteX49" fmla="*/ 8115300 w 8562300"/>
                  <a:gd name="connsiteY49" fmla="*/ 1155700 h 3172460"/>
                  <a:gd name="connsiteX50" fmla="*/ 8255000 w 8562300"/>
                  <a:gd name="connsiteY50" fmla="*/ 2070100 h 3172460"/>
                  <a:gd name="connsiteX51" fmla="*/ 8409901 w 8562300"/>
                  <a:gd name="connsiteY51" fmla="*/ 1427480 h 3172460"/>
                  <a:gd name="connsiteX52" fmla="*/ 8562300 w 8562300"/>
                  <a:gd name="connsiteY52" fmla="*/ 1238432 h 3172460"/>
                  <a:gd name="connsiteX0" fmla="*/ 0 w 8604150"/>
                  <a:gd name="connsiteY0" fmla="*/ 1149350 h 3172460"/>
                  <a:gd name="connsiteX1" fmla="*/ 130750 w 8604150"/>
                  <a:gd name="connsiteY1" fmla="*/ 1346200 h 3172460"/>
                  <a:gd name="connsiteX2" fmla="*/ 194250 w 8604150"/>
                  <a:gd name="connsiteY2" fmla="*/ 2019300 h 3172460"/>
                  <a:gd name="connsiteX3" fmla="*/ 386671 w 8604150"/>
                  <a:gd name="connsiteY3" fmla="*/ 1000760 h 3172460"/>
                  <a:gd name="connsiteX4" fmla="*/ 473650 w 8604150"/>
                  <a:gd name="connsiteY4" fmla="*/ 2743200 h 3172460"/>
                  <a:gd name="connsiteX5" fmla="*/ 575250 w 8604150"/>
                  <a:gd name="connsiteY5" fmla="*/ 2133600 h 3172460"/>
                  <a:gd name="connsiteX6" fmla="*/ 918150 w 8604150"/>
                  <a:gd name="connsiteY6" fmla="*/ 1511300 h 3172460"/>
                  <a:gd name="connsiteX7" fmla="*/ 1033990 w 8604150"/>
                  <a:gd name="connsiteY7" fmla="*/ 2458720 h 3172460"/>
                  <a:gd name="connsiteX8" fmla="*/ 1286450 w 8604150"/>
                  <a:gd name="connsiteY8" fmla="*/ 927100 h 3172460"/>
                  <a:gd name="connsiteX9" fmla="*/ 1349950 w 8604150"/>
                  <a:gd name="connsiteY9" fmla="*/ 457200 h 3172460"/>
                  <a:gd name="connsiteX10" fmla="*/ 1515050 w 8604150"/>
                  <a:gd name="connsiteY10" fmla="*/ 1143000 h 3172460"/>
                  <a:gd name="connsiteX11" fmla="*/ 1578550 w 8604150"/>
                  <a:gd name="connsiteY11" fmla="*/ 1689100 h 3172460"/>
                  <a:gd name="connsiteX12" fmla="*/ 1756350 w 8604150"/>
                  <a:gd name="connsiteY12" fmla="*/ 2755900 h 3172460"/>
                  <a:gd name="connsiteX13" fmla="*/ 1883350 w 8604150"/>
                  <a:gd name="connsiteY13" fmla="*/ 1511300 h 3172460"/>
                  <a:gd name="connsiteX14" fmla="*/ 2124650 w 8604150"/>
                  <a:gd name="connsiteY14" fmla="*/ 1130300 h 3172460"/>
                  <a:gd name="connsiteX15" fmla="*/ 2188150 w 8604150"/>
                  <a:gd name="connsiteY15" fmla="*/ 1600200 h 3172460"/>
                  <a:gd name="connsiteX16" fmla="*/ 2327850 w 8604150"/>
                  <a:gd name="connsiteY16" fmla="*/ 2425700 h 3172460"/>
                  <a:gd name="connsiteX17" fmla="*/ 2442150 w 8604150"/>
                  <a:gd name="connsiteY17" fmla="*/ 2006600 h 3172460"/>
                  <a:gd name="connsiteX18" fmla="*/ 2708850 w 8604150"/>
                  <a:gd name="connsiteY18" fmla="*/ 863600 h 3172460"/>
                  <a:gd name="connsiteX19" fmla="*/ 2830695 w 8604150"/>
                  <a:gd name="connsiteY19" fmla="*/ 2384552 h 3172460"/>
                  <a:gd name="connsiteX20" fmla="*/ 3070991 w 8604150"/>
                  <a:gd name="connsiteY20" fmla="*/ 1858264 h 3172460"/>
                  <a:gd name="connsiteX21" fmla="*/ 3203147 w 8604150"/>
                  <a:gd name="connsiteY21" fmla="*/ 2488692 h 3172460"/>
                  <a:gd name="connsiteX22" fmla="*/ 3534350 w 8604150"/>
                  <a:gd name="connsiteY22" fmla="*/ 1803400 h 3172460"/>
                  <a:gd name="connsiteX23" fmla="*/ 3712150 w 8604150"/>
                  <a:gd name="connsiteY23" fmla="*/ 2349500 h 3172460"/>
                  <a:gd name="connsiteX24" fmla="*/ 3775650 w 8604150"/>
                  <a:gd name="connsiteY24" fmla="*/ 2146300 h 3172460"/>
                  <a:gd name="connsiteX25" fmla="*/ 3957593 w 8604150"/>
                  <a:gd name="connsiteY25" fmla="*/ 0 h 3172460"/>
                  <a:gd name="connsiteX26" fmla="*/ 4202450 w 8604150"/>
                  <a:gd name="connsiteY26" fmla="*/ 1085850 h 3172460"/>
                  <a:gd name="connsiteX27" fmla="*/ 4381850 w 8604150"/>
                  <a:gd name="connsiteY27" fmla="*/ 3172460 h 3172460"/>
                  <a:gd name="connsiteX28" fmla="*/ 4625300 w 8604150"/>
                  <a:gd name="connsiteY28" fmla="*/ 1206500 h 3172460"/>
                  <a:gd name="connsiteX29" fmla="*/ 4861577 w 8604150"/>
                  <a:gd name="connsiteY29" fmla="*/ 823913 h 3172460"/>
                  <a:gd name="connsiteX30" fmla="*/ 4957013 w 8604150"/>
                  <a:gd name="connsiteY30" fmla="*/ 2379663 h 3172460"/>
                  <a:gd name="connsiteX31" fmla="*/ 5137752 w 8604150"/>
                  <a:gd name="connsiteY31" fmla="*/ 1730375 h 3172460"/>
                  <a:gd name="connsiteX32" fmla="*/ 5406251 w 8604150"/>
                  <a:gd name="connsiteY32" fmla="*/ 1149350 h 3172460"/>
                  <a:gd name="connsiteX33" fmla="*/ 5528250 w 8604150"/>
                  <a:gd name="connsiteY33" fmla="*/ 2400300 h 3172460"/>
                  <a:gd name="connsiteX34" fmla="*/ 5604450 w 8604150"/>
                  <a:gd name="connsiteY34" fmla="*/ 2133600 h 3172460"/>
                  <a:gd name="connsiteX35" fmla="*/ 5858450 w 8604150"/>
                  <a:gd name="connsiteY35" fmla="*/ 1574800 h 3172460"/>
                  <a:gd name="connsiteX36" fmla="*/ 6010850 w 8604150"/>
                  <a:gd name="connsiteY36" fmla="*/ 2070100 h 3172460"/>
                  <a:gd name="connsiteX37" fmla="*/ 6096670 w 8604150"/>
                  <a:gd name="connsiteY37" fmla="*/ 1518920 h 3172460"/>
                  <a:gd name="connsiteX38" fmla="*/ 6239831 w 8604150"/>
                  <a:gd name="connsiteY38" fmla="*/ 1224280 h 3172460"/>
                  <a:gd name="connsiteX39" fmla="*/ 6404550 w 8604150"/>
                  <a:gd name="connsiteY39" fmla="*/ 2540000 h 3172460"/>
                  <a:gd name="connsiteX40" fmla="*/ 6582350 w 8604150"/>
                  <a:gd name="connsiteY40" fmla="*/ 2705100 h 3172460"/>
                  <a:gd name="connsiteX41" fmla="*/ 6803406 w 8604150"/>
                  <a:gd name="connsiteY41" fmla="*/ 177800 h 3172460"/>
                  <a:gd name="connsiteX42" fmla="*/ 6960695 w 8604150"/>
                  <a:gd name="connsiteY42" fmla="*/ 675386 h 3172460"/>
                  <a:gd name="connsiteX43" fmla="*/ 7217350 w 8604150"/>
                  <a:gd name="connsiteY43" fmla="*/ 2590800 h 3172460"/>
                  <a:gd name="connsiteX44" fmla="*/ 7369750 w 8604150"/>
                  <a:gd name="connsiteY44" fmla="*/ 1511300 h 3172460"/>
                  <a:gd name="connsiteX45" fmla="*/ 7611050 w 8604150"/>
                  <a:gd name="connsiteY45" fmla="*/ 1155700 h 3172460"/>
                  <a:gd name="connsiteX46" fmla="*/ 7674550 w 8604150"/>
                  <a:gd name="connsiteY46" fmla="*/ 2095500 h 3172460"/>
                  <a:gd name="connsiteX47" fmla="*/ 7788850 w 8604150"/>
                  <a:gd name="connsiteY47" fmla="*/ 2425700 h 3172460"/>
                  <a:gd name="connsiteX48" fmla="*/ 7877750 w 8604150"/>
                  <a:gd name="connsiteY48" fmla="*/ 1866900 h 3172460"/>
                  <a:gd name="connsiteX49" fmla="*/ 8157150 w 8604150"/>
                  <a:gd name="connsiteY49" fmla="*/ 1155700 h 3172460"/>
                  <a:gd name="connsiteX50" fmla="*/ 8296850 w 8604150"/>
                  <a:gd name="connsiteY50" fmla="*/ 2070100 h 3172460"/>
                  <a:gd name="connsiteX51" fmla="*/ 8451751 w 8604150"/>
                  <a:gd name="connsiteY51" fmla="*/ 1427480 h 3172460"/>
                  <a:gd name="connsiteX52" fmla="*/ 8604150 w 8604150"/>
                  <a:gd name="connsiteY52" fmla="*/ 1238432 h 31724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534350 w 8604150"/>
                  <a:gd name="connsiteY22" fmla="*/ 1803400 h 3261360"/>
                  <a:gd name="connsiteX23" fmla="*/ 3712150 w 8604150"/>
                  <a:gd name="connsiteY23" fmla="*/ 2349500 h 3261360"/>
                  <a:gd name="connsiteX24" fmla="*/ 3775650 w 8604150"/>
                  <a:gd name="connsiteY24" fmla="*/ 2146300 h 3261360"/>
                  <a:gd name="connsiteX25" fmla="*/ 395759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06251 w 8604150"/>
                  <a:gd name="connsiteY32" fmla="*/ 11493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534350 w 8604150"/>
                  <a:gd name="connsiteY22" fmla="*/ 1803400 h 3261360"/>
                  <a:gd name="connsiteX23" fmla="*/ 3712150 w 8604150"/>
                  <a:gd name="connsiteY23" fmla="*/ 2349500 h 3261360"/>
                  <a:gd name="connsiteX24" fmla="*/ 3775650 w 8604150"/>
                  <a:gd name="connsiteY24" fmla="*/ 2146300 h 3261360"/>
                  <a:gd name="connsiteX25" fmla="*/ 395759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712150 w 8604150"/>
                  <a:gd name="connsiteY23" fmla="*/ 2349500 h 3261360"/>
                  <a:gd name="connsiteX24" fmla="*/ 3775650 w 8604150"/>
                  <a:gd name="connsiteY24" fmla="*/ 2146300 h 3261360"/>
                  <a:gd name="connsiteX25" fmla="*/ 395759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600549 w 8604150"/>
                  <a:gd name="connsiteY23" fmla="*/ 2324100 h 3261360"/>
                  <a:gd name="connsiteX24" fmla="*/ 3775650 w 8604150"/>
                  <a:gd name="connsiteY24" fmla="*/ 2146300 h 3261360"/>
                  <a:gd name="connsiteX25" fmla="*/ 395759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600549 w 8604150"/>
                  <a:gd name="connsiteY23" fmla="*/ 2324100 h 3261360"/>
                  <a:gd name="connsiteX24" fmla="*/ 3710550 w 8604150"/>
                  <a:gd name="connsiteY24" fmla="*/ 2089150 h 3261360"/>
                  <a:gd name="connsiteX25" fmla="*/ 395759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600549 w 8604150"/>
                  <a:gd name="connsiteY23" fmla="*/ 2324100 h 3261360"/>
                  <a:gd name="connsiteX24" fmla="*/ 3710550 w 8604150"/>
                  <a:gd name="connsiteY24" fmla="*/ 2089150 h 3261360"/>
                  <a:gd name="connsiteX25" fmla="*/ 397154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563349 w 8604150"/>
                  <a:gd name="connsiteY23" fmla="*/ 2324100 h 3261360"/>
                  <a:gd name="connsiteX24" fmla="*/ 3710550 w 8604150"/>
                  <a:gd name="connsiteY24" fmla="*/ 2089150 h 3261360"/>
                  <a:gd name="connsiteX25" fmla="*/ 397154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563349 w 8604150"/>
                  <a:gd name="connsiteY23" fmla="*/ 2324100 h 3261360"/>
                  <a:gd name="connsiteX24" fmla="*/ 3654750 w 8604150"/>
                  <a:gd name="connsiteY24" fmla="*/ 2120900 h 3261360"/>
                  <a:gd name="connsiteX25" fmla="*/ 397154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563349 w 8604150"/>
                  <a:gd name="connsiteY23" fmla="*/ 2324100 h 3261360"/>
                  <a:gd name="connsiteX24" fmla="*/ 3654750 w 8604150"/>
                  <a:gd name="connsiteY24" fmla="*/ 2120900 h 3261360"/>
                  <a:gd name="connsiteX25" fmla="*/ 398084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267439 w 8604150"/>
                  <a:gd name="connsiteY22" fmla="*/ 2317750 h 3261360"/>
                  <a:gd name="connsiteX23" fmla="*/ 3445999 w 8604150"/>
                  <a:gd name="connsiteY23" fmla="*/ 17907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262789 w 8604150"/>
                  <a:gd name="connsiteY22" fmla="*/ 2413000 h 3261360"/>
                  <a:gd name="connsiteX23" fmla="*/ 3445999 w 8604150"/>
                  <a:gd name="connsiteY23" fmla="*/ 17907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281390 w 8604150"/>
                  <a:gd name="connsiteY22" fmla="*/ 2463800 h 3261360"/>
                  <a:gd name="connsiteX23" fmla="*/ 3445999 w 8604150"/>
                  <a:gd name="connsiteY23" fmla="*/ 17907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281390 w 8604150"/>
                  <a:gd name="connsiteY22" fmla="*/ 2463800 h 3261360"/>
                  <a:gd name="connsiteX23" fmla="*/ 3445999 w 8604150"/>
                  <a:gd name="connsiteY23" fmla="*/ 17907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445999 w 8604150"/>
                  <a:gd name="connsiteY23" fmla="*/ 17907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529700 w 8604150"/>
                  <a:gd name="connsiteY23" fmla="*/ 18161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529700 w 8604150"/>
                  <a:gd name="connsiteY23" fmla="*/ 1816100 h 3261360"/>
                  <a:gd name="connsiteX24" fmla="*/ 3614500 w 8604150"/>
                  <a:gd name="connsiteY24" fmla="*/ 23876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529700 w 8604150"/>
                  <a:gd name="connsiteY23" fmla="*/ 1816100 h 3261360"/>
                  <a:gd name="connsiteX24" fmla="*/ 3614500 w 8604150"/>
                  <a:gd name="connsiteY24" fmla="*/ 2387600 h 3261360"/>
                  <a:gd name="connsiteX25" fmla="*/ 3747751 w 8604150"/>
                  <a:gd name="connsiteY25" fmla="*/ 213995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529700 w 8604150"/>
                  <a:gd name="connsiteY23" fmla="*/ 1816100 h 3261360"/>
                  <a:gd name="connsiteX24" fmla="*/ 3614500 w 8604150"/>
                  <a:gd name="connsiteY24" fmla="*/ 2387600 h 3261360"/>
                  <a:gd name="connsiteX25" fmla="*/ 3673351 w 8604150"/>
                  <a:gd name="connsiteY25" fmla="*/ 205105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445999 w 8604150"/>
                  <a:gd name="connsiteY23" fmla="*/ 1854200 h 3261360"/>
                  <a:gd name="connsiteX24" fmla="*/ 3614500 w 8604150"/>
                  <a:gd name="connsiteY24" fmla="*/ 2387600 h 3261360"/>
                  <a:gd name="connsiteX25" fmla="*/ 3673351 w 8604150"/>
                  <a:gd name="connsiteY25" fmla="*/ 205105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445999 w 8604150"/>
                  <a:gd name="connsiteY23" fmla="*/ 1854200 h 3261360"/>
                  <a:gd name="connsiteX24" fmla="*/ 3549399 w 8604150"/>
                  <a:gd name="connsiteY24" fmla="*/ 2381250 h 3261360"/>
                  <a:gd name="connsiteX25" fmla="*/ 3673351 w 8604150"/>
                  <a:gd name="connsiteY25" fmla="*/ 205105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445999 w 8604150"/>
                  <a:gd name="connsiteY23" fmla="*/ 1854200 h 3261360"/>
                  <a:gd name="connsiteX24" fmla="*/ 3549399 w 8604150"/>
                  <a:gd name="connsiteY24" fmla="*/ 2381250 h 3261360"/>
                  <a:gd name="connsiteX25" fmla="*/ 3659401 w 8604150"/>
                  <a:gd name="connsiteY25" fmla="*/ 2086768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445999 w 8604150"/>
                  <a:gd name="connsiteY23" fmla="*/ 1854200 h 3261360"/>
                  <a:gd name="connsiteX24" fmla="*/ 3549399 w 8604150"/>
                  <a:gd name="connsiteY24" fmla="*/ 2381250 h 3261360"/>
                  <a:gd name="connsiteX25" fmla="*/ 3662888 w 8604150"/>
                  <a:gd name="connsiteY25" fmla="*/ 2079625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445999 w 8604150"/>
                  <a:gd name="connsiteY22" fmla="*/ 1854200 h 3261360"/>
                  <a:gd name="connsiteX23" fmla="*/ 3549399 w 8604150"/>
                  <a:gd name="connsiteY23" fmla="*/ 2381250 h 3261360"/>
                  <a:gd name="connsiteX24" fmla="*/ 3662888 w 8604150"/>
                  <a:gd name="connsiteY24" fmla="*/ 2079625 h 3261360"/>
                  <a:gd name="connsiteX25" fmla="*/ 398084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</a:cxnLst>
                <a:rect l="l" t="t" r="r" b="b"/>
                <a:pathLst>
                  <a:path w="8604150" h="3261360">
                    <a:moveTo>
                      <a:pt x="0" y="1149350"/>
                    </a:moveTo>
                    <a:lnTo>
                      <a:pt x="130750" y="1346200"/>
                    </a:lnTo>
                    <a:lnTo>
                      <a:pt x="194250" y="2019300"/>
                    </a:lnTo>
                    <a:lnTo>
                      <a:pt x="386671" y="1000760"/>
                    </a:lnTo>
                    <a:lnTo>
                      <a:pt x="473650" y="2743200"/>
                    </a:lnTo>
                    <a:lnTo>
                      <a:pt x="575250" y="2133600"/>
                    </a:lnTo>
                    <a:lnTo>
                      <a:pt x="918150" y="1511300"/>
                    </a:lnTo>
                    <a:lnTo>
                      <a:pt x="1033990" y="2458720"/>
                    </a:lnTo>
                    <a:lnTo>
                      <a:pt x="1286450" y="927100"/>
                    </a:lnTo>
                    <a:lnTo>
                      <a:pt x="1349950" y="457200"/>
                    </a:lnTo>
                    <a:lnTo>
                      <a:pt x="1515050" y="1143000"/>
                    </a:lnTo>
                    <a:lnTo>
                      <a:pt x="1578550" y="1689100"/>
                    </a:lnTo>
                    <a:lnTo>
                      <a:pt x="1756350" y="2755900"/>
                    </a:lnTo>
                    <a:lnTo>
                      <a:pt x="1883350" y="1511300"/>
                    </a:lnTo>
                    <a:lnTo>
                      <a:pt x="2124650" y="1130300"/>
                    </a:lnTo>
                    <a:lnTo>
                      <a:pt x="2188150" y="1600200"/>
                    </a:lnTo>
                    <a:lnTo>
                      <a:pt x="2327850" y="2425700"/>
                    </a:lnTo>
                    <a:lnTo>
                      <a:pt x="2442150" y="2006600"/>
                    </a:lnTo>
                    <a:lnTo>
                      <a:pt x="2708850" y="863600"/>
                    </a:lnTo>
                    <a:lnTo>
                      <a:pt x="2830695" y="2384552"/>
                    </a:lnTo>
                    <a:lnTo>
                      <a:pt x="3070991" y="1858264"/>
                    </a:lnTo>
                    <a:lnTo>
                      <a:pt x="3189197" y="2475992"/>
                    </a:lnTo>
                    <a:lnTo>
                      <a:pt x="3445999" y="1854200"/>
                    </a:lnTo>
                    <a:lnTo>
                      <a:pt x="3549399" y="2381250"/>
                    </a:lnTo>
                    <a:lnTo>
                      <a:pt x="3662888" y="2079625"/>
                    </a:lnTo>
                    <a:lnTo>
                      <a:pt x="3980843" y="0"/>
                    </a:lnTo>
                    <a:lnTo>
                      <a:pt x="4202450" y="1085850"/>
                    </a:lnTo>
                    <a:lnTo>
                      <a:pt x="4381850" y="3261360"/>
                    </a:lnTo>
                    <a:lnTo>
                      <a:pt x="4625300" y="1206500"/>
                    </a:lnTo>
                    <a:lnTo>
                      <a:pt x="4861577" y="823913"/>
                    </a:lnTo>
                    <a:lnTo>
                      <a:pt x="4957013" y="2379663"/>
                    </a:lnTo>
                    <a:lnTo>
                      <a:pt x="5137752" y="1730375"/>
                    </a:lnTo>
                    <a:lnTo>
                      <a:pt x="5424851" y="958850"/>
                    </a:lnTo>
                    <a:lnTo>
                      <a:pt x="5528250" y="2400300"/>
                    </a:lnTo>
                    <a:lnTo>
                      <a:pt x="5604450" y="2133600"/>
                    </a:lnTo>
                    <a:lnTo>
                      <a:pt x="5858450" y="1574800"/>
                    </a:lnTo>
                    <a:lnTo>
                      <a:pt x="6010850" y="2070100"/>
                    </a:lnTo>
                    <a:lnTo>
                      <a:pt x="6096670" y="1518920"/>
                    </a:lnTo>
                    <a:lnTo>
                      <a:pt x="6239831" y="1224280"/>
                    </a:lnTo>
                    <a:lnTo>
                      <a:pt x="6404550" y="2540000"/>
                    </a:lnTo>
                    <a:lnTo>
                      <a:pt x="6582350" y="2705100"/>
                    </a:lnTo>
                    <a:lnTo>
                      <a:pt x="6803406" y="177800"/>
                    </a:lnTo>
                    <a:lnTo>
                      <a:pt x="6960695" y="675386"/>
                    </a:lnTo>
                    <a:lnTo>
                      <a:pt x="7217350" y="2590800"/>
                    </a:lnTo>
                    <a:lnTo>
                      <a:pt x="7369750" y="1511300"/>
                    </a:lnTo>
                    <a:lnTo>
                      <a:pt x="7611050" y="1155700"/>
                    </a:lnTo>
                    <a:lnTo>
                      <a:pt x="7674550" y="2095500"/>
                    </a:lnTo>
                    <a:lnTo>
                      <a:pt x="7788850" y="2425700"/>
                    </a:lnTo>
                    <a:lnTo>
                      <a:pt x="7877750" y="1866900"/>
                    </a:lnTo>
                    <a:lnTo>
                      <a:pt x="8157150" y="1155700"/>
                    </a:lnTo>
                    <a:lnTo>
                      <a:pt x="8296850" y="2070100"/>
                    </a:lnTo>
                    <a:lnTo>
                      <a:pt x="8451751" y="1427480"/>
                    </a:lnTo>
                    <a:lnTo>
                      <a:pt x="8604150" y="1238432"/>
                    </a:lnTo>
                  </a:path>
                </a:pathLst>
              </a:custGeom>
              <a:noFill/>
              <a:ln>
                <a:solidFill>
                  <a:schemeClr val="bg1">
                    <a:lumMod val="85000"/>
                    <a:alpha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4" name="椭圆 63"/>
              <p:cNvSpPr>
                <a:spLocks noChangeAspect="1"/>
              </p:cNvSpPr>
              <p:nvPr/>
            </p:nvSpPr>
            <p:spPr>
              <a:xfrm rot="10602060">
                <a:off x="13147600" y="3562534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" name="椭圆 64"/>
              <p:cNvSpPr>
                <a:spLocks noChangeAspect="1"/>
              </p:cNvSpPr>
              <p:nvPr/>
            </p:nvSpPr>
            <p:spPr>
              <a:xfrm rot="10602060">
                <a:off x="12923134" y="3341701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6" name="椭圆 65"/>
              <p:cNvSpPr>
                <a:spLocks noChangeAspect="1"/>
              </p:cNvSpPr>
              <p:nvPr/>
            </p:nvSpPr>
            <p:spPr>
              <a:xfrm rot="10602060">
                <a:off x="11630170" y="3229976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7" name="椭圆 66"/>
              <p:cNvSpPr>
                <a:spLocks noChangeAspect="1"/>
              </p:cNvSpPr>
              <p:nvPr/>
            </p:nvSpPr>
            <p:spPr>
              <a:xfrm rot="10602060">
                <a:off x="10674495" y="3737280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8" name="椭圆 67"/>
              <p:cNvSpPr>
                <a:spLocks noChangeAspect="1"/>
              </p:cNvSpPr>
              <p:nvPr/>
            </p:nvSpPr>
            <p:spPr>
              <a:xfrm rot="10602060">
                <a:off x="10995748" y="4523560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9" name="椭圆 68"/>
              <p:cNvSpPr>
                <a:spLocks noChangeAspect="1"/>
              </p:cNvSpPr>
              <p:nvPr/>
            </p:nvSpPr>
            <p:spPr>
              <a:xfrm rot="10602060">
                <a:off x="10037810" y="3329428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0" name="椭圆 69"/>
              <p:cNvSpPr>
                <a:spLocks noChangeAspect="1"/>
              </p:cNvSpPr>
              <p:nvPr/>
            </p:nvSpPr>
            <p:spPr>
              <a:xfrm rot="10602060">
                <a:off x="9673743" y="3794965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1" name="椭圆 70"/>
              <p:cNvSpPr>
                <a:spLocks noChangeAspect="1"/>
              </p:cNvSpPr>
              <p:nvPr/>
            </p:nvSpPr>
            <p:spPr>
              <a:xfrm rot="10602060">
                <a:off x="8729683" y="4171301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2" name="椭圆 71"/>
              <p:cNvSpPr>
                <a:spLocks noChangeAspect="1"/>
              </p:cNvSpPr>
              <p:nvPr/>
            </p:nvSpPr>
            <p:spPr>
              <a:xfrm rot="10602060">
                <a:off x="6696998" y="5341411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3" name="椭圆 72"/>
              <p:cNvSpPr>
                <a:spLocks noChangeAspect="1"/>
              </p:cNvSpPr>
              <p:nvPr/>
            </p:nvSpPr>
            <p:spPr>
              <a:xfrm rot="10602060">
                <a:off x="6254621" y="4049498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4" name="椭圆 73"/>
              <p:cNvSpPr>
                <a:spLocks noChangeAspect="1"/>
              </p:cNvSpPr>
              <p:nvPr/>
            </p:nvSpPr>
            <p:spPr>
              <a:xfrm rot="10602060">
                <a:off x="5557836" y="3928705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5" name="椭圆 74"/>
              <p:cNvSpPr>
                <a:spLocks noChangeAspect="1"/>
              </p:cNvSpPr>
              <p:nvPr/>
            </p:nvSpPr>
            <p:spPr>
              <a:xfrm rot="10602060">
                <a:off x="5194979" y="4415252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6" name="椭圆 75"/>
              <p:cNvSpPr>
                <a:spLocks noChangeAspect="1"/>
              </p:cNvSpPr>
              <p:nvPr/>
            </p:nvSpPr>
            <p:spPr>
              <a:xfrm rot="10602060">
                <a:off x="4262403" y="4292719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7" name="椭圆 76"/>
              <p:cNvSpPr>
                <a:spLocks noChangeAspect="1"/>
              </p:cNvSpPr>
              <p:nvPr/>
            </p:nvSpPr>
            <p:spPr>
              <a:xfrm rot="10602060">
                <a:off x="3116853" y="3706601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8" name="椭圆 77"/>
              <p:cNvSpPr>
                <a:spLocks noChangeAspect="1"/>
              </p:cNvSpPr>
              <p:nvPr/>
            </p:nvSpPr>
            <p:spPr>
              <a:xfrm rot="10602060">
                <a:off x="2900507" y="4075480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9" name="椭圆 78"/>
              <p:cNvSpPr>
                <a:spLocks noChangeAspect="1"/>
              </p:cNvSpPr>
              <p:nvPr/>
            </p:nvSpPr>
            <p:spPr>
              <a:xfrm rot="10602060">
                <a:off x="2049925" y="5392063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0" name="椭圆 79"/>
              <p:cNvSpPr>
                <a:spLocks noChangeAspect="1"/>
              </p:cNvSpPr>
              <p:nvPr/>
            </p:nvSpPr>
            <p:spPr>
              <a:xfrm rot="10602060">
                <a:off x="1754062" y="4796897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1" name="椭圆 80"/>
              <p:cNvSpPr>
                <a:spLocks noChangeAspect="1"/>
              </p:cNvSpPr>
              <p:nvPr/>
            </p:nvSpPr>
            <p:spPr>
              <a:xfrm rot="10602060">
                <a:off x="1027689" y="3843696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2" name="椭圆 81"/>
              <p:cNvSpPr>
                <a:spLocks noChangeAspect="1"/>
              </p:cNvSpPr>
              <p:nvPr/>
            </p:nvSpPr>
            <p:spPr>
              <a:xfrm rot="10602060">
                <a:off x="652584" y="4317152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3" name="椭圆 82"/>
              <p:cNvSpPr>
                <a:spLocks noChangeAspect="1"/>
              </p:cNvSpPr>
              <p:nvPr/>
            </p:nvSpPr>
            <p:spPr>
              <a:xfrm rot="10602060">
                <a:off x="-242376" y="4348619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4" name="椭圆 83"/>
              <p:cNvSpPr>
                <a:spLocks noChangeAspect="1"/>
              </p:cNvSpPr>
              <p:nvPr/>
            </p:nvSpPr>
            <p:spPr>
              <a:xfrm rot="10602060">
                <a:off x="-749033" y="4035785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5" name="椭圆 84"/>
              <p:cNvSpPr>
                <a:spLocks noChangeAspect="1"/>
              </p:cNvSpPr>
              <p:nvPr/>
            </p:nvSpPr>
            <p:spPr>
              <a:xfrm rot="10602060">
                <a:off x="-985057" y="4279333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6" name="椭圆 85"/>
              <p:cNvSpPr>
                <a:spLocks noChangeAspect="1"/>
              </p:cNvSpPr>
              <p:nvPr/>
            </p:nvSpPr>
            <p:spPr>
              <a:xfrm rot="10602060">
                <a:off x="12532327" y="3808781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7" name="椭圆 86"/>
              <p:cNvSpPr>
                <a:spLocks noChangeAspect="1"/>
              </p:cNvSpPr>
              <p:nvPr/>
            </p:nvSpPr>
            <p:spPr>
              <a:xfrm rot="10602060">
                <a:off x="12777142" y="2537658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8" name="椭圆 87"/>
              <p:cNvSpPr>
                <a:spLocks noChangeAspect="1"/>
              </p:cNvSpPr>
              <p:nvPr/>
            </p:nvSpPr>
            <p:spPr>
              <a:xfrm rot="10602060">
                <a:off x="12269465" y="1708475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9" name="椭圆 88"/>
              <p:cNvSpPr>
                <a:spLocks noChangeAspect="1"/>
              </p:cNvSpPr>
              <p:nvPr/>
            </p:nvSpPr>
            <p:spPr>
              <a:xfrm rot="10602060">
                <a:off x="12150430" y="2435817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0" name="椭圆 89"/>
              <p:cNvSpPr>
                <a:spLocks noChangeAspect="1"/>
              </p:cNvSpPr>
              <p:nvPr/>
            </p:nvSpPr>
            <p:spPr>
              <a:xfrm rot="10602060">
                <a:off x="11368981" y="2089578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1" name="椭圆 90"/>
              <p:cNvSpPr>
                <a:spLocks noChangeAspect="1"/>
              </p:cNvSpPr>
              <p:nvPr/>
            </p:nvSpPr>
            <p:spPr>
              <a:xfrm rot="10602060">
                <a:off x="10164519" y="1804511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2" name="椭圆 91"/>
              <p:cNvSpPr>
                <a:spLocks noChangeAspect="1"/>
              </p:cNvSpPr>
              <p:nvPr/>
            </p:nvSpPr>
            <p:spPr>
              <a:xfrm rot="10602060">
                <a:off x="9248218" y="2263561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3" name="椭圆 92"/>
              <p:cNvSpPr>
                <a:spLocks noChangeAspect="1"/>
              </p:cNvSpPr>
              <p:nvPr/>
            </p:nvSpPr>
            <p:spPr>
              <a:xfrm rot="10602060">
                <a:off x="8425482" y="2351222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4" name="椭圆 93"/>
              <p:cNvSpPr>
                <a:spLocks noChangeAspect="1"/>
              </p:cNvSpPr>
              <p:nvPr/>
            </p:nvSpPr>
            <p:spPr>
              <a:xfrm rot="10602060">
                <a:off x="8068934" y="3013695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5" name="椭圆 94"/>
              <p:cNvSpPr>
                <a:spLocks noChangeAspect="1"/>
              </p:cNvSpPr>
              <p:nvPr/>
            </p:nvSpPr>
            <p:spPr>
              <a:xfrm rot="10602060">
                <a:off x="7827157" y="2276490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6" name="椭圆 95"/>
              <p:cNvSpPr>
                <a:spLocks noChangeAspect="1"/>
              </p:cNvSpPr>
              <p:nvPr/>
            </p:nvSpPr>
            <p:spPr>
              <a:xfrm rot="10602060">
                <a:off x="7445593" y="3053459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7" name="椭圆 96"/>
              <p:cNvSpPr>
                <a:spLocks noChangeAspect="1"/>
              </p:cNvSpPr>
              <p:nvPr/>
            </p:nvSpPr>
            <p:spPr>
              <a:xfrm rot="10602060">
                <a:off x="7238331" y="2433069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8" name="椭圆 97"/>
              <p:cNvSpPr>
                <a:spLocks noChangeAspect="1"/>
              </p:cNvSpPr>
              <p:nvPr/>
            </p:nvSpPr>
            <p:spPr>
              <a:xfrm rot="10602060">
                <a:off x="7070745" y="2800093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9" name="椭圆 98"/>
              <p:cNvSpPr>
                <a:spLocks noChangeAspect="1"/>
              </p:cNvSpPr>
              <p:nvPr/>
            </p:nvSpPr>
            <p:spPr>
              <a:xfrm rot="10602060">
                <a:off x="5810156" y="1438269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0" name="椭圆 99"/>
              <p:cNvSpPr>
                <a:spLocks noChangeAspect="1"/>
              </p:cNvSpPr>
              <p:nvPr/>
            </p:nvSpPr>
            <p:spPr>
              <a:xfrm rot="10602060">
                <a:off x="4926883" y="2556687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1" name="椭圆 100"/>
              <p:cNvSpPr>
                <a:spLocks noChangeAspect="1"/>
              </p:cNvSpPr>
              <p:nvPr/>
            </p:nvSpPr>
            <p:spPr>
              <a:xfrm rot="10602060">
                <a:off x="4684333" y="3335221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2" name="椭圆 101"/>
              <p:cNvSpPr>
                <a:spLocks noChangeAspect="1"/>
              </p:cNvSpPr>
              <p:nvPr/>
            </p:nvSpPr>
            <p:spPr>
              <a:xfrm rot="10602060">
                <a:off x="3988283" y="2588945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3" name="椭圆 102"/>
              <p:cNvSpPr>
                <a:spLocks noChangeAspect="1"/>
              </p:cNvSpPr>
              <p:nvPr/>
            </p:nvSpPr>
            <p:spPr>
              <a:xfrm rot="10602060">
                <a:off x="3878965" y="2926361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4" name="椭圆 103"/>
              <p:cNvSpPr>
                <a:spLocks noChangeAspect="1"/>
              </p:cNvSpPr>
              <p:nvPr/>
            </p:nvSpPr>
            <p:spPr>
              <a:xfrm rot="10602060">
                <a:off x="3504121" y="3603801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5" name="椭圆 104"/>
              <p:cNvSpPr>
                <a:spLocks noChangeAspect="1"/>
              </p:cNvSpPr>
              <p:nvPr/>
            </p:nvSpPr>
            <p:spPr>
              <a:xfrm rot="10602060">
                <a:off x="3215602" y="3026416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6" name="椭圆 105"/>
              <p:cNvSpPr>
                <a:spLocks noChangeAspect="1"/>
              </p:cNvSpPr>
              <p:nvPr/>
            </p:nvSpPr>
            <p:spPr>
              <a:xfrm rot="10602060">
                <a:off x="2541753" y="2505733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7" name="椭圆 106"/>
              <p:cNvSpPr>
                <a:spLocks noChangeAspect="1"/>
              </p:cNvSpPr>
              <p:nvPr/>
            </p:nvSpPr>
            <p:spPr>
              <a:xfrm rot="10602060">
                <a:off x="2232149" y="2320464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8" name="椭圆 107"/>
              <p:cNvSpPr>
                <a:spLocks noChangeAspect="1"/>
              </p:cNvSpPr>
              <p:nvPr/>
            </p:nvSpPr>
            <p:spPr>
              <a:xfrm rot="10602060">
                <a:off x="1200790" y="2508681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9" name="椭圆 108"/>
              <p:cNvSpPr>
                <a:spLocks noChangeAspect="1"/>
              </p:cNvSpPr>
              <p:nvPr/>
            </p:nvSpPr>
            <p:spPr>
              <a:xfrm rot="10602060">
                <a:off x="476343" y="3154609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0" name="椭圆 109"/>
              <p:cNvSpPr>
                <a:spLocks noChangeAspect="1"/>
              </p:cNvSpPr>
              <p:nvPr/>
            </p:nvSpPr>
            <p:spPr>
              <a:xfrm rot="10602060">
                <a:off x="270210" y="2769840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1" name="椭圆 110"/>
              <p:cNvSpPr>
                <a:spLocks noChangeAspect="1"/>
              </p:cNvSpPr>
              <p:nvPr/>
            </p:nvSpPr>
            <p:spPr>
              <a:xfrm rot="10602060">
                <a:off x="163244" y="3457211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2" name="椭圆 111"/>
              <p:cNvSpPr>
                <a:spLocks noChangeAspect="1"/>
              </p:cNvSpPr>
              <p:nvPr/>
            </p:nvSpPr>
            <p:spPr>
              <a:xfrm rot="10602060">
                <a:off x="-538496" y="3250457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65" name="组合 164"/>
            <p:cNvGrpSpPr/>
            <p:nvPr/>
          </p:nvGrpSpPr>
          <p:grpSpPr>
            <a:xfrm rot="11065658">
              <a:off x="3829626" y="-784497"/>
              <a:ext cx="4524964" cy="1279948"/>
              <a:chOff x="1452099" y="1934495"/>
              <a:chExt cx="9569578" cy="2706887"/>
            </a:xfrm>
          </p:grpSpPr>
          <p:sp>
            <p:nvSpPr>
              <p:cNvPr id="114" name="任意多边形 113"/>
              <p:cNvSpPr/>
              <p:nvPr/>
            </p:nvSpPr>
            <p:spPr>
              <a:xfrm rot="10602060">
                <a:off x="1452099" y="1960691"/>
                <a:ext cx="9536584" cy="2647083"/>
              </a:xfrm>
              <a:custGeom>
                <a:avLst/>
                <a:gdLst>
                  <a:gd name="connsiteX0" fmla="*/ 0 w 12153900"/>
                  <a:gd name="connsiteY0" fmla="*/ 1536700 h 3530600"/>
                  <a:gd name="connsiteX1" fmla="*/ 76200 w 12153900"/>
                  <a:gd name="connsiteY1" fmla="*/ 1943100 h 3530600"/>
                  <a:gd name="connsiteX2" fmla="*/ 139700 w 12153900"/>
                  <a:gd name="connsiteY2" fmla="*/ 1485900 h 3530600"/>
                  <a:gd name="connsiteX3" fmla="*/ 317500 w 12153900"/>
                  <a:gd name="connsiteY3" fmla="*/ 3530600 h 3530600"/>
                  <a:gd name="connsiteX4" fmla="*/ 495300 w 12153900"/>
                  <a:gd name="connsiteY4" fmla="*/ 1676400 h 3530600"/>
                  <a:gd name="connsiteX5" fmla="*/ 584200 w 12153900"/>
                  <a:gd name="connsiteY5" fmla="*/ 2324100 h 3530600"/>
                  <a:gd name="connsiteX6" fmla="*/ 736600 w 12153900"/>
                  <a:gd name="connsiteY6" fmla="*/ 952500 h 3530600"/>
                  <a:gd name="connsiteX7" fmla="*/ 914400 w 12153900"/>
                  <a:gd name="connsiteY7" fmla="*/ 2692400 h 3530600"/>
                  <a:gd name="connsiteX8" fmla="*/ 1041400 w 12153900"/>
                  <a:gd name="connsiteY8" fmla="*/ 1435100 h 3530600"/>
                  <a:gd name="connsiteX9" fmla="*/ 1130300 w 12153900"/>
                  <a:gd name="connsiteY9" fmla="*/ 1612900 h 3530600"/>
                  <a:gd name="connsiteX10" fmla="*/ 1193800 w 12153900"/>
                  <a:gd name="connsiteY10" fmla="*/ 2286000 h 3530600"/>
                  <a:gd name="connsiteX11" fmla="*/ 1282700 w 12153900"/>
                  <a:gd name="connsiteY11" fmla="*/ 2133600 h 3530600"/>
                  <a:gd name="connsiteX12" fmla="*/ 1308100 w 12153900"/>
                  <a:gd name="connsiteY12" fmla="*/ 1968500 h 3530600"/>
                  <a:gd name="connsiteX13" fmla="*/ 1473200 w 12153900"/>
                  <a:gd name="connsiteY13" fmla="*/ 3009900 h 3530600"/>
                  <a:gd name="connsiteX14" fmla="*/ 1574800 w 12153900"/>
                  <a:gd name="connsiteY14" fmla="*/ 2400300 h 3530600"/>
                  <a:gd name="connsiteX15" fmla="*/ 1714500 w 12153900"/>
                  <a:gd name="connsiteY15" fmla="*/ 3124200 h 3530600"/>
                  <a:gd name="connsiteX16" fmla="*/ 1917700 w 12153900"/>
                  <a:gd name="connsiteY16" fmla="*/ 1778000 h 3530600"/>
                  <a:gd name="connsiteX17" fmla="*/ 2044700 w 12153900"/>
                  <a:gd name="connsiteY17" fmla="*/ 2298700 h 3530600"/>
                  <a:gd name="connsiteX18" fmla="*/ 2146300 w 12153900"/>
                  <a:gd name="connsiteY18" fmla="*/ 2374900 h 3530600"/>
                  <a:gd name="connsiteX19" fmla="*/ 2286000 w 12153900"/>
                  <a:gd name="connsiteY19" fmla="*/ 1193800 h 3530600"/>
                  <a:gd name="connsiteX20" fmla="*/ 2349500 w 12153900"/>
                  <a:gd name="connsiteY20" fmla="*/ 723900 h 3530600"/>
                  <a:gd name="connsiteX21" fmla="*/ 2514600 w 12153900"/>
                  <a:gd name="connsiteY21" fmla="*/ 1409700 h 3530600"/>
                  <a:gd name="connsiteX22" fmla="*/ 2578100 w 12153900"/>
                  <a:gd name="connsiteY22" fmla="*/ 1955800 h 3530600"/>
                  <a:gd name="connsiteX23" fmla="*/ 2755900 w 12153900"/>
                  <a:gd name="connsiteY23" fmla="*/ 3022600 h 3530600"/>
                  <a:gd name="connsiteX24" fmla="*/ 2882900 w 12153900"/>
                  <a:gd name="connsiteY24" fmla="*/ 1778000 h 3530600"/>
                  <a:gd name="connsiteX25" fmla="*/ 3124200 w 12153900"/>
                  <a:gd name="connsiteY25" fmla="*/ 1397000 h 3530600"/>
                  <a:gd name="connsiteX26" fmla="*/ 3187700 w 12153900"/>
                  <a:gd name="connsiteY26" fmla="*/ 1866900 h 3530600"/>
                  <a:gd name="connsiteX27" fmla="*/ 3327400 w 12153900"/>
                  <a:gd name="connsiteY27" fmla="*/ 2692400 h 3530600"/>
                  <a:gd name="connsiteX28" fmla="*/ 3441700 w 12153900"/>
                  <a:gd name="connsiteY28" fmla="*/ 2273300 h 3530600"/>
                  <a:gd name="connsiteX29" fmla="*/ 3708400 w 12153900"/>
                  <a:gd name="connsiteY29" fmla="*/ 1130300 h 3530600"/>
                  <a:gd name="connsiteX30" fmla="*/ 3848100 w 12153900"/>
                  <a:gd name="connsiteY30" fmla="*/ 2578100 h 3530600"/>
                  <a:gd name="connsiteX31" fmla="*/ 4025900 w 12153900"/>
                  <a:gd name="connsiteY31" fmla="*/ 2222500 h 3530600"/>
                  <a:gd name="connsiteX32" fmla="*/ 4140200 w 12153900"/>
                  <a:gd name="connsiteY32" fmla="*/ 2743200 h 3530600"/>
                  <a:gd name="connsiteX33" fmla="*/ 4229100 w 12153900"/>
                  <a:gd name="connsiteY33" fmla="*/ 2463800 h 3530600"/>
                  <a:gd name="connsiteX34" fmla="*/ 4305300 w 12153900"/>
                  <a:gd name="connsiteY34" fmla="*/ 2451100 h 3530600"/>
                  <a:gd name="connsiteX35" fmla="*/ 4381500 w 12153900"/>
                  <a:gd name="connsiteY35" fmla="*/ 2705100 h 3530600"/>
                  <a:gd name="connsiteX36" fmla="*/ 4533900 w 12153900"/>
                  <a:gd name="connsiteY36" fmla="*/ 2070100 h 3530600"/>
                  <a:gd name="connsiteX37" fmla="*/ 4711700 w 12153900"/>
                  <a:gd name="connsiteY37" fmla="*/ 2616200 h 3530600"/>
                  <a:gd name="connsiteX38" fmla="*/ 4775200 w 12153900"/>
                  <a:gd name="connsiteY38" fmla="*/ 2413000 h 3530600"/>
                  <a:gd name="connsiteX39" fmla="*/ 4914900 w 12153900"/>
                  <a:gd name="connsiteY39" fmla="*/ 355600 h 3530600"/>
                  <a:gd name="connsiteX40" fmla="*/ 4978400 w 12153900"/>
                  <a:gd name="connsiteY40" fmla="*/ 165100 h 3530600"/>
                  <a:gd name="connsiteX41" fmla="*/ 5105400 w 12153900"/>
                  <a:gd name="connsiteY41" fmla="*/ 457200 h 3530600"/>
                  <a:gd name="connsiteX42" fmla="*/ 5257800 w 12153900"/>
                  <a:gd name="connsiteY42" fmla="*/ 1828800 h 3530600"/>
                  <a:gd name="connsiteX43" fmla="*/ 5372100 w 12153900"/>
                  <a:gd name="connsiteY43" fmla="*/ 3505200 h 3530600"/>
                  <a:gd name="connsiteX44" fmla="*/ 5638800 w 12153900"/>
                  <a:gd name="connsiteY44" fmla="*/ 1536700 h 3530600"/>
                  <a:gd name="connsiteX45" fmla="*/ 5727700 w 12153900"/>
                  <a:gd name="connsiteY45" fmla="*/ 1562100 h 3530600"/>
                  <a:gd name="connsiteX46" fmla="*/ 5765800 w 12153900"/>
                  <a:gd name="connsiteY46" fmla="*/ 1117600 h 3530600"/>
                  <a:gd name="connsiteX47" fmla="*/ 5918200 w 12153900"/>
                  <a:gd name="connsiteY47" fmla="*/ 2641600 h 3530600"/>
                  <a:gd name="connsiteX48" fmla="*/ 6007100 w 12153900"/>
                  <a:gd name="connsiteY48" fmla="*/ 2387600 h 3530600"/>
                  <a:gd name="connsiteX49" fmla="*/ 6108700 w 12153900"/>
                  <a:gd name="connsiteY49" fmla="*/ 2222500 h 3530600"/>
                  <a:gd name="connsiteX50" fmla="*/ 6197600 w 12153900"/>
                  <a:gd name="connsiteY50" fmla="*/ 2286000 h 3530600"/>
                  <a:gd name="connsiteX51" fmla="*/ 6350000 w 12153900"/>
                  <a:gd name="connsiteY51" fmla="*/ 1600200 h 3530600"/>
                  <a:gd name="connsiteX52" fmla="*/ 6527800 w 12153900"/>
                  <a:gd name="connsiteY52" fmla="*/ 2667000 h 3530600"/>
                  <a:gd name="connsiteX53" fmla="*/ 6604000 w 12153900"/>
                  <a:gd name="connsiteY53" fmla="*/ 2400300 h 3530600"/>
                  <a:gd name="connsiteX54" fmla="*/ 6705600 w 12153900"/>
                  <a:gd name="connsiteY54" fmla="*/ 2514600 h 3530600"/>
                  <a:gd name="connsiteX55" fmla="*/ 6858000 w 12153900"/>
                  <a:gd name="connsiteY55" fmla="*/ 1841500 h 3530600"/>
                  <a:gd name="connsiteX56" fmla="*/ 7010400 w 12153900"/>
                  <a:gd name="connsiteY56" fmla="*/ 2336800 h 3530600"/>
                  <a:gd name="connsiteX57" fmla="*/ 7073900 w 12153900"/>
                  <a:gd name="connsiteY57" fmla="*/ 2120900 h 3530600"/>
                  <a:gd name="connsiteX58" fmla="*/ 7150100 w 12153900"/>
                  <a:gd name="connsiteY58" fmla="*/ 2108200 h 3530600"/>
                  <a:gd name="connsiteX59" fmla="*/ 7264400 w 12153900"/>
                  <a:gd name="connsiteY59" fmla="*/ 2794000 h 3530600"/>
                  <a:gd name="connsiteX60" fmla="*/ 7404100 w 12153900"/>
                  <a:gd name="connsiteY60" fmla="*/ 2806700 h 3530600"/>
                  <a:gd name="connsiteX61" fmla="*/ 7442200 w 12153900"/>
                  <a:gd name="connsiteY61" fmla="*/ 2705100 h 3530600"/>
                  <a:gd name="connsiteX62" fmla="*/ 7480300 w 12153900"/>
                  <a:gd name="connsiteY62" fmla="*/ 2857500 h 3530600"/>
                  <a:gd name="connsiteX63" fmla="*/ 7581900 w 12153900"/>
                  <a:gd name="connsiteY63" fmla="*/ 2971800 h 3530600"/>
                  <a:gd name="connsiteX64" fmla="*/ 7785100 w 12153900"/>
                  <a:gd name="connsiteY64" fmla="*/ 444500 h 3530600"/>
                  <a:gd name="connsiteX65" fmla="*/ 7886700 w 12153900"/>
                  <a:gd name="connsiteY65" fmla="*/ 495300 h 3530600"/>
                  <a:gd name="connsiteX66" fmla="*/ 7975600 w 12153900"/>
                  <a:gd name="connsiteY66" fmla="*/ 1117600 h 3530600"/>
                  <a:gd name="connsiteX67" fmla="*/ 8216900 w 12153900"/>
                  <a:gd name="connsiteY67" fmla="*/ 2857500 h 3530600"/>
                  <a:gd name="connsiteX68" fmla="*/ 8369300 w 12153900"/>
                  <a:gd name="connsiteY68" fmla="*/ 1778000 h 3530600"/>
                  <a:gd name="connsiteX69" fmla="*/ 8458200 w 12153900"/>
                  <a:gd name="connsiteY69" fmla="*/ 2247900 h 3530600"/>
                  <a:gd name="connsiteX70" fmla="*/ 8559800 w 12153900"/>
                  <a:gd name="connsiteY70" fmla="*/ 1854200 h 3530600"/>
                  <a:gd name="connsiteX71" fmla="*/ 8610600 w 12153900"/>
                  <a:gd name="connsiteY71" fmla="*/ 1422400 h 3530600"/>
                  <a:gd name="connsiteX72" fmla="*/ 8674100 w 12153900"/>
                  <a:gd name="connsiteY72" fmla="*/ 2362200 h 3530600"/>
                  <a:gd name="connsiteX73" fmla="*/ 8788400 w 12153900"/>
                  <a:gd name="connsiteY73" fmla="*/ 2692400 h 3530600"/>
                  <a:gd name="connsiteX74" fmla="*/ 8877300 w 12153900"/>
                  <a:gd name="connsiteY74" fmla="*/ 2133600 h 3530600"/>
                  <a:gd name="connsiteX75" fmla="*/ 9004300 w 12153900"/>
                  <a:gd name="connsiteY75" fmla="*/ 2311400 h 3530600"/>
                  <a:gd name="connsiteX76" fmla="*/ 9156700 w 12153900"/>
                  <a:gd name="connsiteY76" fmla="*/ 1422400 h 3530600"/>
                  <a:gd name="connsiteX77" fmla="*/ 9296400 w 12153900"/>
                  <a:gd name="connsiteY77" fmla="*/ 2336800 h 3530600"/>
                  <a:gd name="connsiteX78" fmla="*/ 9347200 w 12153900"/>
                  <a:gd name="connsiteY78" fmla="*/ 2209800 h 3530600"/>
                  <a:gd name="connsiteX79" fmla="*/ 9385300 w 12153900"/>
                  <a:gd name="connsiteY79" fmla="*/ 2336800 h 3530600"/>
                  <a:gd name="connsiteX80" fmla="*/ 9423400 w 12153900"/>
                  <a:gd name="connsiteY80" fmla="*/ 2197100 h 3530600"/>
                  <a:gd name="connsiteX81" fmla="*/ 9575800 w 12153900"/>
                  <a:gd name="connsiteY81" fmla="*/ 2730500 h 3530600"/>
                  <a:gd name="connsiteX82" fmla="*/ 9626600 w 12153900"/>
                  <a:gd name="connsiteY82" fmla="*/ 2565400 h 3530600"/>
                  <a:gd name="connsiteX83" fmla="*/ 9740900 w 12153900"/>
                  <a:gd name="connsiteY83" fmla="*/ 2324100 h 3530600"/>
                  <a:gd name="connsiteX84" fmla="*/ 9791700 w 12153900"/>
                  <a:gd name="connsiteY84" fmla="*/ 2527300 h 3530600"/>
                  <a:gd name="connsiteX85" fmla="*/ 9880600 w 12153900"/>
                  <a:gd name="connsiteY85" fmla="*/ 2349500 h 3530600"/>
                  <a:gd name="connsiteX86" fmla="*/ 9982200 w 12153900"/>
                  <a:gd name="connsiteY86" fmla="*/ 2082800 h 3530600"/>
                  <a:gd name="connsiteX87" fmla="*/ 10147300 w 12153900"/>
                  <a:gd name="connsiteY87" fmla="*/ 2349500 h 3530600"/>
                  <a:gd name="connsiteX88" fmla="*/ 10299700 w 12153900"/>
                  <a:gd name="connsiteY88" fmla="*/ 2501900 h 3530600"/>
                  <a:gd name="connsiteX89" fmla="*/ 10528300 w 12153900"/>
                  <a:gd name="connsiteY89" fmla="*/ 2768600 h 3530600"/>
                  <a:gd name="connsiteX90" fmla="*/ 10744200 w 12153900"/>
                  <a:gd name="connsiteY90" fmla="*/ 977900 h 3530600"/>
                  <a:gd name="connsiteX91" fmla="*/ 10782300 w 12153900"/>
                  <a:gd name="connsiteY91" fmla="*/ 0 h 3530600"/>
                  <a:gd name="connsiteX92" fmla="*/ 10845800 w 12153900"/>
                  <a:gd name="connsiteY92" fmla="*/ 406400 h 3530600"/>
                  <a:gd name="connsiteX93" fmla="*/ 10896600 w 12153900"/>
                  <a:gd name="connsiteY93" fmla="*/ 12700 h 3530600"/>
                  <a:gd name="connsiteX94" fmla="*/ 10998200 w 12153900"/>
                  <a:gd name="connsiteY94" fmla="*/ 787400 h 3530600"/>
                  <a:gd name="connsiteX95" fmla="*/ 11201400 w 12153900"/>
                  <a:gd name="connsiteY95" fmla="*/ 3124200 h 3530600"/>
                  <a:gd name="connsiteX96" fmla="*/ 11328400 w 12153900"/>
                  <a:gd name="connsiteY96" fmla="*/ 2171700 h 3530600"/>
                  <a:gd name="connsiteX97" fmla="*/ 11442700 w 12153900"/>
                  <a:gd name="connsiteY97" fmla="*/ 1968500 h 3530600"/>
                  <a:gd name="connsiteX98" fmla="*/ 11493500 w 12153900"/>
                  <a:gd name="connsiteY98" fmla="*/ 2019300 h 3530600"/>
                  <a:gd name="connsiteX99" fmla="*/ 11531600 w 12153900"/>
                  <a:gd name="connsiteY99" fmla="*/ 1308100 h 3530600"/>
                  <a:gd name="connsiteX100" fmla="*/ 11633200 w 12153900"/>
                  <a:gd name="connsiteY100" fmla="*/ 1447800 h 3530600"/>
                  <a:gd name="connsiteX101" fmla="*/ 11760200 w 12153900"/>
                  <a:gd name="connsiteY101" fmla="*/ 2717800 h 3530600"/>
                  <a:gd name="connsiteX102" fmla="*/ 11874500 w 12153900"/>
                  <a:gd name="connsiteY102" fmla="*/ 2438400 h 3530600"/>
                  <a:gd name="connsiteX103" fmla="*/ 11938000 w 12153900"/>
                  <a:gd name="connsiteY103" fmla="*/ 2781300 h 3530600"/>
                  <a:gd name="connsiteX104" fmla="*/ 12153900 w 12153900"/>
                  <a:gd name="connsiteY104" fmla="*/ 1778000 h 3530600"/>
                  <a:gd name="connsiteX0" fmla="*/ 0 w 12153900"/>
                  <a:gd name="connsiteY0" fmla="*/ 1536700 h 3530600"/>
                  <a:gd name="connsiteX1" fmla="*/ 76200 w 12153900"/>
                  <a:gd name="connsiteY1" fmla="*/ 1943100 h 3530600"/>
                  <a:gd name="connsiteX2" fmla="*/ 139700 w 12153900"/>
                  <a:gd name="connsiteY2" fmla="*/ 1485900 h 3530600"/>
                  <a:gd name="connsiteX3" fmla="*/ 317500 w 12153900"/>
                  <a:gd name="connsiteY3" fmla="*/ 3530600 h 3530600"/>
                  <a:gd name="connsiteX4" fmla="*/ 495300 w 12153900"/>
                  <a:gd name="connsiteY4" fmla="*/ 1676400 h 3530600"/>
                  <a:gd name="connsiteX5" fmla="*/ 584200 w 12153900"/>
                  <a:gd name="connsiteY5" fmla="*/ 2324100 h 3530600"/>
                  <a:gd name="connsiteX6" fmla="*/ 736600 w 12153900"/>
                  <a:gd name="connsiteY6" fmla="*/ 952500 h 3530600"/>
                  <a:gd name="connsiteX7" fmla="*/ 914400 w 12153900"/>
                  <a:gd name="connsiteY7" fmla="*/ 2692400 h 3530600"/>
                  <a:gd name="connsiteX8" fmla="*/ 1041400 w 12153900"/>
                  <a:gd name="connsiteY8" fmla="*/ 1435100 h 3530600"/>
                  <a:gd name="connsiteX9" fmla="*/ 1130300 w 12153900"/>
                  <a:gd name="connsiteY9" fmla="*/ 1612900 h 3530600"/>
                  <a:gd name="connsiteX10" fmla="*/ 1193800 w 12153900"/>
                  <a:gd name="connsiteY10" fmla="*/ 2286000 h 3530600"/>
                  <a:gd name="connsiteX11" fmla="*/ 1282700 w 12153900"/>
                  <a:gd name="connsiteY11" fmla="*/ 2133600 h 3530600"/>
                  <a:gd name="connsiteX12" fmla="*/ 1308100 w 12153900"/>
                  <a:gd name="connsiteY12" fmla="*/ 1968500 h 3530600"/>
                  <a:gd name="connsiteX13" fmla="*/ 1473200 w 12153900"/>
                  <a:gd name="connsiteY13" fmla="*/ 3009900 h 3530600"/>
                  <a:gd name="connsiteX14" fmla="*/ 1574800 w 12153900"/>
                  <a:gd name="connsiteY14" fmla="*/ 2400300 h 3530600"/>
                  <a:gd name="connsiteX15" fmla="*/ 1714500 w 12153900"/>
                  <a:gd name="connsiteY15" fmla="*/ 3124200 h 3530600"/>
                  <a:gd name="connsiteX16" fmla="*/ 1917700 w 12153900"/>
                  <a:gd name="connsiteY16" fmla="*/ 1778000 h 3530600"/>
                  <a:gd name="connsiteX17" fmla="*/ 2044700 w 12153900"/>
                  <a:gd name="connsiteY17" fmla="*/ 2298700 h 3530600"/>
                  <a:gd name="connsiteX18" fmla="*/ 2146300 w 12153900"/>
                  <a:gd name="connsiteY18" fmla="*/ 2374900 h 3530600"/>
                  <a:gd name="connsiteX19" fmla="*/ 2286000 w 12153900"/>
                  <a:gd name="connsiteY19" fmla="*/ 1193800 h 3530600"/>
                  <a:gd name="connsiteX20" fmla="*/ 2349500 w 12153900"/>
                  <a:gd name="connsiteY20" fmla="*/ 723900 h 3530600"/>
                  <a:gd name="connsiteX21" fmla="*/ 2514600 w 12153900"/>
                  <a:gd name="connsiteY21" fmla="*/ 1409700 h 3530600"/>
                  <a:gd name="connsiteX22" fmla="*/ 2578100 w 12153900"/>
                  <a:gd name="connsiteY22" fmla="*/ 1955800 h 3530600"/>
                  <a:gd name="connsiteX23" fmla="*/ 2755900 w 12153900"/>
                  <a:gd name="connsiteY23" fmla="*/ 3022600 h 3530600"/>
                  <a:gd name="connsiteX24" fmla="*/ 2882900 w 12153900"/>
                  <a:gd name="connsiteY24" fmla="*/ 1778000 h 3530600"/>
                  <a:gd name="connsiteX25" fmla="*/ 3124200 w 12153900"/>
                  <a:gd name="connsiteY25" fmla="*/ 1397000 h 3530600"/>
                  <a:gd name="connsiteX26" fmla="*/ 3187700 w 12153900"/>
                  <a:gd name="connsiteY26" fmla="*/ 1866900 h 3530600"/>
                  <a:gd name="connsiteX27" fmla="*/ 3327400 w 12153900"/>
                  <a:gd name="connsiteY27" fmla="*/ 2692400 h 3530600"/>
                  <a:gd name="connsiteX28" fmla="*/ 3441700 w 12153900"/>
                  <a:gd name="connsiteY28" fmla="*/ 2273300 h 3530600"/>
                  <a:gd name="connsiteX29" fmla="*/ 3708400 w 12153900"/>
                  <a:gd name="connsiteY29" fmla="*/ 1130300 h 3530600"/>
                  <a:gd name="connsiteX30" fmla="*/ 3848100 w 12153900"/>
                  <a:gd name="connsiteY30" fmla="*/ 2578100 h 3530600"/>
                  <a:gd name="connsiteX31" fmla="*/ 4025900 w 12153900"/>
                  <a:gd name="connsiteY31" fmla="*/ 2222500 h 3530600"/>
                  <a:gd name="connsiteX32" fmla="*/ 4140200 w 12153900"/>
                  <a:gd name="connsiteY32" fmla="*/ 2743200 h 3530600"/>
                  <a:gd name="connsiteX33" fmla="*/ 4229100 w 12153900"/>
                  <a:gd name="connsiteY33" fmla="*/ 2463800 h 3530600"/>
                  <a:gd name="connsiteX34" fmla="*/ 4305300 w 12153900"/>
                  <a:gd name="connsiteY34" fmla="*/ 2451100 h 3530600"/>
                  <a:gd name="connsiteX35" fmla="*/ 4381500 w 12153900"/>
                  <a:gd name="connsiteY35" fmla="*/ 2705100 h 3530600"/>
                  <a:gd name="connsiteX36" fmla="*/ 4533900 w 12153900"/>
                  <a:gd name="connsiteY36" fmla="*/ 2070100 h 3530600"/>
                  <a:gd name="connsiteX37" fmla="*/ 4711700 w 12153900"/>
                  <a:gd name="connsiteY37" fmla="*/ 2616200 h 3530600"/>
                  <a:gd name="connsiteX38" fmla="*/ 4775200 w 12153900"/>
                  <a:gd name="connsiteY38" fmla="*/ 2413000 h 3530600"/>
                  <a:gd name="connsiteX39" fmla="*/ 4914900 w 12153900"/>
                  <a:gd name="connsiteY39" fmla="*/ 355600 h 3530600"/>
                  <a:gd name="connsiteX40" fmla="*/ 4978400 w 12153900"/>
                  <a:gd name="connsiteY40" fmla="*/ 165100 h 3530600"/>
                  <a:gd name="connsiteX41" fmla="*/ 5105400 w 12153900"/>
                  <a:gd name="connsiteY41" fmla="*/ 457200 h 3530600"/>
                  <a:gd name="connsiteX42" fmla="*/ 5257800 w 12153900"/>
                  <a:gd name="connsiteY42" fmla="*/ 1828800 h 3530600"/>
                  <a:gd name="connsiteX43" fmla="*/ 5372100 w 12153900"/>
                  <a:gd name="connsiteY43" fmla="*/ 3505200 h 3530600"/>
                  <a:gd name="connsiteX44" fmla="*/ 5638800 w 12153900"/>
                  <a:gd name="connsiteY44" fmla="*/ 1536700 h 3530600"/>
                  <a:gd name="connsiteX45" fmla="*/ 5727700 w 12153900"/>
                  <a:gd name="connsiteY45" fmla="*/ 1562100 h 3530600"/>
                  <a:gd name="connsiteX46" fmla="*/ 5765800 w 12153900"/>
                  <a:gd name="connsiteY46" fmla="*/ 1117600 h 3530600"/>
                  <a:gd name="connsiteX47" fmla="*/ 5918200 w 12153900"/>
                  <a:gd name="connsiteY47" fmla="*/ 2641600 h 3530600"/>
                  <a:gd name="connsiteX48" fmla="*/ 6007100 w 12153900"/>
                  <a:gd name="connsiteY48" fmla="*/ 2387600 h 3530600"/>
                  <a:gd name="connsiteX49" fmla="*/ 6108700 w 12153900"/>
                  <a:gd name="connsiteY49" fmla="*/ 2222500 h 3530600"/>
                  <a:gd name="connsiteX50" fmla="*/ 6197600 w 12153900"/>
                  <a:gd name="connsiteY50" fmla="*/ 2286000 h 3530600"/>
                  <a:gd name="connsiteX51" fmla="*/ 6350000 w 12153900"/>
                  <a:gd name="connsiteY51" fmla="*/ 1600200 h 3530600"/>
                  <a:gd name="connsiteX52" fmla="*/ 6527800 w 12153900"/>
                  <a:gd name="connsiteY52" fmla="*/ 2667000 h 3530600"/>
                  <a:gd name="connsiteX53" fmla="*/ 6604000 w 12153900"/>
                  <a:gd name="connsiteY53" fmla="*/ 2400300 h 3530600"/>
                  <a:gd name="connsiteX54" fmla="*/ 6705600 w 12153900"/>
                  <a:gd name="connsiteY54" fmla="*/ 2514600 h 3530600"/>
                  <a:gd name="connsiteX55" fmla="*/ 6858000 w 12153900"/>
                  <a:gd name="connsiteY55" fmla="*/ 1841500 h 3530600"/>
                  <a:gd name="connsiteX56" fmla="*/ 7010400 w 12153900"/>
                  <a:gd name="connsiteY56" fmla="*/ 2336800 h 3530600"/>
                  <a:gd name="connsiteX57" fmla="*/ 7073900 w 12153900"/>
                  <a:gd name="connsiteY57" fmla="*/ 2120900 h 3530600"/>
                  <a:gd name="connsiteX58" fmla="*/ 7150100 w 12153900"/>
                  <a:gd name="connsiteY58" fmla="*/ 2108200 h 3530600"/>
                  <a:gd name="connsiteX59" fmla="*/ 7264400 w 12153900"/>
                  <a:gd name="connsiteY59" fmla="*/ 2794000 h 3530600"/>
                  <a:gd name="connsiteX60" fmla="*/ 7404100 w 12153900"/>
                  <a:gd name="connsiteY60" fmla="*/ 2806700 h 3530600"/>
                  <a:gd name="connsiteX61" fmla="*/ 7442200 w 12153900"/>
                  <a:gd name="connsiteY61" fmla="*/ 2705100 h 3530600"/>
                  <a:gd name="connsiteX62" fmla="*/ 7480300 w 12153900"/>
                  <a:gd name="connsiteY62" fmla="*/ 2857500 h 3530600"/>
                  <a:gd name="connsiteX63" fmla="*/ 7581900 w 12153900"/>
                  <a:gd name="connsiteY63" fmla="*/ 2971800 h 3530600"/>
                  <a:gd name="connsiteX64" fmla="*/ 7785100 w 12153900"/>
                  <a:gd name="connsiteY64" fmla="*/ 444500 h 3530600"/>
                  <a:gd name="connsiteX65" fmla="*/ 7886700 w 12153900"/>
                  <a:gd name="connsiteY65" fmla="*/ 495300 h 3530600"/>
                  <a:gd name="connsiteX66" fmla="*/ 7975600 w 12153900"/>
                  <a:gd name="connsiteY66" fmla="*/ 1117600 h 3530600"/>
                  <a:gd name="connsiteX67" fmla="*/ 8216900 w 12153900"/>
                  <a:gd name="connsiteY67" fmla="*/ 2857500 h 3530600"/>
                  <a:gd name="connsiteX68" fmla="*/ 8369300 w 12153900"/>
                  <a:gd name="connsiteY68" fmla="*/ 1778000 h 3530600"/>
                  <a:gd name="connsiteX69" fmla="*/ 8458200 w 12153900"/>
                  <a:gd name="connsiteY69" fmla="*/ 2247900 h 3530600"/>
                  <a:gd name="connsiteX70" fmla="*/ 8559800 w 12153900"/>
                  <a:gd name="connsiteY70" fmla="*/ 1854200 h 3530600"/>
                  <a:gd name="connsiteX71" fmla="*/ 8610600 w 12153900"/>
                  <a:gd name="connsiteY71" fmla="*/ 1422400 h 3530600"/>
                  <a:gd name="connsiteX72" fmla="*/ 8674100 w 12153900"/>
                  <a:gd name="connsiteY72" fmla="*/ 2362200 h 3530600"/>
                  <a:gd name="connsiteX73" fmla="*/ 8788400 w 12153900"/>
                  <a:gd name="connsiteY73" fmla="*/ 2692400 h 3530600"/>
                  <a:gd name="connsiteX74" fmla="*/ 8877300 w 12153900"/>
                  <a:gd name="connsiteY74" fmla="*/ 2133600 h 3530600"/>
                  <a:gd name="connsiteX75" fmla="*/ 9004300 w 12153900"/>
                  <a:gd name="connsiteY75" fmla="*/ 2311400 h 3530600"/>
                  <a:gd name="connsiteX76" fmla="*/ 9156700 w 12153900"/>
                  <a:gd name="connsiteY76" fmla="*/ 1422400 h 3530600"/>
                  <a:gd name="connsiteX77" fmla="*/ 9296400 w 12153900"/>
                  <a:gd name="connsiteY77" fmla="*/ 2336800 h 3530600"/>
                  <a:gd name="connsiteX78" fmla="*/ 9347200 w 12153900"/>
                  <a:gd name="connsiteY78" fmla="*/ 2209800 h 3530600"/>
                  <a:gd name="connsiteX79" fmla="*/ 9385300 w 12153900"/>
                  <a:gd name="connsiteY79" fmla="*/ 2336800 h 3530600"/>
                  <a:gd name="connsiteX80" fmla="*/ 9423400 w 12153900"/>
                  <a:gd name="connsiteY80" fmla="*/ 2197100 h 3530600"/>
                  <a:gd name="connsiteX81" fmla="*/ 9575800 w 12153900"/>
                  <a:gd name="connsiteY81" fmla="*/ 2730500 h 3530600"/>
                  <a:gd name="connsiteX82" fmla="*/ 9626600 w 12153900"/>
                  <a:gd name="connsiteY82" fmla="*/ 2565400 h 3530600"/>
                  <a:gd name="connsiteX83" fmla="*/ 9740900 w 12153900"/>
                  <a:gd name="connsiteY83" fmla="*/ 2324100 h 3530600"/>
                  <a:gd name="connsiteX84" fmla="*/ 9791700 w 12153900"/>
                  <a:gd name="connsiteY84" fmla="*/ 2527300 h 3530600"/>
                  <a:gd name="connsiteX85" fmla="*/ 9880600 w 12153900"/>
                  <a:gd name="connsiteY85" fmla="*/ 2349500 h 3530600"/>
                  <a:gd name="connsiteX86" fmla="*/ 9982200 w 12153900"/>
                  <a:gd name="connsiteY86" fmla="*/ 2082800 h 3530600"/>
                  <a:gd name="connsiteX87" fmla="*/ 10147300 w 12153900"/>
                  <a:gd name="connsiteY87" fmla="*/ 2349500 h 3530600"/>
                  <a:gd name="connsiteX88" fmla="*/ 10299700 w 12153900"/>
                  <a:gd name="connsiteY88" fmla="*/ 2501900 h 3530600"/>
                  <a:gd name="connsiteX89" fmla="*/ 10528300 w 12153900"/>
                  <a:gd name="connsiteY89" fmla="*/ 2768600 h 3530600"/>
                  <a:gd name="connsiteX90" fmla="*/ 10744200 w 12153900"/>
                  <a:gd name="connsiteY90" fmla="*/ 977900 h 3530600"/>
                  <a:gd name="connsiteX91" fmla="*/ 10782300 w 12153900"/>
                  <a:gd name="connsiteY91" fmla="*/ 0 h 3530600"/>
                  <a:gd name="connsiteX92" fmla="*/ 10896600 w 12153900"/>
                  <a:gd name="connsiteY92" fmla="*/ 12700 h 3530600"/>
                  <a:gd name="connsiteX93" fmla="*/ 10998200 w 12153900"/>
                  <a:gd name="connsiteY93" fmla="*/ 787400 h 3530600"/>
                  <a:gd name="connsiteX94" fmla="*/ 11201400 w 12153900"/>
                  <a:gd name="connsiteY94" fmla="*/ 3124200 h 3530600"/>
                  <a:gd name="connsiteX95" fmla="*/ 11328400 w 12153900"/>
                  <a:gd name="connsiteY95" fmla="*/ 2171700 h 3530600"/>
                  <a:gd name="connsiteX96" fmla="*/ 11442700 w 12153900"/>
                  <a:gd name="connsiteY96" fmla="*/ 1968500 h 3530600"/>
                  <a:gd name="connsiteX97" fmla="*/ 11493500 w 12153900"/>
                  <a:gd name="connsiteY97" fmla="*/ 2019300 h 3530600"/>
                  <a:gd name="connsiteX98" fmla="*/ 11531600 w 12153900"/>
                  <a:gd name="connsiteY98" fmla="*/ 1308100 h 3530600"/>
                  <a:gd name="connsiteX99" fmla="*/ 11633200 w 12153900"/>
                  <a:gd name="connsiteY99" fmla="*/ 1447800 h 3530600"/>
                  <a:gd name="connsiteX100" fmla="*/ 11760200 w 12153900"/>
                  <a:gd name="connsiteY100" fmla="*/ 2717800 h 3530600"/>
                  <a:gd name="connsiteX101" fmla="*/ 11874500 w 12153900"/>
                  <a:gd name="connsiteY101" fmla="*/ 2438400 h 3530600"/>
                  <a:gd name="connsiteX102" fmla="*/ 11938000 w 12153900"/>
                  <a:gd name="connsiteY102" fmla="*/ 2781300 h 3530600"/>
                  <a:gd name="connsiteX103" fmla="*/ 12153900 w 12153900"/>
                  <a:gd name="connsiteY103" fmla="*/ 1778000 h 3530600"/>
                  <a:gd name="connsiteX0" fmla="*/ 0 w 12153900"/>
                  <a:gd name="connsiteY0" fmla="*/ 1536700 h 3530600"/>
                  <a:gd name="connsiteX1" fmla="*/ 76200 w 12153900"/>
                  <a:gd name="connsiteY1" fmla="*/ 1943100 h 3530600"/>
                  <a:gd name="connsiteX2" fmla="*/ 139700 w 12153900"/>
                  <a:gd name="connsiteY2" fmla="*/ 1485900 h 3530600"/>
                  <a:gd name="connsiteX3" fmla="*/ 317500 w 12153900"/>
                  <a:gd name="connsiteY3" fmla="*/ 3530600 h 3530600"/>
                  <a:gd name="connsiteX4" fmla="*/ 495300 w 12153900"/>
                  <a:gd name="connsiteY4" fmla="*/ 1676400 h 3530600"/>
                  <a:gd name="connsiteX5" fmla="*/ 584200 w 12153900"/>
                  <a:gd name="connsiteY5" fmla="*/ 2324100 h 3530600"/>
                  <a:gd name="connsiteX6" fmla="*/ 736600 w 12153900"/>
                  <a:gd name="connsiteY6" fmla="*/ 952500 h 3530600"/>
                  <a:gd name="connsiteX7" fmla="*/ 914400 w 12153900"/>
                  <a:gd name="connsiteY7" fmla="*/ 2692400 h 3530600"/>
                  <a:gd name="connsiteX8" fmla="*/ 1041400 w 12153900"/>
                  <a:gd name="connsiteY8" fmla="*/ 1435100 h 3530600"/>
                  <a:gd name="connsiteX9" fmla="*/ 1130300 w 12153900"/>
                  <a:gd name="connsiteY9" fmla="*/ 1612900 h 3530600"/>
                  <a:gd name="connsiteX10" fmla="*/ 1193800 w 12153900"/>
                  <a:gd name="connsiteY10" fmla="*/ 2286000 h 3530600"/>
                  <a:gd name="connsiteX11" fmla="*/ 1282700 w 12153900"/>
                  <a:gd name="connsiteY11" fmla="*/ 2133600 h 3530600"/>
                  <a:gd name="connsiteX12" fmla="*/ 1308100 w 12153900"/>
                  <a:gd name="connsiteY12" fmla="*/ 1968500 h 3530600"/>
                  <a:gd name="connsiteX13" fmla="*/ 1473200 w 12153900"/>
                  <a:gd name="connsiteY13" fmla="*/ 3009900 h 3530600"/>
                  <a:gd name="connsiteX14" fmla="*/ 1574800 w 12153900"/>
                  <a:gd name="connsiteY14" fmla="*/ 2400300 h 3530600"/>
                  <a:gd name="connsiteX15" fmla="*/ 1714500 w 12153900"/>
                  <a:gd name="connsiteY15" fmla="*/ 3124200 h 3530600"/>
                  <a:gd name="connsiteX16" fmla="*/ 1917700 w 12153900"/>
                  <a:gd name="connsiteY16" fmla="*/ 1778000 h 3530600"/>
                  <a:gd name="connsiteX17" fmla="*/ 2044700 w 12153900"/>
                  <a:gd name="connsiteY17" fmla="*/ 2298700 h 3530600"/>
                  <a:gd name="connsiteX18" fmla="*/ 2146300 w 12153900"/>
                  <a:gd name="connsiteY18" fmla="*/ 2374900 h 3530600"/>
                  <a:gd name="connsiteX19" fmla="*/ 2286000 w 12153900"/>
                  <a:gd name="connsiteY19" fmla="*/ 1193800 h 3530600"/>
                  <a:gd name="connsiteX20" fmla="*/ 2349500 w 12153900"/>
                  <a:gd name="connsiteY20" fmla="*/ 723900 h 3530600"/>
                  <a:gd name="connsiteX21" fmla="*/ 2514600 w 12153900"/>
                  <a:gd name="connsiteY21" fmla="*/ 1409700 h 3530600"/>
                  <a:gd name="connsiteX22" fmla="*/ 2578100 w 12153900"/>
                  <a:gd name="connsiteY22" fmla="*/ 1955800 h 3530600"/>
                  <a:gd name="connsiteX23" fmla="*/ 2755900 w 12153900"/>
                  <a:gd name="connsiteY23" fmla="*/ 3022600 h 3530600"/>
                  <a:gd name="connsiteX24" fmla="*/ 2882900 w 12153900"/>
                  <a:gd name="connsiteY24" fmla="*/ 1778000 h 3530600"/>
                  <a:gd name="connsiteX25" fmla="*/ 3124200 w 12153900"/>
                  <a:gd name="connsiteY25" fmla="*/ 1397000 h 3530600"/>
                  <a:gd name="connsiteX26" fmla="*/ 3187700 w 12153900"/>
                  <a:gd name="connsiteY26" fmla="*/ 1866900 h 3530600"/>
                  <a:gd name="connsiteX27" fmla="*/ 3327400 w 12153900"/>
                  <a:gd name="connsiteY27" fmla="*/ 2692400 h 3530600"/>
                  <a:gd name="connsiteX28" fmla="*/ 3441700 w 12153900"/>
                  <a:gd name="connsiteY28" fmla="*/ 2273300 h 3530600"/>
                  <a:gd name="connsiteX29" fmla="*/ 3708400 w 12153900"/>
                  <a:gd name="connsiteY29" fmla="*/ 1130300 h 3530600"/>
                  <a:gd name="connsiteX30" fmla="*/ 3848100 w 12153900"/>
                  <a:gd name="connsiteY30" fmla="*/ 2578100 h 3530600"/>
                  <a:gd name="connsiteX31" fmla="*/ 4025900 w 12153900"/>
                  <a:gd name="connsiteY31" fmla="*/ 2222500 h 3530600"/>
                  <a:gd name="connsiteX32" fmla="*/ 4140200 w 12153900"/>
                  <a:gd name="connsiteY32" fmla="*/ 2743200 h 3530600"/>
                  <a:gd name="connsiteX33" fmla="*/ 4229100 w 12153900"/>
                  <a:gd name="connsiteY33" fmla="*/ 2463800 h 3530600"/>
                  <a:gd name="connsiteX34" fmla="*/ 4305300 w 12153900"/>
                  <a:gd name="connsiteY34" fmla="*/ 2451100 h 3530600"/>
                  <a:gd name="connsiteX35" fmla="*/ 4381500 w 12153900"/>
                  <a:gd name="connsiteY35" fmla="*/ 2705100 h 3530600"/>
                  <a:gd name="connsiteX36" fmla="*/ 4533900 w 12153900"/>
                  <a:gd name="connsiteY36" fmla="*/ 2070100 h 3530600"/>
                  <a:gd name="connsiteX37" fmla="*/ 4711700 w 12153900"/>
                  <a:gd name="connsiteY37" fmla="*/ 2616200 h 3530600"/>
                  <a:gd name="connsiteX38" fmla="*/ 4775200 w 12153900"/>
                  <a:gd name="connsiteY38" fmla="*/ 2413000 h 3530600"/>
                  <a:gd name="connsiteX39" fmla="*/ 4914900 w 12153900"/>
                  <a:gd name="connsiteY39" fmla="*/ 355600 h 3530600"/>
                  <a:gd name="connsiteX40" fmla="*/ 4978400 w 12153900"/>
                  <a:gd name="connsiteY40" fmla="*/ 165100 h 3530600"/>
                  <a:gd name="connsiteX41" fmla="*/ 5105400 w 12153900"/>
                  <a:gd name="connsiteY41" fmla="*/ 457200 h 3530600"/>
                  <a:gd name="connsiteX42" fmla="*/ 5257800 w 12153900"/>
                  <a:gd name="connsiteY42" fmla="*/ 1828800 h 3530600"/>
                  <a:gd name="connsiteX43" fmla="*/ 5372100 w 12153900"/>
                  <a:gd name="connsiteY43" fmla="*/ 3505200 h 3530600"/>
                  <a:gd name="connsiteX44" fmla="*/ 5638800 w 12153900"/>
                  <a:gd name="connsiteY44" fmla="*/ 1536700 h 3530600"/>
                  <a:gd name="connsiteX45" fmla="*/ 5727700 w 12153900"/>
                  <a:gd name="connsiteY45" fmla="*/ 1562100 h 3530600"/>
                  <a:gd name="connsiteX46" fmla="*/ 5765800 w 12153900"/>
                  <a:gd name="connsiteY46" fmla="*/ 1117600 h 3530600"/>
                  <a:gd name="connsiteX47" fmla="*/ 5918200 w 12153900"/>
                  <a:gd name="connsiteY47" fmla="*/ 2641600 h 3530600"/>
                  <a:gd name="connsiteX48" fmla="*/ 6007100 w 12153900"/>
                  <a:gd name="connsiteY48" fmla="*/ 2387600 h 3530600"/>
                  <a:gd name="connsiteX49" fmla="*/ 6108700 w 12153900"/>
                  <a:gd name="connsiteY49" fmla="*/ 2222500 h 3530600"/>
                  <a:gd name="connsiteX50" fmla="*/ 6197600 w 12153900"/>
                  <a:gd name="connsiteY50" fmla="*/ 2286000 h 3530600"/>
                  <a:gd name="connsiteX51" fmla="*/ 6350000 w 12153900"/>
                  <a:gd name="connsiteY51" fmla="*/ 1600200 h 3530600"/>
                  <a:gd name="connsiteX52" fmla="*/ 6527800 w 12153900"/>
                  <a:gd name="connsiteY52" fmla="*/ 2667000 h 3530600"/>
                  <a:gd name="connsiteX53" fmla="*/ 6604000 w 12153900"/>
                  <a:gd name="connsiteY53" fmla="*/ 2400300 h 3530600"/>
                  <a:gd name="connsiteX54" fmla="*/ 6705600 w 12153900"/>
                  <a:gd name="connsiteY54" fmla="*/ 2514600 h 3530600"/>
                  <a:gd name="connsiteX55" fmla="*/ 6858000 w 12153900"/>
                  <a:gd name="connsiteY55" fmla="*/ 1841500 h 3530600"/>
                  <a:gd name="connsiteX56" fmla="*/ 7010400 w 12153900"/>
                  <a:gd name="connsiteY56" fmla="*/ 2336800 h 3530600"/>
                  <a:gd name="connsiteX57" fmla="*/ 7073900 w 12153900"/>
                  <a:gd name="connsiteY57" fmla="*/ 2120900 h 3530600"/>
                  <a:gd name="connsiteX58" fmla="*/ 7150100 w 12153900"/>
                  <a:gd name="connsiteY58" fmla="*/ 2108200 h 3530600"/>
                  <a:gd name="connsiteX59" fmla="*/ 7264400 w 12153900"/>
                  <a:gd name="connsiteY59" fmla="*/ 2794000 h 3530600"/>
                  <a:gd name="connsiteX60" fmla="*/ 7404100 w 12153900"/>
                  <a:gd name="connsiteY60" fmla="*/ 2806700 h 3530600"/>
                  <a:gd name="connsiteX61" fmla="*/ 7442200 w 12153900"/>
                  <a:gd name="connsiteY61" fmla="*/ 2705100 h 3530600"/>
                  <a:gd name="connsiteX62" fmla="*/ 7480300 w 12153900"/>
                  <a:gd name="connsiteY62" fmla="*/ 2857500 h 3530600"/>
                  <a:gd name="connsiteX63" fmla="*/ 7581900 w 12153900"/>
                  <a:gd name="connsiteY63" fmla="*/ 2971800 h 3530600"/>
                  <a:gd name="connsiteX64" fmla="*/ 7785100 w 12153900"/>
                  <a:gd name="connsiteY64" fmla="*/ 444500 h 3530600"/>
                  <a:gd name="connsiteX65" fmla="*/ 7886700 w 12153900"/>
                  <a:gd name="connsiteY65" fmla="*/ 495300 h 3530600"/>
                  <a:gd name="connsiteX66" fmla="*/ 7975600 w 12153900"/>
                  <a:gd name="connsiteY66" fmla="*/ 1117600 h 3530600"/>
                  <a:gd name="connsiteX67" fmla="*/ 8216900 w 12153900"/>
                  <a:gd name="connsiteY67" fmla="*/ 2857500 h 3530600"/>
                  <a:gd name="connsiteX68" fmla="*/ 8369300 w 12153900"/>
                  <a:gd name="connsiteY68" fmla="*/ 1778000 h 3530600"/>
                  <a:gd name="connsiteX69" fmla="*/ 8458200 w 12153900"/>
                  <a:gd name="connsiteY69" fmla="*/ 2247900 h 3530600"/>
                  <a:gd name="connsiteX70" fmla="*/ 8559800 w 12153900"/>
                  <a:gd name="connsiteY70" fmla="*/ 1854200 h 3530600"/>
                  <a:gd name="connsiteX71" fmla="*/ 8610600 w 12153900"/>
                  <a:gd name="connsiteY71" fmla="*/ 1422400 h 3530600"/>
                  <a:gd name="connsiteX72" fmla="*/ 8674100 w 12153900"/>
                  <a:gd name="connsiteY72" fmla="*/ 2362200 h 3530600"/>
                  <a:gd name="connsiteX73" fmla="*/ 8788400 w 12153900"/>
                  <a:gd name="connsiteY73" fmla="*/ 2692400 h 3530600"/>
                  <a:gd name="connsiteX74" fmla="*/ 8877300 w 12153900"/>
                  <a:gd name="connsiteY74" fmla="*/ 2133600 h 3530600"/>
                  <a:gd name="connsiteX75" fmla="*/ 9004300 w 12153900"/>
                  <a:gd name="connsiteY75" fmla="*/ 2311400 h 3530600"/>
                  <a:gd name="connsiteX76" fmla="*/ 9156700 w 12153900"/>
                  <a:gd name="connsiteY76" fmla="*/ 1422400 h 3530600"/>
                  <a:gd name="connsiteX77" fmla="*/ 9296400 w 12153900"/>
                  <a:gd name="connsiteY77" fmla="*/ 2336800 h 3530600"/>
                  <a:gd name="connsiteX78" fmla="*/ 9347200 w 12153900"/>
                  <a:gd name="connsiteY78" fmla="*/ 2209800 h 3530600"/>
                  <a:gd name="connsiteX79" fmla="*/ 9385300 w 12153900"/>
                  <a:gd name="connsiteY79" fmla="*/ 2336800 h 3530600"/>
                  <a:gd name="connsiteX80" fmla="*/ 9423400 w 12153900"/>
                  <a:gd name="connsiteY80" fmla="*/ 2197100 h 3530600"/>
                  <a:gd name="connsiteX81" fmla="*/ 9575800 w 12153900"/>
                  <a:gd name="connsiteY81" fmla="*/ 2730500 h 3530600"/>
                  <a:gd name="connsiteX82" fmla="*/ 9626600 w 12153900"/>
                  <a:gd name="connsiteY82" fmla="*/ 2565400 h 3530600"/>
                  <a:gd name="connsiteX83" fmla="*/ 9740900 w 12153900"/>
                  <a:gd name="connsiteY83" fmla="*/ 2324100 h 3530600"/>
                  <a:gd name="connsiteX84" fmla="*/ 9791700 w 12153900"/>
                  <a:gd name="connsiteY84" fmla="*/ 2527300 h 3530600"/>
                  <a:gd name="connsiteX85" fmla="*/ 9880600 w 12153900"/>
                  <a:gd name="connsiteY85" fmla="*/ 2349500 h 3530600"/>
                  <a:gd name="connsiteX86" fmla="*/ 9982200 w 12153900"/>
                  <a:gd name="connsiteY86" fmla="*/ 2082800 h 3530600"/>
                  <a:gd name="connsiteX87" fmla="*/ 10147300 w 12153900"/>
                  <a:gd name="connsiteY87" fmla="*/ 2349500 h 3530600"/>
                  <a:gd name="connsiteX88" fmla="*/ 10299700 w 12153900"/>
                  <a:gd name="connsiteY88" fmla="*/ 2501900 h 3530600"/>
                  <a:gd name="connsiteX89" fmla="*/ 10528300 w 12153900"/>
                  <a:gd name="connsiteY89" fmla="*/ 2768600 h 3530600"/>
                  <a:gd name="connsiteX90" fmla="*/ 10744200 w 12153900"/>
                  <a:gd name="connsiteY90" fmla="*/ 977900 h 3530600"/>
                  <a:gd name="connsiteX91" fmla="*/ 10782300 w 12153900"/>
                  <a:gd name="connsiteY91" fmla="*/ 0 h 3530600"/>
                  <a:gd name="connsiteX92" fmla="*/ 10998200 w 12153900"/>
                  <a:gd name="connsiteY92" fmla="*/ 787400 h 3530600"/>
                  <a:gd name="connsiteX93" fmla="*/ 11201400 w 12153900"/>
                  <a:gd name="connsiteY93" fmla="*/ 3124200 h 3530600"/>
                  <a:gd name="connsiteX94" fmla="*/ 11328400 w 12153900"/>
                  <a:gd name="connsiteY94" fmla="*/ 2171700 h 3530600"/>
                  <a:gd name="connsiteX95" fmla="*/ 11442700 w 12153900"/>
                  <a:gd name="connsiteY95" fmla="*/ 1968500 h 3530600"/>
                  <a:gd name="connsiteX96" fmla="*/ 11493500 w 12153900"/>
                  <a:gd name="connsiteY96" fmla="*/ 2019300 h 3530600"/>
                  <a:gd name="connsiteX97" fmla="*/ 11531600 w 12153900"/>
                  <a:gd name="connsiteY97" fmla="*/ 1308100 h 3530600"/>
                  <a:gd name="connsiteX98" fmla="*/ 11633200 w 12153900"/>
                  <a:gd name="connsiteY98" fmla="*/ 1447800 h 3530600"/>
                  <a:gd name="connsiteX99" fmla="*/ 11760200 w 12153900"/>
                  <a:gd name="connsiteY99" fmla="*/ 2717800 h 3530600"/>
                  <a:gd name="connsiteX100" fmla="*/ 11874500 w 12153900"/>
                  <a:gd name="connsiteY100" fmla="*/ 2438400 h 3530600"/>
                  <a:gd name="connsiteX101" fmla="*/ 11938000 w 12153900"/>
                  <a:gd name="connsiteY101" fmla="*/ 2781300 h 3530600"/>
                  <a:gd name="connsiteX102" fmla="*/ 12153900 w 12153900"/>
                  <a:gd name="connsiteY102" fmla="*/ 1778000 h 3530600"/>
                  <a:gd name="connsiteX0" fmla="*/ 0 w 12153900"/>
                  <a:gd name="connsiteY0" fmla="*/ 1371600 h 3365500"/>
                  <a:gd name="connsiteX1" fmla="*/ 76200 w 12153900"/>
                  <a:gd name="connsiteY1" fmla="*/ 1778000 h 3365500"/>
                  <a:gd name="connsiteX2" fmla="*/ 139700 w 12153900"/>
                  <a:gd name="connsiteY2" fmla="*/ 1320800 h 3365500"/>
                  <a:gd name="connsiteX3" fmla="*/ 317500 w 12153900"/>
                  <a:gd name="connsiteY3" fmla="*/ 3365500 h 3365500"/>
                  <a:gd name="connsiteX4" fmla="*/ 495300 w 12153900"/>
                  <a:gd name="connsiteY4" fmla="*/ 1511300 h 3365500"/>
                  <a:gd name="connsiteX5" fmla="*/ 584200 w 12153900"/>
                  <a:gd name="connsiteY5" fmla="*/ 2159000 h 3365500"/>
                  <a:gd name="connsiteX6" fmla="*/ 736600 w 12153900"/>
                  <a:gd name="connsiteY6" fmla="*/ 787400 h 3365500"/>
                  <a:gd name="connsiteX7" fmla="*/ 914400 w 12153900"/>
                  <a:gd name="connsiteY7" fmla="*/ 2527300 h 3365500"/>
                  <a:gd name="connsiteX8" fmla="*/ 1041400 w 12153900"/>
                  <a:gd name="connsiteY8" fmla="*/ 1270000 h 3365500"/>
                  <a:gd name="connsiteX9" fmla="*/ 1130300 w 12153900"/>
                  <a:gd name="connsiteY9" fmla="*/ 1447800 h 3365500"/>
                  <a:gd name="connsiteX10" fmla="*/ 1193800 w 12153900"/>
                  <a:gd name="connsiteY10" fmla="*/ 2120900 h 3365500"/>
                  <a:gd name="connsiteX11" fmla="*/ 1282700 w 12153900"/>
                  <a:gd name="connsiteY11" fmla="*/ 1968500 h 3365500"/>
                  <a:gd name="connsiteX12" fmla="*/ 1308100 w 12153900"/>
                  <a:gd name="connsiteY12" fmla="*/ 1803400 h 3365500"/>
                  <a:gd name="connsiteX13" fmla="*/ 1473200 w 12153900"/>
                  <a:gd name="connsiteY13" fmla="*/ 2844800 h 3365500"/>
                  <a:gd name="connsiteX14" fmla="*/ 1574800 w 12153900"/>
                  <a:gd name="connsiteY14" fmla="*/ 2235200 h 3365500"/>
                  <a:gd name="connsiteX15" fmla="*/ 1714500 w 12153900"/>
                  <a:gd name="connsiteY15" fmla="*/ 2959100 h 3365500"/>
                  <a:gd name="connsiteX16" fmla="*/ 1917700 w 12153900"/>
                  <a:gd name="connsiteY16" fmla="*/ 1612900 h 3365500"/>
                  <a:gd name="connsiteX17" fmla="*/ 2044700 w 12153900"/>
                  <a:gd name="connsiteY17" fmla="*/ 2133600 h 3365500"/>
                  <a:gd name="connsiteX18" fmla="*/ 2146300 w 12153900"/>
                  <a:gd name="connsiteY18" fmla="*/ 2209800 h 3365500"/>
                  <a:gd name="connsiteX19" fmla="*/ 2286000 w 12153900"/>
                  <a:gd name="connsiteY19" fmla="*/ 1028700 h 3365500"/>
                  <a:gd name="connsiteX20" fmla="*/ 2349500 w 12153900"/>
                  <a:gd name="connsiteY20" fmla="*/ 558800 h 3365500"/>
                  <a:gd name="connsiteX21" fmla="*/ 2514600 w 12153900"/>
                  <a:gd name="connsiteY21" fmla="*/ 1244600 h 3365500"/>
                  <a:gd name="connsiteX22" fmla="*/ 2578100 w 12153900"/>
                  <a:gd name="connsiteY22" fmla="*/ 1790700 h 3365500"/>
                  <a:gd name="connsiteX23" fmla="*/ 2755900 w 12153900"/>
                  <a:gd name="connsiteY23" fmla="*/ 2857500 h 3365500"/>
                  <a:gd name="connsiteX24" fmla="*/ 2882900 w 12153900"/>
                  <a:gd name="connsiteY24" fmla="*/ 1612900 h 3365500"/>
                  <a:gd name="connsiteX25" fmla="*/ 3124200 w 12153900"/>
                  <a:gd name="connsiteY25" fmla="*/ 1231900 h 3365500"/>
                  <a:gd name="connsiteX26" fmla="*/ 3187700 w 12153900"/>
                  <a:gd name="connsiteY26" fmla="*/ 1701800 h 3365500"/>
                  <a:gd name="connsiteX27" fmla="*/ 3327400 w 12153900"/>
                  <a:gd name="connsiteY27" fmla="*/ 2527300 h 3365500"/>
                  <a:gd name="connsiteX28" fmla="*/ 3441700 w 12153900"/>
                  <a:gd name="connsiteY28" fmla="*/ 2108200 h 3365500"/>
                  <a:gd name="connsiteX29" fmla="*/ 3708400 w 12153900"/>
                  <a:gd name="connsiteY29" fmla="*/ 965200 h 3365500"/>
                  <a:gd name="connsiteX30" fmla="*/ 3848100 w 12153900"/>
                  <a:gd name="connsiteY30" fmla="*/ 2413000 h 3365500"/>
                  <a:gd name="connsiteX31" fmla="*/ 4025900 w 12153900"/>
                  <a:gd name="connsiteY31" fmla="*/ 2057400 h 3365500"/>
                  <a:gd name="connsiteX32" fmla="*/ 4140200 w 12153900"/>
                  <a:gd name="connsiteY32" fmla="*/ 2578100 h 3365500"/>
                  <a:gd name="connsiteX33" fmla="*/ 4229100 w 12153900"/>
                  <a:gd name="connsiteY33" fmla="*/ 2298700 h 3365500"/>
                  <a:gd name="connsiteX34" fmla="*/ 4305300 w 12153900"/>
                  <a:gd name="connsiteY34" fmla="*/ 2286000 h 3365500"/>
                  <a:gd name="connsiteX35" fmla="*/ 4381500 w 12153900"/>
                  <a:gd name="connsiteY35" fmla="*/ 2540000 h 3365500"/>
                  <a:gd name="connsiteX36" fmla="*/ 4533900 w 12153900"/>
                  <a:gd name="connsiteY36" fmla="*/ 1905000 h 3365500"/>
                  <a:gd name="connsiteX37" fmla="*/ 4711700 w 12153900"/>
                  <a:gd name="connsiteY37" fmla="*/ 2451100 h 3365500"/>
                  <a:gd name="connsiteX38" fmla="*/ 4775200 w 12153900"/>
                  <a:gd name="connsiteY38" fmla="*/ 2247900 h 3365500"/>
                  <a:gd name="connsiteX39" fmla="*/ 4914900 w 12153900"/>
                  <a:gd name="connsiteY39" fmla="*/ 190500 h 3365500"/>
                  <a:gd name="connsiteX40" fmla="*/ 4978400 w 12153900"/>
                  <a:gd name="connsiteY40" fmla="*/ 0 h 3365500"/>
                  <a:gd name="connsiteX41" fmla="*/ 5105400 w 12153900"/>
                  <a:gd name="connsiteY41" fmla="*/ 292100 h 3365500"/>
                  <a:gd name="connsiteX42" fmla="*/ 5257800 w 12153900"/>
                  <a:gd name="connsiteY42" fmla="*/ 1663700 h 3365500"/>
                  <a:gd name="connsiteX43" fmla="*/ 5372100 w 12153900"/>
                  <a:gd name="connsiteY43" fmla="*/ 3340100 h 3365500"/>
                  <a:gd name="connsiteX44" fmla="*/ 5638800 w 12153900"/>
                  <a:gd name="connsiteY44" fmla="*/ 1371600 h 3365500"/>
                  <a:gd name="connsiteX45" fmla="*/ 5727700 w 12153900"/>
                  <a:gd name="connsiteY45" fmla="*/ 1397000 h 3365500"/>
                  <a:gd name="connsiteX46" fmla="*/ 5765800 w 12153900"/>
                  <a:gd name="connsiteY46" fmla="*/ 952500 h 3365500"/>
                  <a:gd name="connsiteX47" fmla="*/ 5918200 w 12153900"/>
                  <a:gd name="connsiteY47" fmla="*/ 2476500 h 3365500"/>
                  <a:gd name="connsiteX48" fmla="*/ 6007100 w 12153900"/>
                  <a:gd name="connsiteY48" fmla="*/ 2222500 h 3365500"/>
                  <a:gd name="connsiteX49" fmla="*/ 6108700 w 12153900"/>
                  <a:gd name="connsiteY49" fmla="*/ 2057400 h 3365500"/>
                  <a:gd name="connsiteX50" fmla="*/ 6197600 w 12153900"/>
                  <a:gd name="connsiteY50" fmla="*/ 2120900 h 3365500"/>
                  <a:gd name="connsiteX51" fmla="*/ 6350000 w 12153900"/>
                  <a:gd name="connsiteY51" fmla="*/ 1435100 h 3365500"/>
                  <a:gd name="connsiteX52" fmla="*/ 6527800 w 12153900"/>
                  <a:gd name="connsiteY52" fmla="*/ 2501900 h 3365500"/>
                  <a:gd name="connsiteX53" fmla="*/ 6604000 w 12153900"/>
                  <a:gd name="connsiteY53" fmla="*/ 2235200 h 3365500"/>
                  <a:gd name="connsiteX54" fmla="*/ 6705600 w 12153900"/>
                  <a:gd name="connsiteY54" fmla="*/ 2349500 h 3365500"/>
                  <a:gd name="connsiteX55" fmla="*/ 6858000 w 12153900"/>
                  <a:gd name="connsiteY55" fmla="*/ 1676400 h 3365500"/>
                  <a:gd name="connsiteX56" fmla="*/ 7010400 w 12153900"/>
                  <a:gd name="connsiteY56" fmla="*/ 2171700 h 3365500"/>
                  <a:gd name="connsiteX57" fmla="*/ 7073900 w 12153900"/>
                  <a:gd name="connsiteY57" fmla="*/ 1955800 h 3365500"/>
                  <a:gd name="connsiteX58" fmla="*/ 7150100 w 12153900"/>
                  <a:gd name="connsiteY58" fmla="*/ 1943100 h 3365500"/>
                  <a:gd name="connsiteX59" fmla="*/ 7264400 w 12153900"/>
                  <a:gd name="connsiteY59" fmla="*/ 2628900 h 3365500"/>
                  <a:gd name="connsiteX60" fmla="*/ 7404100 w 12153900"/>
                  <a:gd name="connsiteY60" fmla="*/ 2641600 h 3365500"/>
                  <a:gd name="connsiteX61" fmla="*/ 7442200 w 12153900"/>
                  <a:gd name="connsiteY61" fmla="*/ 2540000 h 3365500"/>
                  <a:gd name="connsiteX62" fmla="*/ 7480300 w 12153900"/>
                  <a:gd name="connsiteY62" fmla="*/ 2692400 h 3365500"/>
                  <a:gd name="connsiteX63" fmla="*/ 7581900 w 12153900"/>
                  <a:gd name="connsiteY63" fmla="*/ 2806700 h 3365500"/>
                  <a:gd name="connsiteX64" fmla="*/ 7785100 w 12153900"/>
                  <a:gd name="connsiteY64" fmla="*/ 279400 h 3365500"/>
                  <a:gd name="connsiteX65" fmla="*/ 7886700 w 12153900"/>
                  <a:gd name="connsiteY65" fmla="*/ 330200 h 3365500"/>
                  <a:gd name="connsiteX66" fmla="*/ 7975600 w 12153900"/>
                  <a:gd name="connsiteY66" fmla="*/ 952500 h 3365500"/>
                  <a:gd name="connsiteX67" fmla="*/ 8216900 w 12153900"/>
                  <a:gd name="connsiteY67" fmla="*/ 2692400 h 3365500"/>
                  <a:gd name="connsiteX68" fmla="*/ 8369300 w 12153900"/>
                  <a:gd name="connsiteY68" fmla="*/ 1612900 h 3365500"/>
                  <a:gd name="connsiteX69" fmla="*/ 8458200 w 12153900"/>
                  <a:gd name="connsiteY69" fmla="*/ 2082800 h 3365500"/>
                  <a:gd name="connsiteX70" fmla="*/ 8559800 w 12153900"/>
                  <a:gd name="connsiteY70" fmla="*/ 1689100 h 3365500"/>
                  <a:gd name="connsiteX71" fmla="*/ 8610600 w 12153900"/>
                  <a:gd name="connsiteY71" fmla="*/ 1257300 h 3365500"/>
                  <a:gd name="connsiteX72" fmla="*/ 8674100 w 12153900"/>
                  <a:gd name="connsiteY72" fmla="*/ 2197100 h 3365500"/>
                  <a:gd name="connsiteX73" fmla="*/ 8788400 w 12153900"/>
                  <a:gd name="connsiteY73" fmla="*/ 2527300 h 3365500"/>
                  <a:gd name="connsiteX74" fmla="*/ 8877300 w 12153900"/>
                  <a:gd name="connsiteY74" fmla="*/ 1968500 h 3365500"/>
                  <a:gd name="connsiteX75" fmla="*/ 9004300 w 12153900"/>
                  <a:gd name="connsiteY75" fmla="*/ 2146300 h 3365500"/>
                  <a:gd name="connsiteX76" fmla="*/ 9156700 w 12153900"/>
                  <a:gd name="connsiteY76" fmla="*/ 1257300 h 3365500"/>
                  <a:gd name="connsiteX77" fmla="*/ 9296400 w 12153900"/>
                  <a:gd name="connsiteY77" fmla="*/ 2171700 h 3365500"/>
                  <a:gd name="connsiteX78" fmla="*/ 9347200 w 12153900"/>
                  <a:gd name="connsiteY78" fmla="*/ 2044700 h 3365500"/>
                  <a:gd name="connsiteX79" fmla="*/ 9385300 w 12153900"/>
                  <a:gd name="connsiteY79" fmla="*/ 2171700 h 3365500"/>
                  <a:gd name="connsiteX80" fmla="*/ 9423400 w 12153900"/>
                  <a:gd name="connsiteY80" fmla="*/ 2032000 h 3365500"/>
                  <a:gd name="connsiteX81" fmla="*/ 9575800 w 12153900"/>
                  <a:gd name="connsiteY81" fmla="*/ 2565400 h 3365500"/>
                  <a:gd name="connsiteX82" fmla="*/ 9626600 w 12153900"/>
                  <a:gd name="connsiteY82" fmla="*/ 2400300 h 3365500"/>
                  <a:gd name="connsiteX83" fmla="*/ 9740900 w 12153900"/>
                  <a:gd name="connsiteY83" fmla="*/ 2159000 h 3365500"/>
                  <a:gd name="connsiteX84" fmla="*/ 9791700 w 12153900"/>
                  <a:gd name="connsiteY84" fmla="*/ 2362200 h 3365500"/>
                  <a:gd name="connsiteX85" fmla="*/ 9880600 w 12153900"/>
                  <a:gd name="connsiteY85" fmla="*/ 2184400 h 3365500"/>
                  <a:gd name="connsiteX86" fmla="*/ 9982200 w 12153900"/>
                  <a:gd name="connsiteY86" fmla="*/ 1917700 h 3365500"/>
                  <a:gd name="connsiteX87" fmla="*/ 10147300 w 12153900"/>
                  <a:gd name="connsiteY87" fmla="*/ 2184400 h 3365500"/>
                  <a:gd name="connsiteX88" fmla="*/ 10299700 w 12153900"/>
                  <a:gd name="connsiteY88" fmla="*/ 2336800 h 3365500"/>
                  <a:gd name="connsiteX89" fmla="*/ 10528300 w 12153900"/>
                  <a:gd name="connsiteY89" fmla="*/ 2603500 h 3365500"/>
                  <a:gd name="connsiteX90" fmla="*/ 10744200 w 12153900"/>
                  <a:gd name="connsiteY90" fmla="*/ 812800 h 3365500"/>
                  <a:gd name="connsiteX91" fmla="*/ 10912057 w 12153900"/>
                  <a:gd name="connsiteY91" fmla="*/ 190500 h 3365500"/>
                  <a:gd name="connsiteX92" fmla="*/ 10998200 w 12153900"/>
                  <a:gd name="connsiteY92" fmla="*/ 622300 h 3365500"/>
                  <a:gd name="connsiteX93" fmla="*/ 11201400 w 12153900"/>
                  <a:gd name="connsiteY93" fmla="*/ 2959100 h 3365500"/>
                  <a:gd name="connsiteX94" fmla="*/ 11328400 w 12153900"/>
                  <a:gd name="connsiteY94" fmla="*/ 2006600 h 3365500"/>
                  <a:gd name="connsiteX95" fmla="*/ 11442700 w 12153900"/>
                  <a:gd name="connsiteY95" fmla="*/ 1803400 h 3365500"/>
                  <a:gd name="connsiteX96" fmla="*/ 11493500 w 12153900"/>
                  <a:gd name="connsiteY96" fmla="*/ 1854200 h 3365500"/>
                  <a:gd name="connsiteX97" fmla="*/ 11531600 w 12153900"/>
                  <a:gd name="connsiteY97" fmla="*/ 1143000 h 3365500"/>
                  <a:gd name="connsiteX98" fmla="*/ 11633200 w 12153900"/>
                  <a:gd name="connsiteY98" fmla="*/ 1282700 h 3365500"/>
                  <a:gd name="connsiteX99" fmla="*/ 11760200 w 12153900"/>
                  <a:gd name="connsiteY99" fmla="*/ 2552700 h 3365500"/>
                  <a:gd name="connsiteX100" fmla="*/ 11874500 w 12153900"/>
                  <a:gd name="connsiteY100" fmla="*/ 2273300 h 3365500"/>
                  <a:gd name="connsiteX101" fmla="*/ 11938000 w 12153900"/>
                  <a:gd name="connsiteY101" fmla="*/ 2616200 h 3365500"/>
                  <a:gd name="connsiteX102" fmla="*/ 12153900 w 12153900"/>
                  <a:gd name="connsiteY102" fmla="*/ 1612900 h 3365500"/>
                  <a:gd name="connsiteX0" fmla="*/ 0 w 12153900"/>
                  <a:gd name="connsiteY0" fmla="*/ 1371600 h 3365500"/>
                  <a:gd name="connsiteX1" fmla="*/ 76200 w 12153900"/>
                  <a:gd name="connsiteY1" fmla="*/ 1778000 h 3365500"/>
                  <a:gd name="connsiteX2" fmla="*/ 139700 w 12153900"/>
                  <a:gd name="connsiteY2" fmla="*/ 1320800 h 3365500"/>
                  <a:gd name="connsiteX3" fmla="*/ 317500 w 12153900"/>
                  <a:gd name="connsiteY3" fmla="*/ 3365500 h 3365500"/>
                  <a:gd name="connsiteX4" fmla="*/ 495300 w 12153900"/>
                  <a:gd name="connsiteY4" fmla="*/ 1511300 h 3365500"/>
                  <a:gd name="connsiteX5" fmla="*/ 584200 w 12153900"/>
                  <a:gd name="connsiteY5" fmla="*/ 2159000 h 3365500"/>
                  <a:gd name="connsiteX6" fmla="*/ 736600 w 12153900"/>
                  <a:gd name="connsiteY6" fmla="*/ 787400 h 3365500"/>
                  <a:gd name="connsiteX7" fmla="*/ 914400 w 12153900"/>
                  <a:gd name="connsiteY7" fmla="*/ 2527300 h 3365500"/>
                  <a:gd name="connsiteX8" fmla="*/ 1041400 w 12153900"/>
                  <a:gd name="connsiteY8" fmla="*/ 1270000 h 3365500"/>
                  <a:gd name="connsiteX9" fmla="*/ 1130300 w 12153900"/>
                  <a:gd name="connsiteY9" fmla="*/ 1447800 h 3365500"/>
                  <a:gd name="connsiteX10" fmla="*/ 1193800 w 12153900"/>
                  <a:gd name="connsiteY10" fmla="*/ 2120900 h 3365500"/>
                  <a:gd name="connsiteX11" fmla="*/ 1282700 w 12153900"/>
                  <a:gd name="connsiteY11" fmla="*/ 1968500 h 3365500"/>
                  <a:gd name="connsiteX12" fmla="*/ 1308100 w 12153900"/>
                  <a:gd name="connsiteY12" fmla="*/ 1803400 h 3365500"/>
                  <a:gd name="connsiteX13" fmla="*/ 1473200 w 12153900"/>
                  <a:gd name="connsiteY13" fmla="*/ 2844800 h 3365500"/>
                  <a:gd name="connsiteX14" fmla="*/ 1574800 w 12153900"/>
                  <a:gd name="connsiteY14" fmla="*/ 2235200 h 3365500"/>
                  <a:gd name="connsiteX15" fmla="*/ 1714500 w 12153900"/>
                  <a:gd name="connsiteY15" fmla="*/ 2959100 h 3365500"/>
                  <a:gd name="connsiteX16" fmla="*/ 1917700 w 12153900"/>
                  <a:gd name="connsiteY16" fmla="*/ 1612900 h 3365500"/>
                  <a:gd name="connsiteX17" fmla="*/ 2044700 w 12153900"/>
                  <a:gd name="connsiteY17" fmla="*/ 2133600 h 3365500"/>
                  <a:gd name="connsiteX18" fmla="*/ 2146300 w 12153900"/>
                  <a:gd name="connsiteY18" fmla="*/ 2209800 h 3365500"/>
                  <a:gd name="connsiteX19" fmla="*/ 2286000 w 12153900"/>
                  <a:gd name="connsiteY19" fmla="*/ 1028700 h 3365500"/>
                  <a:gd name="connsiteX20" fmla="*/ 2349500 w 12153900"/>
                  <a:gd name="connsiteY20" fmla="*/ 558800 h 3365500"/>
                  <a:gd name="connsiteX21" fmla="*/ 2514600 w 12153900"/>
                  <a:gd name="connsiteY21" fmla="*/ 1244600 h 3365500"/>
                  <a:gd name="connsiteX22" fmla="*/ 2578100 w 12153900"/>
                  <a:gd name="connsiteY22" fmla="*/ 1790700 h 3365500"/>
                  <a:gd name="connsiteX23" fmla="*/ 2755900 w 12153900"/>
                  <a:gd name="connsiteY23" fmla="*/ 2857500 h 3365500"/>
                  <a:gd name="connsiteX24" fmla="*/ 2882900 w 12153900"/>
                  <a:gd name="connsiteY24" fmla="*/ 1612900 h 3365500"/>
                  <a:gd name="connsiteX25" fmla="*/ 3124200 w 12153900"/>
                  <a:gd name="connsiteY25" fmla="*/ 1231900 h 3365500"/>
                  <a:gd name="connsiteX26" fmla="*/ 3187700 w 12153900"/>
                  <a:gd name="connsiteY26" fmla="*/ 1701800 h 3365500"/>
                  <a:gd name="connsiteX27" fmla="*/ 3327400 w 12153900"/>
                  <a:gd name="connsiteY27" fmla="*/ 2527300 h 3365500"/>
                  <a:gd name="connsiteX28" fmla="*/ 3441700 w 12153900"/>
                  <a:gd name="connsiteY28" fmla="*/ 2108200 h 3365500"/>
                  <a:gd name="connsiteX29" fmla="*/ 3708400 w 12153900"/>
                  <a:gd name="connsiteY29" fmla="*/ 965200 h 3365500"/>
                  <a:gd name="connsiteX30" fmla="*/ 3848100 w 12153900"/>
                  <a:gd name="connsiteY30" fmla="*/ 2413000 h 3365500"/>
                  <a:gd name="connsiteX31" fmla="*/ 4025900 w 12153900"/>
                  <a:gd name="connsiteY31" fmla="*/ 2057400 h 3365500"/>
                  <a:gd name="connsiteX32" fmla="*/ 4140200 w 12153900"/>
                  <a:gd name="connsiteY32" fmla="*/ 2578100 h 3365500"/>
                  <a:gd name="connsiteX33" fmla="*/ 4229100 w 12153900"/>
                  <a:gd name="connsiteY33" fmla="*/ 2298700 h 3365500"/>
                  <a:gd name="connsiteX34" fmla="*/ 4305300 w 12153900"/>
                  <a:gd name="connsiteY34" fmla="*/ 2286000 h 3365500"/>
                  <a:gd name="connsiteX35" fmla="*/ 4381500 w 12153900"/>
                  <a:gd name="connsiteY35" fmla="*/ 2540000 h 3365500"/>
                  <a:gd name="connsiteX36" fmla="*/ 4533900 w 12153900"/>
                  <a:gd name="connsiteY36" fmla="*/ 1905000 h 3365500"/>
                  <a:gd name="connsiteX37" fmla="*/ 4711700 w 12153900"/>
                  <a:gd name="connsiteY37" fmla="*/ 2451100 h 3365500"/>
                  <a:gd name="connsiteX38" fmla="*/ 4775200 w 12153900"/>
                  <a:gd name="connsiteY38" fmla="*/ 2247900 h 3365500"/>
                  <a:gd name="connsiteX39" fmla="*/ 4914900 w 12153900"/>
                  <a:gd name="connsiteY39" fmla="*/ 190500 h 3365500"/>
                  <a:gd name="connsiteX40" fmla="*/ 4978400 w 12153900"/>
                  <a:gd name="connsiteY40" fmla="*/ 0 h 3365500"/>
                  <a:gd name="connsiteX41" fmla="*/ 5105400 w 12153900"/>
                  <a:gd name="connsiteY41" fmla="*/ 292100 h 3365500"/>
                  <a:gd name="connsiteX42" fmla="*/ 5257800 w 12153900"/>
                  <a:gd name="connsiteY42" fmla="*/ 1663700 h 3365500"/>
                  <a:gd name="connsiteX43" fmla="*/ 5372100 w 12153900"/>
                  <a:gd name="connsiteY43" fmla="*/ 3340100 h 3365500"/>
                  <a:gd name="connsiteX44" fmla="*/ 5638800 w 12153900"/>
                  <a:gd name="connsiteY44" fmla="*/ 1371600 h 3365500"/>
                  <a:gd name="connsiteX45" fmla="*/ 5727700 w 12153900"/>
                  <a:gd name="connsiteY45" fmla="*/ 1397000 h 3365500"/>
                  <a:gd name="connsiteX46" fmla="*/ 5765800 w 12153900"/>
                  <a:gd name="connsiteY46" fmla="*/ 952500 h 3365500"/>
                  <a:gd name="connsiteX47" fmla="*/ 5918200 w 12153900"/>
                  <a:gd name="connsiteY47" fmla="*/ 2476500 h 3365500"/>
                  <a:gd name="connsiteX48" fmla="*/ 6007100 w 12153900"/>
                  <a:gd name="connsiteY48" fmla="*/ 2222500 h 3365500"/>
                  <a:gd name="connsiteX49" fmla="*/ 6108700 w 12153900"/>
                  <a:gd name="connsiteY49" fmla="*/ 2057400 h 3365500"/>
                  <a:gd name="connsiteX50" fmla="*/ 6197600 w 12153900"/>
                  <a:gd name="connsiteY50" fmla="*/ 2120900 h 3365500"/>
                  <a:gd name="connsiteX51" fmla="*/ 6350000 w 12153900"/>
                  <a:gd name="connsiteY51" fmla="*/ 1435100 h 3365500"/>
                  <a:gd name="connsiteX52" fmla="*/ 6527800 w 12153900"/>
                  <a:gd name="connsiteY52" fmla="*/ 2501900 h 3365500"/>
                  <a:gd name="connsiteX53" fmla="*/ 6604000 w 12153900"/>
                  <a:gd name="connsiteY53" fmla="*/ 2235200 h 3365500"/>
                  <a:gd name="connsiteX54" fmla="*/ 6705600 w 12153900"/>
                  <a:gd name="connsiteY54" fmla="*/ 2349500 h 3365500"/>
                  <a:gd name="connsiteX55" fmla="*/ 6858000 w 12153900"/>
                  <a:gd name="connsiteY55" fmla="*/ 1676400 h 3365500"/>
                  <a:gd name="connsiteX56" fmla="*/ 7010400 w 12153900"/>
                  <a:gd name="connsiteY56" fmla="*/ 2171700 h 3365500"/>
                  <a:gd name="connsiteX57" fmla="*/ 7073900 w 12153900"/>
                  <a:gd name="connsiteY57" fmla="*/ 1955800 h 3365500"/>
                  <a:gd name="connsiteX58" fmla="*/ 7150100 w 12153900"/>
                  <a:gd name="connsiteY58" fmla="*/ 1943100 h 3365500"/>
                  <a:gd name="connsiteX59" fmla="*/ 7264400 w 12153900"/>
                  <a:gd name="connsiteY59" fmla="*/ 2628900 h 3365500"/>
                  <a:gd name="connsiteX60" fmla="*/ 7404100 w 12153900"/>
                  <a:gd name="connsiteY60" fmla="*/ 2641600 h 3365500"/>
                  <a:gd name="connsiteX61" fmla="*/ 7442200 w 12153900"/>
                  <a:gd name="connsiteY61" fmla="*/ 2540000 h 3365500"/>
                  <a:gd name="connsiteX62" fmla="*/ 7480300 w 12153900"/>
                  <a:gd name="connsiteY62" fmla="*/ 2692400 h 3365500"/>
                  <a:gd name="connsiteX63" fmla="*/ 7581900 w 12153900"/>
                  <a:gd name="connsiteY63" fmla="*/ 2806700 h 3365500"/>
                  <a:gd name="connsiteX64" fmla="*/ 7785100 w 12153900"/>
                  <a:gd name="connsiteY64" fmla="*/ 279400 h 3365500"/>
                  <a:gd name="connsiteX65" fmla="*/ 7886700 w 12153900"/>
                  <a:gd name="connsiteY65" fmla="*/ 330200 h 3365500"/>
                  <a:gd name="connsiteX66" fmla="*/ 7975600 w 12153900"/>
                  <a:gd name="connsiteY66" fmla="*/ 952500 h 3365500"/>
                  <a:gd name="connsiteX67" fmla="*/ 8216900 w 12153900"/>
                  <a:gd name="connsiteY67" fmla="*/ 2692400 h 3365500"/>
                  <a:gd name="connsiteX68" fmla="*/ 8369300 w 12153900"/>
                  <a:gd name="connsiteY68" fmla="*/ 1612900 h 3365500"/>
                  <a:gd name="connsiteX69" fmla="*/ 8458200 w 12153900"/>
                  <a:gd name="connsiteY69" fmla="*/ 2082800 h 3365500"/>
                  <a:gd name="connsiteX70" fmla="*/ 8559800 w 12153900"/>
                  <a:gd name="connsiteY70" fmla="*/ 1689100 h 3365500"/>
                  <a:gd name="connsiteX71" fmla="*/ 8610600 w 12153900"/>
                  <a:gd name="connsiteY71" fmla="*/ 1257300 h 3365500"/>
                  <a:gd name="connsiteX72" fmla="*/ 8674100 w 12153900"/>
                  <a:gd name="connsiteY72" fmla="*/ 2197100 h 3365500"/>
                  <a:gd name="connsiteX73" fmla="*/ 8788400 w 12153900"/>
                  <a:gd name="connsiteY73" fmla="*/ 2527300 h 3365500"/>
                  <a:gd name="connsiteX74" fmla="*/ 8877300 w 12153900"/>
                  <a:gd name="connsiteY74" fmla="*/ 1968500 h 3365500"/>
                  <a:gd name="connsiteX75" fmla="*/ 9004300 w 12153900"/>
                  <a:gd name="connsiteY75" fmla="*/ 2146300 h 3365500"/>
                  <a:gd name="connsiteX76" fmla="*/ 9156700 w 12153900"/>
                  <a:gd name="connsiteY76" fmla="*/ 1257300 h 3365500"/>
                  <a:gd name="connsiteX77" fmla="*/ 9296400 w 12153900"/>
                  <a:gd name="connsiteY77" fmla="*/ 2171700 h 3365500"/>
                  <a:gd name="connsiteX78" fmla="*/ 9347200 w 12153900"/>
                  <a:gd name="connsiteY78" fmla="*/ 2044700 h 3365500"/>
                  <a:gd name="connsiteX79" fmla="*/ 9385300 w 12153900"/>
                  <a:gd name="connsiteY79" fmla="*/ 2171700 h 3365500"/>
                  <a:gd name="connsiteX80" fmla="*/ 9423400 w 12153900"/>
                  <a:gd name="connsiteY80" fmla="*/ 2032000 h 3365500"/>
                  <a:gd name="connsiteX81" fmla="*/ 9575800 w 12153900"/>
                  <a:gd name="connsiteY81" fmla="*/ 1317172 h 3365500"/>
                  <a:gd name="connsiteX82" fmla="*/ 9626600 w 12153900"/>
                  <a:gd name="connsiteY82" fmla="*/ 2400300 h 3365500"/>
                  <a:gd name="connsiteX83" fmla="*/ 9740900 w 12153900"/>
                  <a:gd name="connsiteY83" fmla="*/ 2159000 h 3365500"/>
                  <a:gd name="connsiteX84" fmla="*/ 9791700 w 12153900"/>
                  <a:gd name="connsiteY84" fmla="*/ 2362200 h 3365500"/>
                  <a:gd name="connsiteX85" fmla="*/ 9880600 w 12153900"/>
                  <a:gd name="connsiteY85" fmla="*/ 2184400 h 3365500"/>
                  <a:gd name="connsiteX86" fmla="*/ 9982200 w 12153900"/>
                  <a:gd name="connsiteY86" fmla="*/ 1917700 h 3365500"/>
                  <a:gd name="connsiteX87" fmla="*/ 10147300 w 12153900"/>
                  <a:gd name="connsiteY87" fmla="*/ 2184400 h 3365500"/>
                  <a:gd name="connsiteX88" fmla="*/ 10299700 w 12153900"/>
                  <a:gd name="connsiteY88" fmla="*/ 2336800 h 3365500"/>
                  <a:gd name="connsiteX89" fmla="*/ 10528300 w 12153900"/>
                  <a:gd name="connsiteY89" fmla="*/ 2603500 h 3365500"/>
                  <a:gd name="connsiteX90" fmla="*/ 10744200 w 12153900"/>
                  <a:gd name="connsiteY90" fmla="*/ 812800 h 3365500"/>
                  <a:gd name="connsiteX91" fmla="*/ 10912057 w 12153900"/>
                  <a:gd name="connsiteY91" fmla="*/ 190500 h 3365500"/>
                  <a:gd name="connsiteX92" fmla="*/ 10998200 w 12153900"/>
                  <a:gd name="connsiteY92" fmla="*/ 622300 h 3365500"/>
                  <a:gd name="connsiteX93" fmla="*/ 11201400 w 12153900"/>
                  <a:gd name="connsiteY93" fmla="*/ 2959100 h 3365500"/>
                  <a:gd name="connsiteX94" fmla="*/ 11328400 w 12153900"/>
                  <a:gd name="connsiteY94" fmla="*/ 2006600 h 3365500"/>
                  <a:gd name="connsiteX95" fmla="*/ 11442700 w 12153900"/>
                  <a:gd name="connsiteY95" fmla="*/ 1803400 h 3365500"/>
                  <a:gd name="connsiteX96" fmla="*/ 11493500 w 12153900"/>
                  <a:gd name="connsiteY96" fmla="*/ 1854200 h 3365500"/>
                  <a:gd name="connsiteX97" fmla="*/ 11531600 w 12153900"/>
                  <a:gd name="connsiteY97" fmla="*/ 1143000 h 3365500"/>
                  <a:gd name="connsiteX98" fmla="*/ 11633200 w 12153900"/>
                  <a:gd name="connsiteY98" fmla="*/ 1282700 h 3365500"/>
                  <a:gd name="connsiteX99" fmla="*/ 11760200 w 12153900"/>
                  <a:gd name="connsiteY99" fmla="*/ 2552700 h 3365500"/>
                  <a:gd name="connsiteX100" fmla="*/ 11874500 w 12153900"/>
                  <a:gd name="connsiteY100" fmla="*/ 2273300 h 3365500"/>
                  <a:gd name="connsiteX101" fmla="*/ 11938000 w 12153900"/>
                  <a:gd name="connsiteY101" fmla="*/ 2616200 h 3365500"/>
                  <a:gd name="connsiteX102" fmla="*/ 12153900 w 12153900"/>
                  <a:gd name="connsiteY102" fmla="*/ 1612900 h 3365500"/>
                  <a:gd name="connsiteX0" fmla="*/ 0 w 12153900"/>
                  <a:gd name="connsiteY0" fmla="*/ 1371600 h 3365500"/>
                  <a:gd name="connsiteX1" fmla="*/ 76200 w 12153900"/>
                  <a:gd name="connsiteY1" fmla="*/ 1778000 h 3365500"/>
                  <a:gd name="connsiteX2" fmla="*/ 139700 w 12153900"/>
                  <a:gd name="connsiteY2" fmla="*/ 1320800 h 3365500"/>
                  <a:gd name="connsiteX3" fmla="*/ 317500 w 12153900"/>
                  <a:gd name="connsiteY3" fmla="*/ 3365500 h 3365500"/>
                  <a:gd name="connsiteX4" fmla="*/ 495300 w 12153900"/>
                  <a:gd name="connsiteY4" fmla="*/ 1511300 h 3365500"/>
                  <a:gd name="connsiteX5" fmla="*/ 584200 w 12153900"/>
                  <a:gd name="connsiteY5" fmla="*/ 2159000 h 3365500"/>
                  <a:gd name="connsiteX6" fmla="*/ 736600 w 12153900"/>
                  <a:gd name="connsiteY6" fmla="*/ 787400 h 3365500"/>
                  <a:gd name="connsiteX7" fmla="*/ 914400 w 12153900"/>
                  <a:gd name="connsiteY7" fmla="*/ 2527300 h 3365500"/>
                  <a:gd name="connsiteX8" fmla="*/ 1041400 w 12153900"/>
                  <a:gd name="connsiteY8" fmla="*/ 1270000 h 3365500"/>
                  <a:gd name="connsiteX9" fmla="*/ 1130300 w 12153900"/>
                  <a:gd name="connsiteY9" fmla="*/ 1447800 h 3365500"/>
                  <a:gd name="connsiteX10" fmla="*/ 1193800 w 12153900"/>
                  <a:gd name="connsiteY10" fmla="*/ 2120900 h 3365500"/>
                  <a:gd name="connsiteX11" fmla="*/ 1282700 w 12153900"/>
                  <a:gd name="connsiteY11" fmla="*/ 1968500 h 3365500"/>
                  <a:gd name="connsiteX12" fmla="*/ 1308100 w 12153900"/>
                  <a:gd name="connsiteY12" fmla="*/ 1803400 h 3365500"/>
                  <a:gd name="connsiteX13" fmla="*/ 1473200 w 12153900"/>
                  <a:gd name="connsiteY13" fmla="*/ 2844800 h 3365500"/>
                  <a:gd name="connsiteX14" fmla="*/ 1574800 w 12153900"/>
                  <a:gd name="connsiteY14" fmla="*/ 2235200 h 3365500"/>
                  <a:gd name="connsiteX15" fmla="*/ 1714500 w 12153900"/>
                  <a:gd name="connsiteY15" fmla="*/ 2959100 h 3365500"/>
                  <a:gd name="connsiteX16" fmla="*/ 1917700 w 12153900"/>
                  <a:gd name="connsiteY16" fmla="*/ 1612900 h 3365500"/>
                  <a:gd name="connsiteX17" fmla="*/ 2044700 w 12153900"/>
                  <a:gd name="connsiteY17" fmla="*/ 2133600 h 3365500"/>
                  <a:gd name="connsiteX18" fmla="*/ 2146300 w 12153900"/>
                  <a:gd name="connsiteY18" fmla="*/ 2209800 h 3365500"/>
                  <a:gd name="connsiteX19" fmla="*/ 2286000 w 12153900"/>
                  <a:gd name="connsiteY19" fmla="*/ 1028700 h 3365500"/>
                  <a:gd name="connsiteX20" fmla="*/ 2349500 w 12153900"/>
                  <a:gd name="connsiteY20" fmla="*/ 558800 h 3365500"/>
                  <a:gd name="connsiteX21" fmla="*/ 2514600 w 12153900"/>
                  <a:gd name="connsiteY21" fmla="*/ 1244600 h 3365500"/>
                  <a:gd name="connsiteX22" fmla="*/ 2578100 w 12153900"/>
                  <a:gd name="connsiteY22" fmla="*/ 1790700 h 3365500"/>
                  <a:gd name="connsiteX23" fmla="*/ 2755900 w 12153900"/>
                  <a:gd name="connsiteY23" fmla="*/ 2857500 h 3365500"/>
                  <a:gd name="connsiteX24" fmla="*/ 2882900 w 12153900"/>
                  <a:gd name="connsiteY24" fmla="*/ 1612900 h 3365500"/>
                  <a:gd name="connsiteX25" fmla="*/ 3124200 w 12153900"/>
                  <a:gd name="connsiteY25" fmla="*/ 1231900 h 3365500"/>
                  <a:gd name="connsiteX26" fmla="*/ 3187700 w 12153900"/>
                  <a:gd name="connsiteY26" fmla="*/ 1701800 h 3365500"/>
                  <a:gd name="connsiteX27" fmla="*/ 3327400 w 12153900"/>
                  <a:gd name="connsiteY27" fmla="*/ 2527300 h 3365500"/>
                  <a:gd name="connsiteX28" fmla="*/ 3441700 w 12153900"/>
                  <a:gd name="connsiteY28" fmla="*/ 2108200 h 3365500"/>
                  <a:gd name="connsiteX29" fmla="*/ 3708400 w 12153900"/>
                  <a:gd name="connsiteY29" fmla="*/ 965200 h 3365500"/>
                  <a:gd name="connsiteX30" fmla="*/ 3848100 w 12153900"/>
                  <a:gd name="connsiteY30" fmla="*/ 2413000 h 3365500"/>
                  <a:gd name="connsiteX31" fmla="*/ 4025900 w 12153900"/>
                  <a:gd name="connsiteY31" fmla="*/ 2057400 h 3365500"/>
                  <a:gd name="connsiteX32" fmla="*/ 4140200 w 12153900"/>
                  <a:gd name="connsiteY32" fmla="*/ 2578100 h 3365500"/>
                  <a:gd name="connsiteX33" fmla="*/ 4229100 w 12153900"/>
                  <a:gd name="connsiteY33" fmla="*/ 2298700 h 3365500"/>
                  <a:gd name="connsiteX34" fmla="*/ 4305300 w 12153900"/>
                  <a:gd name="connsiteY34" fmla="*/ 2286000 h 3365500"/>
                  <a:gd name="connsiteX35" fmla="*/ 4381500 w 12153900"/>
                  <a:gd name="connsiteY35" fmla="*/ 2540000 h 3365500"/>
                  <a:gd name="connsiteX36" fmla="*/ 4533900 w 12153900"/>
                  <a:gd name="connsiteY36" fmla="*/ 1905000 h 3365500"/>
                  <a:gd name="connsiteX37" fmla="*/ 4711700 w 12153900"/>
                  <a:gd name="connsiteY37" fmla="*/ 2451100 h 3365500"/>
                  <a:gd name="connsiteX38" fmla="*/ 4775200 w 12153900"/>
                  <a:gd name="connsiteY38" fmla="*/ 2247900 h 3365500"/>
                  <a:gd name="connsiteX39" fmla="*/ 4914900 w 12153900"/>
                  <a:gd name="connsiteY39" fmla="*/ 190500 h 3365500"/>
                  <a:gd name="connsiteX40" fmla="*/ 4978400 w 12153900"/>
                  <a:gd name="connsiteY40" fmla="*/ 0 h 3365500"/>
                  <a:gd name="connsiteX41" fmla="*/ 5105400 w 12153900"/>
                  <a:gd name="connsiteY41" fmla="*/ 292100 h 3365500"/>
                  <a:gd name="connsiteX42" fmla="*/ 5257800 w 12153900"/>
                  <a:gd name="connsiteY42" fmla="*/ 1663700 h 3365500"/>
                  <a:gd name="connsiteX43" fmla="*/ 5372100 w 12153900"/>
                  <a:gd name="connsiteY43" fmla="*/ 3340100 h 3365500"/>
                  <a:gd name="connsiteX44" fmla="*/ 5638800 w 12153900"/>
                  <a:gd name="connsiteY44" fmla="*/ 1371600 h 3365500"/>
                  <a:gd name="connsiteX45" fmla="*/ 5727700 w 12153900"/>
                  <a:gd name="connsiteY45" fmla="*/ 1397000 h 3365500"/>
                  <a:gd name="connsiteX46" fmla="*/ 5765800 w 12153900"/>
                  <a:gd name="connsiteY46" fmla="*/ 952500 h 3365500"/>
                  <a:gd name="connsiteX47" fmla="*/ 5918200 w 12153900"/>
                  <a:gd name="connsiteY47" fmla="*/ 2476500 h 3365500"/>
                  <a:gd name="connsiteX48" fmla="*/ 6007100 w 12153900"/>
                  <a:gd name="connsiteY48" fmla="*/ 2222500 h 3365500"/>
                  <a:gd name="connsiteX49" fmla="*/ 6108700 w 12153900"/>
                  <a:gd name="connsiteY49" fmla="*/ 2057400 h 3365500"/>
                  <a:gd name="connsiteX50" fmla="*/ 6197600 w 12153900"/>
                  <a:gd name="connsiteY50" fmla="*/ 2120900 h 3365500"/>
                  <a:gd name="connsiteX51" fmla="*/ 6350000 w 12153900"/>
                  <a:gd name="connsiteY51" fmla="*/ 1435100 h 3365500"/>
                  <a:gd name="connsiteX52" fmla="*/ 6527800 w 12153900"/>
                  <a:gd name="connsiteY52" fmla="*/ 2501900 h 3365500"/>
                  <a:gd name="connsiteX53" fmla="*/ 6604000 w 12153900"/>
                  <a:gd name="connsiteY53" fmla="*/ 2235200 h 3365500"/>
                  <a:gd name="connsiteX54" fmla="*/ 6705600 w 12153900"/>
                  <a:gd name="connsiteY54" fmla="*/ 2349500 h 3365500"/>
                  <a:gd name="connsiteX55" fmla="*/ 6858000 w 12153900"/>
                  <a:gd name="connsiteY55" fmla="*/ 1676400 h 3365500"/>
                  <a:gd name="connsiteX56" fmla="*/ 7010400 w 12153900"/>
                  <a:gd name="connsiteY56" fmla="*/ 2171700 h 3365500"/>
                  <a:gd name="connsiteX57" fmla="*/ 7073900 w 12153900"/>
                  <a:gd name="connsiteY57" fmla="*/ 1955800 h 3365500"/>
                  <a:gd name="connsiteX58" fmla="*/ 7150100 w 12153900"/>
                  <a:gd name="connsiteY58" fmla="*/ 1943100 h 3365500"/>
                  <a:gd name="connsiteX59" fmla="*/ 7264400 w 12153900"/>
                  <a:gd name="connsiteY59" fmla="*/ 2628900 h 3365500"/>
                  <a:gd name="connsiteX60" fmla="*/ 7404100 w 12153900"/>
                  <a:gd name="connsiteY60" fmla="*/ 2641600 h 3365500"/>
                  <a:gd name="connsiteX61" fmla="*/ 7442200 w 12153900"/>
                  <a:gd name="connsiteY61" fmla="*/ 2540000 h 3365500"/>
                  <a:gd name="connsiteX62" fmla="*/ 7480300 w 12153900"/>
                  <a:gd name="connsiteY62" fmla="*/ 2692400 h 3365500"/>
                  <a:gd name="connsiteX63" fmla="*/ 7581900 w 12153900"/>
                  <a:gd name="connsiteY63" fmla="*/ 2806700 h 3365500"/>
                  <a:gd name="connsiteX64" fmla="*/ 7785100 w 12153900"/>
                  <a:gd name="connsiteY64" fmla="*/ 279400 h 3365500"/>
                  <a:gd name="connsiteX65" fmla="*/ 7886700 w 12153900"/>
                  <a:gd name="connsiteY65" fmla="*/ 330200 h 3365500"/>
                  <a:gd name="connsiteX66" fmla="*/ 7975600 w 12153900"/>
                  <a:gd name="connsiteY66" fmla="*/ 952500 h 3365500"/>
                  <a:gd name="connsiteX67" fmla="*/ 8216900 w 12153900"/>
                  <a:gd name="connsiteY67" fmla="*/ 2692400 h 3365500"/>
                  <a:gd name="connsiteX68" fmla="*/ 8369300 w 12153900"/>
                  <a:gd name="connsiteY68" fmla="*/ 1612900 h 3365500"/>
                  <a:gd name="connsiteX69" fmla="*/ 8458200 w 12153900"/>
                  <a:gd name="connsiteY69" fmla="*/ 2082800 h 3365500"/>
                  <a:gd name="connsiteX70" fmla="*/ 8559800 w 12153900"/>
                  <a:gd name="connsiteY70" fmla="*/ 1689100 h 3365500"/>
                  <a:gd name="connsiteX71" fmla="*/ 8610600 w 12153900"/>
                  <a:gd name="connsiteY71" fmla="*/ 1257300 h 3365500"/>
                  <a:gd name="connsiteX72" fmla="*/ 8674100 w 12153900"/>
                  <a:gd name="connsiteY72" fmla="*/ 2197100 h 3365500"/>
                  <a:gd name="connsiteX73" fmla="*/ 8788400 w 12153900"/>
                  <a:gd name="connsiteY73" fmla="*/ 2527300 h 3365500"/>
                  <a:gd name="connsiteX74" fmla="*/ 8877300 w 12153900"/>
                  <a:gd name="connsiteY74" fmla="*/ 1968500 h 3365500"/>
                  <a:gd name="connsiteX75" fmla="*/ 9004300 w 12153900"/>
                  <a:gd name="connsiteY75" fmla="*/ 2146300 h 3365500"/>
                  <a:gd name="connsiteX76" fmla="*/ 9156700 w 12153900"/>
                  <a:gd name="connsiteY76" fmla="*/ 1257300 h 3365500"/>
                  <a:gd name="connsiteX77" fmla="*/ 9296400 w 12153900"/>
                  <a:gd name="connsiteY77" fmla="*/ 2171700 h 3365500"/>
                  <a:gd name="connsiteX78" fmla="*/ 9347200 w 12153900"/>
                  <a:gd name="connsiteY78" fmla="*/ 2044700 h 3365500"/>
                  <a:gd name="connsiteX79" fmla="*/ 9385300 w 12153900"/>
                  <a:gd name="connsiteY79" fmla="*/ 2171700 h 3365500"/>
                  <a:gd name="connsiteX80" fmla="*/ 9423400 w 12153900"/>
                  <a:gd name="connsiteY80" fmla="*/ 2032000 h 3365500"/>
                  <a:gd name="connsiteX81" fmla="*/ 9575800 w 12153900"/>
                  <a:gd name="connsiteY81" fmla="*/ 1317172 h 3365500"/>
                  <a:gd name="connsiteX82" fmla="*/ 9711630 w 12153900"/>
                  <a:gd name="connsiteY82" fmla="*/ 1210128 h 3365500"/>
                  <a:gd name="connsiteX83" fmla="*/ 9740900 w 12153900"/>
                  <a:gd name="connsiteY83" fmla="*/ 2159000 h 3365500"/>
                  <a:gd name="connsiteX84" fmla="*/ 9791700 w 12153900"/>
                  <a:gd name="connsiteY84" fmla="*/ 2362200 h 3365500"/>
                  <a:gd name="connsiteX85" fmla="*/ 9880600 w 12153900"/>
                  <a:gd name="connsiteY85" fmla="*/ 2184400 h 3365500"/>
                  <a:gd name="connsiteX86" fmla="*/ 9982200 w 12153900"/>
                  <a:gd name="connsiteY86" fmla="*/ 1917700 h 3365500"/>
                  <a:gd name="connsiteX87" fmla="*/ 10147300 w 12153900"/>
                  <a:gd name="connsiteY87" fmla="*/ 2184400 h 3365500"/>
                  <a:gd name="connsiteX88" fmla="*/ 10299700 w 12153900"/>
                  <a:gd name="connsiteY88" fmla="*/ 2336800 h 3365500"/>
                  <a:gd name="connsiteX89" fmla="*/ 10528300 w 12153900"/>
                  <a:gd name="connsiteY89" fmla="*/ 2603500 h 3365500"/>
                  <a:gd name="connsiteX90" fmla="*/ 10744200 w 12153900"/>
                  <a:gd name="connsiteY90" fmla="*/ 812800 h 3365500"/>
                  <a:gd name="connsiteX91" fmla="*/ 10912057 w 12153900"/>
                  <a:gd name="connsiteY91" fmla="*/ 190500 h 3365500"/>
                  <a:gd name="connsiteX92" fmla="*/ 10998200 w 12153900"/>
                  <a:gd name="connsiteY92" fmla="*/ 622300 h 3365500"/>
                  <a:gd name="connsiteX93" fmla="*/ 11201400 w 12153900"/>
                  <a:gd name="connsiteY93" fmla="*/ 2959100 h 3365500"/>
                  <a:gd name="connsiteX94" fmla="*/ 11328400 w 12153900"/>
                  <a:gd name="connsiteY94" fmla="*/ 2006600 h 3365500"/>
                  <a:gd name="connsiteX95" fmla="*/ 11442700 w 12153900"/>
                  <a:gd name="connsiteY95" fmla="*/ 1803400 h 3365500"/>
                  <a:gd name="connsiteX96" fmla="*/ 11493500 w 12153900"/>
                  <a:gd name="connsiteY96" fmla="*/ 1854200 h 3365500"/>
                  <a:gd name="connsiteX97" fmla="*/ 11531600 w 12153900"/>
                  <a:gd name="connsiteY97" fmla="*/ 1143000 h 3365500"/>
                  <a:gd name="connsiteX98" fmla="*/ 11633200 w 12153900"/>
                  <a:gd name="connsiteY98" fmla="*/ 1282700 h 3365500"/>
                  <a:gd name="connsiteX99" fmla="*/ 11760200 w 12153900"/>
                  <a:gd name="connsiteY99" fmla="*/ 2552700 h 3365500"/>
                  <a:gd name="connsiteX100" fmla="*/ 11874500 w 12153900"/>
                  <a:gd name="connsiteY100" fmla="*/ 2273300 h 3365500"/>
                  <a:gd name="connsiteX101" fmla="*/ 11938000 w 12153900"/>
                  <a:gd name="connsiteY101" fmla="*/ 2616200 h 3365500"/>
                  <a:gd name="connsiteX102" fmla="*/ 12153900 w 12153900"/>
                  <a:gd name="connsiteY102" fmla="*/ 1612900 h 3365500"/>
                  <a:gd name="connsiteX0" fmla="*/ 0 w 12077700"/>
                  <a:gd name="connsiteY0" fmla="*/ 1778000 h 3365500"/>
                  <a:gd name="connsiteX1" fmla="*/ 63500 w 12077700"/>
                  <a:gd name="connsiteY1" fmla="*/ 1320800 h 3365500"/>
                  <a:gd name="connsiteX2" fmla="*/ 241300 w 12077700"/>
                  <a:gd name="connsiteY2" fmla="*/ 3365500 h 3365500"/>
                  <a:gd name="connsiteX3" fmla="*/ 419100 w 12077700"/>
                  <a:gd name="connsiteY3" fmla="*/ 1511300 h 3365500"/>
                  <a:gd name="connsiteX4" fmla="*/ 508000 w 12077700"/>
                  <a:gd name="connsiteY4" fmla="*/ 2159000 h 3365500"/>
                  <a:gd name="connsiteX5" fmla="*/ 660400 w 12077700"/>
                  <a:gd name="connsiteY5" fmla="*/ 787400 h 3365500"/>
                  <a:gd name="connsiteX6" fmla="*/ 838200 w 12077700"/>
                  <a:gd name="connsiteY6" fmla="*/ 2527300 h 3365500"/>
                  <a:gd name="connsiteX7" fmla="*/ 965200 w 12077700"/>
                  <a:gd name="connsiteY7" fmla="*/ 1270000 h 3365500"/>
                  <a:gd name="connsiteX8" fmla="*/ 1054100 w 12077700"/>
                  <a:gd name="connsiteY8" fmla="*/ 1447800 h 3365500"/>
                  <a:gd name="connsiteX9" fmla="*/ 1117600 w 12077700"/>
                  <a:gd name="connsiteY9" fmla="*/ 2120900 h 3365500"/>
                  <a:gd name="connsiteX10" fmla="*/ 1206500 w 12077700"/>
                  <a:gd name="connsiteY10" fmla="*/ 1968500 h 3365500"/>
                  <a:gd name="connsiteX11" fmla="*/ 1231900 w 12077700"/>
                  <a:gd name="connsiteY11" fmla="*/ 1803400 h 3365500"/>
                  <a:gd name="connsiteX12" fmla="*/ 1397000 w 12077700"/>
                  <a:gd name="connsiteY12" fmla="*/ 2844800 h 3365500"/>
                  <a:gd name="connsiteX13" fmla="*/ 1498600 w 12077700"/>
                  <a:gd name="connsiteY13" fmla="*/ 2235200 h 3365500"/>
                  <a:gd name="connsiteX14" fmla="*/ 1638300 w 12077700"/>
                  <a:gd name="connsiteY14" fmla="*/ 2959100 h 3365500"/>
                  <a:gd name="connsiteX15" fmla="*/ 1841500 w 12077700"/>
                  <a:gd name="connsiteY15" fmla="*/ 1612900 h 3365500"/>
                  <a:gd name="connsiteX16" fmla="*/ 1968500 w 12077700"/>
                  <a:gd name="connsiteY16" fmla="*/ 2133600 h 3365500"/>
                  <a:gd name="connsiteX17" fmla="*/ 2070100 w 12077700"/>
                  <a:gd name="connsiteY17" fmla="*/ 2209800 h 3365500"/>
                  <a:gd name="connsiteX18" fmla="*/ 2209800 w 12077700"/>
                  <a:gd name="connsiteY18" fmla="*/ 1028700 h 3365500"/>
                  <a:gd name="connsiteX19" fmla="*/ 2273300 w 12077700"/>
                  <a:gd name="connsiteY19" fmla="*/ 558800 h 3365500"/>
                  <a:gd name="connsiteX20" fmla="*/ 2438400 w 12077700"/>
                  <a:gd name="connsiteY20" fmla="*/ 1244600 h 3365500"/>
                  <a:gd name="connsiteX21" fmla="*/ 2501900 w 12077700"/>
                  <a:gd name="connsiteY21" fmla="*/ 1790700 h 3365500"/>
                  <a:gd name="connsiteX22" fmla="*/ 2679700 w 12077700"/>
                  <a:gd name="connsiteY22" fmla="*/ 2857500 h 3365500"/>
                  <a:gd name="connsiteX23" fmla="*/ 2806700 w 12077700"/>
                  <a:gd name="connsiteY23" fmla="*/ 1612900 h 3365500"/>
                  <a:gd name="connsiteX24" fmla="*/ 3048000 w 12077700"/>
                  <a:gd name="connsiteY24" fmla="*/ 1231900 h 3365500"/>
                  <a:gd name="connsiteX25" fmla="*/ 3111500 w 12077700"/>
                  <a:gd name="connsiteY25" fmla="*/ 1701800 h 3365500"/>
                  <a:gd name="connsiteX26" fmla="*/ 3251200 w 12077700"/>
                  <a:gd name="connsiteY26" fmla="*/ 2527300 h 3365500"/>
                  <a:gd name="connsiteX27" fmla="*/ 3365500 w 12077700"/>
                  <a:gd name="connsiteY27" fmla="*/ 2108200 h 3365500"/>
                  <a:gd name="connsiteX28" fmla="*/ 3632200 w 12077700"/>
                  <a:gd name="connsiteY28" fmla="*/ 965200 h 3365500"/>
                  <a:gd name="connsiteX29" fmla="*/ 3771900 w 12077700"/>
                  <a:gd name="connsiteY29" fmla="*/ 2413000 h 3365500"/>
                  <a:gd name="connsiteX30" fmla="*/ 3949700 w 12077700"/>
                  <a:gd name="connsiteY30" fmla="*/ 2057400 h 3365500"/>
                  <a:gd name="connsiteX31" fmla="*/ 4064000 w 12077700"/>
                  <a:gd name="connsiteY31" fmla="*/ 2578100 h 3365500"/>
                  <a:gd name="connsiteX32" fmla="*/ 4152900 w 12077700"/>
                  <a:gd name="connsiteY32" fmla="*/ 2298700 h 3365500"/>
                  <a:gd name="connsiteX33" fmla="*/ 4229100 w 12077700"/>
                  <a:gd name="connsiteY33" fmla="*/ 2286000 h 3365500"/>
                  <a:gd name="connsiteX34" fmla="*/ 4305300 w 12077700"/>
                  <a:gd name="connsiteY34" fmla="*/ 2540000 h 3365500"/>
                  <a:gd name="connsiteX35" fmla="*/ 4457700 w 12077700"/>
                  <a:gd name="connsiteY35" fmla="*/ 1905000 h 3365500"/>
                  <a:gd name="connsiteX36" fmla="*/ 4635500 w 12077700"/>
                  <a:gd name="connsiteY36" fmla="*/ 2451100 h 3365500"/>
                  <a:gd name="connsiteX37" fmla="*/ 4699000 w 12077700"/>
                  <a:gd name="connsiteY37" fmla="*/ 2247900 h 3365500"/>
                  <a:gd name="connsiteX38" fmla="*/ 4838700 w 12077700"/>
                  <a:gd name="connsiteY38" fmla="*/ 190500 h 3365500"/>
                  <a:gd name="connsiteX39" fmla="*/ 4902200 w 12077700"/>
                  <a:gd name="connsiteY39" fmla="*/ 0 h 3365500"/>
                  <a:gd name="connsiteX40" fmla="*/ 5029200 w 12077700"/>
                  <a:gd name="connsiteY40" fmla="*/ 292100 h 3365500"/>
                  <a:gd name="connsiteX41" fmla="*/ 5181600 w 12077700"/>
                  <a:gd name="connsiteY41" fmla="*/ 1663700 h 3365500"/>
                  <a:gd name="connsiteX42" fmla="*/ 5295900 w 12077700"/>
                  <a:gd name="connsiteY42" fmla="*/ 3340100 h 3365500"/>
                  <a:gd name="connsiteX43" fmla="*/ 5562600 w 12077700"/>
                  <a:gd name="connsiteY43" fmla="*/ 1371600 h 3365500"/>
                  <a:gd name="connsiteX44" fmla="*/ 5651500 w 12077700"/>
                  <a:gd name="connsiteY44" fmla="*/ 1397000 h 3365500"/>
                  <a:gd name="connsiteX45" fmla="*/ 5689600 w 12077700"/>
                  <a:gd name="connsiteY45" fmla="*/ 952500 h 3365500"/>
                  <a:gd name="connsiteX46" fmla="*/ 5842000 w 12077700"/>
                  <a:gd name="connsiteY46" fmla="*/ 2476500 h 3365500"/>
                  <a:gd name="connsiteX47" fmla="*/ 5930900 w 12077700"/>
                  <a:gd name="connsiteY47" fmla="*/ 2222500 h 3365500"/>
                  <a:gd name="connsiteX48" fmla="*/ 6032500 w 12077700"/>
                  <a:gd name="connsiteY48" fmla="*/ 2057400 h 3365500"/>
                  <a:gd name="connsiteX49" fmla="*/ 6121400 w 12077700"/>
                  <a:gd name="connsiteY49" fmla="*/ 2120900 h 3365500"/>
                  <a:gd name="connsiteX50" fmla="*/ 6273800 w 12077700"/>
                  <a:gd name="connsiteY50" fmla="*/ 1435100 h 3365500"/>
                  <a:gd name="connsiteX51" fmla="*/ 6451600 w 12077700"/>
                  <a:gd name="connsiteY51" fmla="*/ 2501900 h 3365500"/>
                  <a:gd name="connsiteX52" fmla="*/ 6527800 w 12077700"/>
                  <a:gd name="connsiteY52" fmla="*/ 2235200 h 3365500"/>
                  <a:gd name="connsiteX53" fmla="*/ 6629400 w 12077700"/>
                  <a:gd name="connsiteY53" fmla="*/ 2349500 h 3365500"/>
                  <a:gd name="connsiteX54" fmla="*/ 6781800 w 12077700"/>
                  <a:gd name="connsiteY54" fmla="*/ 1676400 h 3365500"/>
                  <a:gd name="connsiteX55" fmla="*/ 6934200 w 12077700"/>
                  <a:gd name="connsiteY55" fmla="*/ 2171700 h 3365500"/>
                  <a:gd name="connsiteX56" fmla="*/ 6997700 w 12077700"/>
                  <a:gd name="connsiteY56" fmla="*/ 1955800 h 3365500"/>
                  <a:gd name="connsiteX57" fmla="*/ 7073900 w 12077700"/>
                  <a:gd name="connsiteY57" fmla="*/ 1943100 h 3365500"/>
                  <a:gd name="connsiteX58" fmla="*/ 7188200 w 12077700"/>
                  <a:gd name="connsiteY58" fmla="*/ 2628900 h 3365500"/>
                  <a:gd name="connsiteX59" fmla="*/ 7327900 w 12077700"/>
                  <a:gd name="connsiteY59" fmla="*/ 2641600 h 3365500"/>
                  <a:gd name="connsiteX60" fmla="*/ 7366000 w 12077700"/>
                  <a:gd name="connsiteY60" fmla="*/ 2540000 h 3365500"/>
                  <a:gd name="connsiteX61" fmla="*/ 7404100 w 12077700"/>
                  <a:gd name="connsiteY61" fmla="*/ 2692400 h 3365500"/>
                  <a:gd name="connsiteX62" fmla="*/ 7505700 w 12077700"/>
                  <a:gd name="connsiteY62" fmla="*/ 2806700 h 3365500"/>
                  <a:gd name="connsiteX63" fmla="*/ 7708900 w 12077700"/>
                  <a:gd name="connsiteY63" fmla="*/ 279400 h 3365500"/>
                  <a:gd name="connsiteX64" fmla="*/ 7810500 w 12077700"/>
                  <a:gd name="connsiteY64" fmla="*/ 330200 h 3365500"/>
                  <a:gd name="connsiteX65" fmla="*/ 7899400 w 12077700"/>
                  <a:gd name="connsiteY65" fmla="*/ 952500 h 3365500"/>
                  <a:gd name="connsiteX66" fmla="*/ 8140700 w 12077700"/>
                  <a:gd name="connsiteY66" fmla="*/ 2692400 h 3365500"/>
                  <a:gd name="connsiteX67" fmla="*/ 8293100 w 12077700"/>
                  <a:gd name="connsiteY67" fmla="*/ 1612900 h 3365500"/>
                  <a:gd name="connsiteX68" fmla="*/ 8382000 w 12077700"/>
                  <a:gd name="connsiteY68" fmla="*/ 2082800 h 3365500"/>
                  <a:gd name="connsiteX69" fmla="*/ 8483600 w 12077700"/>
                  <a:gd name="connsiteY69" fmla="*/ 1689100 h 3365500"/>
                  <a:gd name="connsiteX70" fmla="*/ 8534400 w 12077700"/>
                  <a:gd name="connsiteY70" fmla="*/ 1257300 h 3365500"/>
                  <a:gd name="connsiteX71" fmla="*/ 8597900 w 12077700"/>
                  <a:gd name="connsiteY71" fmla="*/ 2197100 h 3365500"/>
                  <a:gd name="connsiteX72" fmla="*/ 8712200 w 12077700"/>
                  <a:gd name="connsiteY72" fmla="*/ 2527300 h 3365500"/>
                  <a:gd name="connsiteX73" fmla="*/ 8801100 w 12077700"/>
                  <a:gd name="connsiteY73" fmla="*/ 1968500 h 3365500"/>
                  <a:gd name="connsiteX74" fmla="*/ 8928100 w 12077700"/>
                  <a:gd name="connsiteY74" fmla="*/ 2146300 h 3365500"/>
                  <a:gd name="connsiteX75" fmla="*/ 9080500 w 12077700"/>
                  <a:gd name="connsiteY75" fmla="*/ 1257300 h 3365500"/>
                  <a:gd name="connsiteX76" fmla="*/ 9220200 w 12077700"/>
                  <a:gd name="connsiteY76" fmla="*/ 2171700 h 3365500"/>
                  <a:gd name="connsiteX77" fmla="*/ 9271000 w 12077700"/>
                  <a:gd name="connsiteY77" fmla="*/ 2044700 h 3365500"/>
                  <a:gd name="connsiteX78" fmla="*/ 9309100 w 12077700"/>
                  <a:gd name="connsiteY78" fmla="*/ 2171700 h 3365500"/>
                  <a:gd name="connsiteX79" fmla="*/ 9347200 w 12077700"/>
                  <a:gd name="connsiteY79" fmla="*/ 2032000 h 3365500"/>
                  <a:gd name="connsiteX80" fmla="*/ 9499600 w 12077700"/>
                  <a:gd name="connsiteY80" fmla="*/ 1317172 h 3365500"/>
                  <a:gd name="connsiteX81" fmla="*/ 9635430 w 12077700"/>
                  <a:gd name="connsiteY81" fmla="*/ 1210128 h 3365500"/>
                  <a:gd name="connsiteX82" fmla="*/ 9664700 w 12077700"/>
                  <a:gd name="connsiteY82" fmla="*/ 2159000 h 3365500"/>
                  <a:gd name="connsiteX83" fmla="*/ 9715500 w 12077700"/>
                  <a:gd name="connsiteY83" fmla="*/ 2362200 h 3365500"/>
                  <a:gd name="connsiteX84" fmla="*/ 9804400 w 12077700"/>
                  <a:gd name="connsiteY84" fmla="*/ 2184400 h 3365500"/>
                  <a:gd name="connsiteX85" fmla="*/ 9906000 w 12077700"/>
                  <a:gd name="connsiteY85" fmla="*/ 1917700 h 3365500"/>
                  <a:gd name="connsiteX86" fmla="*/ 10071100 w 12077700"/>
                  <a:gd name="connsiteY86" fmla="*/ 2184400 h 3365500"/>
                  <a:gd name="connsiteX87" fmla="*/ 10223500 w 12077700"/>
                  <a:gd name="connsiteY87" fmla="*/ 2336800 h 3365500"/>
                  <a:gd name="connsiteX88" fmla="*/ 10452100 w 12077700"/>
                  <a:gd name="connsiteY88" fmla="*/ 2603500 h 3365500"/>
                  <a:gd name="connsiteX89" fmla="*/ 10668000 w 12077700"/>
                  <a:gd name="connsiteY89" fmla="*/ 812800 h 3365500"/>
                  <a:gd name="connsiteX90" fmla="*/ 10835857 w 12077700"/>
                  <a:gd name="connsiteY90" fmla="*/ 190500 h 3365500"/>
                  <a:gd name="connsiteX91" fmla="*/ 10922000 w 12077700"/>
                  <a:gd name="connsiteY91" fmla="*/ 622300 h 3365500"/>
                  <a:gd name="connsiteX92" fmla="*/ 11125200 w 12077700"/>
                  <a:gd name="connsiteY92" fmla="*/ 2959100 h 3365500"/>
                  <a:gd name="connsiteX93" fmla="*/ 11252200 w 12077700"/>
                  <a:gd name="connsiteY93" fmla="*/ 2006600 h 3365500"/>
                  <a:gd name="connsiteX94" fmla="*/ 11366500 w 12077700"/>
                  <a:gd name="connsiteY94" fmla="*/ 1803400 h 3365500"/>
                  <a:gd name="connsiteX95" fmla="*/ 11417300 w 12077700"/>
                  <a:gd name="connsiteY95" fmla="*/ 1854200 h 3365500"/>
                  <a:gd name="connsiteX96" fmla="*/ 11455400 w 12077700"/>
                  <a:gd name="connsiteY96" fmla="*/ 1143000 h 3365500"/>
                  <a:gd name="connsiteX97" fmla="*/ 11557000 w 12077700"/>
                  <a:gd name="connsiteY97" fmla="*/ 1282700 h 3365500"/>
                  <a:gd name="connsiteX98" fmla="*/ 11684000 w 12077700"/>
                  <a:gd name="connsiteY98" fmla="*/ 2552700 h 3365500"/>
                  <a:gd name="connsiteX99" fmla="*/ 11798300 w 12077700"/>
                  <a:gd name="connsiteY99" fmla="*/ 2273300 h 3365500"/>
                  <a:gd name="connsiteX100" fmla="*/ 11861800 w 12077700"/>
                  <a:gd name="connsiteY100" fmla="*/ 2616200 h 3365500"/>
                  <a:gd name="connsiteX101" fmla="*/ 12077700 w 12077700"/>
                  <a:gd name="connsiteY101" fmla="*/ 1612900 h 3365500"/>
                  <a:gd name="connsiteX0" fmla="*/ 0 w 12077700"/>
                  <a:gd name="connsiteY0" fmla="*/ 1778000 h 3340100"/>
                  <a:gd name="connsiteX1" fmla="*/ 63500 w 12077700"/>
                  <a:gd name="connsiteY1" fmla="*/ 1320800 h 3340100"/>
                  <a:gd name="connsiteX2" fmla="*/ 419100 w 12077700"/>
                  <a:gd name="connsiteY2" fmla="*/ 1511300 h 3340100"/>
                  <a:gd name="connsiteX3" fmla="*/ 508000 w 12077700"/>
                  <a:gd name="connsiteY3" fmla="*/ 2159000 h 3340100"/>
                  <a:gd name="connsiteX4" fmla="*/ 660400 w 12077700"/>
                  <a:gd name="connsiteY4" fmla="*/ 787400 h 3340100"/>
                  <a:gd name="connsiteX5" fmla="*/ 838200 w 12077700"/>
                  <a:gd name="connsiteY5" fmla="*/ 2527300 h 3340100"/>
                  <a:gd name="connsiteX6" fmla="*/ 965200 w 12077700"/>
                  <a:gd name="connsiteY6" fmla="*/ 1270000 h 3340100"/>
                  <a:gd name="connsiteX7" fmla="*/ 1054100 w 12077700"/>
                  <a:gd name="connsiteY7" fmla="*/ 1447800 h 3340100"/>
                  <a:gd name="connsiteX8" fmla="*/ 1117600 w 12077700"/>
                  <a:gd name="connsiteY8" fmla="*/ 2120900 h 3340100"/>
                  <a:gd name="connsiteX9" fmla="*/ 1206500 w 12077700"/>
                  <a:gd name="connsiteY9" fmla="*/ 1968500 h 3340100"/>
                  <a:gd name="connsiteX10" fmla="*/ 1231900 w 12077700"/>
                  <a:gd name="connsiteY10" fmla="*/ 1803400 h 3340100"/>
                  <a:gd name="connsiteX11" fmla="*/ 1397000 w 12077700"/>
                  <a:gd name="connsiteY11" fmla="*/ 2844800 h 3340100"/>
                  <a:gd name="connsiteX12" fmla="*/ 1498600 w 12077700"/>
                  <a:gd name="connsiteY12" fmla="*/ 2235200 h 3340100"/>
                  <a:gd name="connsiteX13" fmla="*/ 1638300 w 12077700"/>
                  <a:gd name="connsiteY13" fmla="*/ 2959100 h 3340100"/>
                  <a:gd name="connsiteX14" fmla="*/ 1841500 w 12077700"/>
                  <a:gd name="connsiteY14" fmla="*/ 1612900 h 3340100"/>
                  <a:gd name="connsiteX15" fmla="*/ 1968500 w 12077700"/>
                  <a:gd name="connsiteY15" fmla="*/ 2133600 h 3340100"/>
                  <a:gd name="connsiteX16" fmla="*/ 2070100 w 12077700"/>
                  <a:gd name="connsiteY16" fmla="*/ 2209800 h 3340100"/>
                  <a:gd name="connsiteX17" fmla="*/ 2209800 w 12077700"/>
                  <a:gd name="connsiteY17" fmla="*/ 1028700 h 3340100"/>
                  <a:gd name="connsiteX18" fmla="*/ 2273300 w 12077700"/>
                  <a:gd name="connsiteY18" fmla="*/ 558800 h 3340100"/>
                  <a:gd name="connsiteX19" fmla="*/ 2438400 w 12077700"/>
                  <a:gd name="connsiteY19" fmla="*/ 1244600 h 3340100"/>
                  <a:gd name="connsiteX20" fmla="*/ 2501900 w 12077700"/>
                  <a:gd name="connsiteY20" fmla="*/ 1790700 h 3340100"/>
                  <a:gd name="connsiteX21" fmla="*/ 2679700 w 12077700"/>
                  <a:gd name="connsiteY21" fmla="*/ 2857500 h 3340100"/>
                  <a:gd name="connsiteX22" fmla="*/ 2806700 w 12077700"/>
                  <a:gd name="connsiteY22" fmla="*/ 1612900 h 3340100"/>
                  <a:gd name="connsiteX23" fmla="*/ 3048000 w 12077700"/>
                  <a:gd name="connsiteY23" fmla="*/ 1231900 h 3340100"/>
                  <a:gd name="connsiteX24" fmla="*/ 3111500 w 12077700"/>
                  <a:gd name="connsiteY24" fmla="*/ 1701800 h 3340100"/>
                  <a:gd name="connsiteX25" fmla="*/ 3251200 w 12077700"/>
                  <a:gd name="connsiteY25" fmla="*/ 2527300 h 3340100"/>
                  <a:gd name="connsiteX26" fmla="*/ 3365500 w 12077700"/>
                  <a:gd name="connsiteY26" fmla="*/ 2108200 h 3340100"/>
                  <a:gd name="connsiteX27" fmla="*/ 3632200 w 12077700"/>
                  <a:gd name="connsiteY27" fmla="*/ 965200 h 3340100"/>
                  <a:gd name="connsiteX28" fmla="*/ 3771900 w 12077700"/>
                  <a:gd name="connsiteY28" fmla="*/ 2413000 h 3340100"/>
                  <a:gd name="connsiteX29" fmla="*/ 3949700 w 12077700"/>
                  <a:gd name="connsiteY29" fmla="*/ 2057400 h 3340100"/>
                  <a:gd name="connsiteX30" fmla="*/ 4064000 w 12077700"/>
                  <a:gd name="connsiteY30" fmla="*/ 2578100 h 3340100"/>
                  <a:gd name="connsiteX31" fmla="*/ 4152900 w 12077700"/>
                  <a:gd name="connsiteY31" fmla="*/ 2298700 h 3340100"/>
                  <a:gd name="connsiteX32" fmla="*/ 4229100 w 12077700"/>
                  <a:gd name="connsiteY32" fmla="*/ 2286000 h 3340100"/>
                  <a:gd name="connsiteX33" fmla="*/ 4305300 w 12077700"/>
                  <a:gd name="connsiteY33" fmla="*/ 2540000 h 3340100"/>
                  <a:gd name="connsiteX34" fmla="*/ 4457700 w 12077700"/>
                  <a:gd name="connsiteY34" fmla="*/ 1905000 h 3340100"/>
                  <a:gd name="connsiteX35" fmla="*/ 4635500 w 12077700"/>
                  <a:gd name="connsiteY35" fmla="*/ 2451100 h 3340100"/>
                  <a:gd name="connsiteX36" fmla="*/ 4699000 w 12077700"/>
                  <a:gd name="connsiteY36" fmla="*/ 2247900 h 3340100"/>
                  <a:gd name="connsiteX37" fmla="*/ 4838700 w 12077700"/>
                  <a:gd name="connsiteY37" fmla="*/ 190500 h 3340100"/>
                  <a:gd name="connsiteX38" fmla="*/ 4902200 w 12077700"/>
                  <a:gd name="connsiteY38" fmla="*/ 0 h 3340100"/>
                  <a:gd name="connsiteX39" fmla="*/ 5029200 w 12077700"/>
                  <a:gd name="connsiteY39" fmla="*/ 292100 h 3340100"/>
                  <a:gd name="connsiteX40" fmla="*/ 5181600 w 12077700"/>
                  <a:gd name="connsiteY40" fmla="*/ 1663700 h 3340100"/>
                  <a:gd name="connsiteX41" fmla="*/ 5295900 w 12077700"/>
                  <a:gd name="connsiteY41" fmla="*/ 3340100 h 3340100"/>
                  <a:gd name="connsiteX42" fmla="*/ 5562600 w 12077700"/>
                  <a:gd name="connsiteY42" fmla="*/ 1371600 h 3340100"/>
                  <a:gd name="connsiteX43" fmla="*/ 5651500 w 12077700"/>
                  <a:gd name="connsiteY43" fmla="*/ 1397000 h 3340100"/>
                  <a:gd name="connsiteX44" fmla="*/ 5689600 w 12077700"/>
                  <a:gd name="connsiteY44" fmla="*/ 952500 h 3340100"/>
                  <a:gd name="connsiteX45" fmla="*/ 5842000 w 12077700"/>
                  <a:gd name="connsiteY45" fmla="*/ 2476500 h 3340100"/>
                  <a:gd name="connsiteX46" fmla="*/ 5930900 w 12077700"/>
                  <a:gd name="connsiteY46" fmla="*/ 2222500 h 3340100"/>
                  <a:gd name="connsiteX47" fmla="*/ 6032500 w 12077700"/>
                  <a:gd name="connsiteY47" fmla="*/ 2057400 h 3340100"/>
                  <a:gd name="connsiteX48" fmla="*/ 6121400 w 12077700"/>
                  <a:gd name="connsiteY48" fmla="*/ 2120900 h 3340100"/>
                  <a:gd name="connsiteX49" fmla="*/ 6273800 w 12077700"/>
                  <a:gd name="connsiteY49" fmla="*/ 1435100 h 3340100"/>
                  <a:gd name="connsiteX50" fmla="*/ 6451600 w 12077700"/>
                  <a:gd name="connsiteY50" fmla="*/ 2501900 h 3340100"/>
                  <a:gd name="connsiteX51" fmla="*/ 6527800 w 12077700"/>
                  <a:gd name="connsiteY51" fmla="*/ 2235200 h 3340100"/>
                  <a:gd name="connsiteX52" fmla="*/ 6629400 w 12077700"/>
                  <a:gd name="connsiteY52" fmla="*/ 2349500 h 3340100"/>
                  <a:gd name="connsiteX53" fmla="*/ 6781800 w 12077700"/>
                  <a:gd name="connsiteY53" fmla="*/ 1676400 h 3340100"/>
                  <a:gd name="connsiteX54" fmla="*/ 6934200 w 12077700"/>
                  <a:gd name="connsiteY54" fmla="*/ 2171700 h 3340100"/>
                  <a:gd name="connsiteX55" fmla="*/ 6997700 w 12077700"/>
                  <a:gd name="connsiteY55" fmla="*/ 1955800 h 3340100"/>
                  <a:gd name="connsiteX56" fmla="*/ 7073900 w 12077700"/>
                  <a:gd name="connsiteY56" fmla="*/ 1943100 h 3340100"/>
                  <a:gd name="connsiteX57" fmla="*/ 7188200 w 12077700"/>
                  <a:gd name="connsiteY57" fmla="*/ 2628900 h 3340100"/>
                  <a:gd name="connsiteX58" fmla="*/ 7327900 w 12077700"/>
                  <a:gd name="connsiteY58" fmla="*/ 2641600 h 3340100"/>
                  <a:gd name="connsiteX59" fmla="*/ 7366000 w 12077700"/>
                  <a:gd name="connsiteY59" fmla="*/ 2540000 h 3340100"/>
                  <a:gd name="connsiteX60" fmla="*/ 7404100 w 12077700"/>
                  <a:gd name="connsiteY60" fmla="*/ 2692400 h 3340100"/>
                  <a:gd name="connsiteX61" fmla="*/ 7505700 w 12077700"/>
                  <a:gd name="connsiteY61" fmla="*/ 2806700 h 3340100"/>
                  <a:gd name="connsiteX62" fmla="*/ 7708900 w 12077700"/>
                  <a:gd name="connsiteY62" fmla="*/ 279400 h 3340100"/>
                  <a:gd name="connsiteX63" fmla="*/ 7810500 w 12077700"/>
                  <a:gd name="connsiteY63" fmla="*/ 330200 h 3340100"/>
                  <a:gd name="connsiteX64" fmla="*/ 7899400 w 12077700"/>
                  <a:gd name="connsiteY64" fmla="*/ 952500 h 3340100"/>
                  <a:gd name="connsiteX65" fmla="*/ 8140700 w 12077700"/>
                  <a:gd name="connsiteY65" fmla="*/ 2692400 h 3340100"/>
                  <a:gd name="connsiteX66" fmla="*/ 8293100 w 12077700"/>
                  <a:gd name="connsiteY66" fmla="*/ 1612900 h 3340100"/>
                  <a:gd name="connsiteX67" fmla="*/ 8382000 w 12077700"/>
                  <a:gd name="connsiteY67" fmla="*/ 2082800 h 3340100"/>
                  <a:gd name="connsiteX68" fmla="*/ 8483600 w 12077700"/>
                  <a:gd name="connsiteY68" fmla="*/ 1689100 h 3340100"/>
                  <a:gd name="connsiteX69" fmla="*/ 8534400 w 12077700"/>
                  <a:gd name="connsiteY69" fmla="*/ 1257300 h 3340100"/>
                  <a:gd name="connsiteX70" fmla="*/ 8597900 w 12077700"/>
                  <a:gd name="connsiteY70" fmla="*/ 2197100 h 3340100"/>
                  <a:gd name="connsiteX71" fmla="*/ 8712200 w 12077700"/>
                  <a:gd name="connsiteY71" fmla="*/ 2527300 h 3340100"/>
                  <a:gd name="connsiteX72" fmla="*/ 8801100 w 12077700"/>
                  <a:gd name="connsiteY72" fmla="*/ 1968500 h 3340100"/>
                  <a:gd name="connsiteX73" fmla="*/ 8928100 w 12077700"/>
                  <a:gd name="connsiteY73" fmla="*/ 2146300 h 3340100"/>
                  <a:gd name="connsiteX74" fmla="*/ 9080500 w 12077700"/>
                  <a:gd name="connsiteY74" fmla="*/ 1257300 h 3340100"/>
                  <a:gd name="connsiteX75" fmla="*/ 9220200 w 12077700"/>
                  <a:gd name="connsiteY75" fmla="*/ 2171700 h 3340100"/>
                  <a:gd name="connsiteX76" fmla="*/ 9271000 w 12077700"/>
                  <a:gd name="connsiteY76" fmla="*/ 2044700 h 3340100"/>
                  <a:gd name="connsiteX77" fmla="*/ 9309100 w 12077700"/>
                  <a:gd name="connsiteY77" fmla="*/ 2171700 h 3340100"/>
                  <a:gd name="connsiteX78" fmla="*/ 9347200 w 12077700"/>
                  <a:gd name="connsiteY78" fmla="*/ 2032000 h 3340100"/>
                  <a:gd name="connsiteX79" fmla="*/ 9499600 w 12077700"/>
                  <a:gd name="connsiteY79" fmla="*/ 1317172 h 3340100"/>
                  <a:gd name="connsiteX80" fmla="*/ 9635430 w 12077700"/>
                  <a:gd name="connsiteY80" fmla="*/ 1210128 h 3340100"/>
                  <a:gd name="connsiteX81" fmla="*/ 9664700 w 12077700"/>
                  <a:gd name="connsiteY81" fmla="*/ 2159000 h 3340100"/>
                  <a:gd name="connsiteX82" fmla="*/ 9715500 w 12077700"/>
                  <a:gd name="connsiteY82" fmla="*/ 2362200 h 3340100"/>
                  <a:gd name="connsiteX83" fmla="*/ 9804400 w 12077700"/>
                  <a:gd name="connsiteY83" fmla="*/ 2184400 h 3340100"/>
                  <a:gd name="connsiteX84" fmla="*/ 9906000 w 12077700"/>
                  <a:gd name="connsiteY84" fmla="*/ 1917700 h 3340100"/>
                  <a:gd name="connsiteX85" fmla="*/ 10071100 w 12077700"/>
                  <a:gd name="connsiteY85" fmla="*/ 2184400 h 3340100"/>
                  <a:gd name="connsiteX86" fmla="*/ 10223500 w 12077700"/>
                  <a:gd name="connsiteY86" fmla="*/ 2336800 h 3340100"/>
                  <a:gd name="connsiteX87" fmla="*/ 10452100 w 12077700"/>
                  <a:gd name="connsiteY87" fmla="*/ 2603500 h 3340100"/>
                  <a:gd name="connsiteX88" fmla="*/ 10668000 w 12077700"/>
                  <a:gd name="connsiteY88" fmla="*/ 812800 h 3340100"/>
                  <a:gd name="connsiteX89" fmla="*/ 10835857 w 12077700"/>
                  <a:gd name="connsiteY89" fmla="*/ 190500 h 3340100"/>
                  <a:gd name="connsiteX90" fmla="*/ 10922000 w 12077700"/>
                  <a:gd name="connsiteY90" fmla="*/ 622300 h 3340100"/>
                  <a:gd name="connsiteX91" fmla="*/ 11125200 w 12077700"/>
                  <a:gd name="connsiteY91" fmla="*/ 2959100 h 3340100"/>
                  <a:gd name="connsiteX92" fmla="*/ 11252200 w 12077700"/>
                  <a:gd name="connsiteY92" fmla="*/ 2006600 h 3340100"/>
                  <a:gd name="connsiteX93" fmla="*/ 11366500 w 12077700"/>
                  <a:gd name="connsiteY93" fmla="*/ 1803400 h 3340100"/>
                  <a:gd name="connsiteX94" fmla="*/ 11417300 w 12077700"/>
                  <a:gd name="connsiteY94" fmla="*/ 1854200 h 3340100"/>
                  <a:gd name="connsiteX95" fmla="*/ 11455400 w 12077700"/>
                  <a:gd name="connsiteY95" fmla="*/ 1143000 h 3340100"/>
                  <a:gd name="connsiteX96" fmla="*/ 11557000 w 12077700"/>
                  <a:gd name="connsiteY96" fmla="*/ 1282700 h 3340100"/>
                  <a:gd name="connsiteX97" fmla="*/ 11684000 w 12077700"/>
                  <a:gd name="connsiteY97" fmla="*/ 2552700 h 3340100"/>
                  <a:gd name="connsiteX98" fmla="*/ 11798300 w 12077700"/>
                  <a:gd name="connsiteY98" fmla="*/ 2273300 h 3340100"/>
                  <a:gd name="connsiteX99" fmla="*/ 11861800 w 12077700"/>
                  <a:gd name="connsiteY99" fmla="*/ 2616200 h 3340100"/>
                  <a:gd name="connsiteX100" fmla="*/ 12077700 w 12077700"/>
                  <a:gd name="connsiteY100" fmla="*/ 1612900 h 3340100"/>
                  <a:gd name="connsiteX0" fmla="*/ 0 w 12077700"/>
                  <a:gd name="connsiteY0" fmla="*/ 1778000 h 3340100"/>
                  <a:gd name="connsiteX1" fmla="*/ 419100 w 12077700"/>
                  <a:gd name="connsiteY1" fmla="*/ 1511300 h 3340100"/>
                  <a:gd name="connsiteX2" fmla="*/ 508000 w 12077700"/>
                  <a:gd name="connsiteY2" fmla="*/ 2159000 h 3340100"/>
                  <a:gd name="connsiteX3" fmla="*/ 660400 w 12077700"/>
                  <a:gd name="connsiteY3" fmla="*/ 787400 h 3340100"/>
                  <a:gd name="connsiteX4" fmla="*/ 838200 w 12077700"/>
                  <a:gd name="connsiteY4" fmla="*/ 2527300 h 3340100"/>
                  <a:gd name="connsiteX5" fmla="*/ 965200 w 12077700"/>
                  <a:gd name="connsiteY5" fmla="*/ 1270000 h 3340100"/>
                  <a:gd name="connsiteX6" fmla="*/ 1054100 w 12077700"/>
                  <a:gd name="connsiteY6" fmla="*/ 1447800 h 3340100"/>
                  <a:gd name="connsiteX7" fmla="*/ 1117600 w 12077700"/>
                  <a:gd name="connsiteY7" fmla="*/ 2120900 h 3340100"/>
                  <a:gd name="connsiteX8" fmla="*/ 1206500 w 12077700"/>
                  <a:gd name="connsiteY8" fmla="*/ 1968500 h 3340100"/>
                  <a:gd name="connsiteX9" fmla="*/ 1231900 w 12077700"/>
                  <a:gd name="connsiteY9" fmla="*/ 1803400 h 3340100"/>
                  <a:gd name="connsiteX10" fmla="*/ 1397000 w 12077700"/>
                  <a:gd name="connsiteY10" fmla="*/ 2844800 h 3340100"/>
                  <a:gd name="connsiteX11" fmla="*/ 1498600 w 12077700"/>
                  <a:gd name="connsiteY11" fmla="*/ 2235200 h 3340100"/>
                  <a:gd name="connsiteX12" fmla="*/ 1638300 w 12077700"/>
                  <a:gd name="connsiteY12" fmla="*/ 2959100 h 3340100"/>
                  <a:gd name="connsiteX13" fmla="*/ 1841500 w 12077700"/>
                  <a:gd name="connsiteY13" fmla="*/ 1612900 h 3340100"/>
                  <a:gd name="connsiteX14" fmla="*/ 1968500 w 12077700"/>
                  <a:gd name="connsiteY14" fmla="*/ 2133600 h 3340100"/>
                  <a:gd name="connsiteX15" fmla="*/ 2070100 w 12077700"/>
                  <a:gd name="connsiteY15" fmla="*/ 2209800 h 3340100"/>
                  <a:gd name="connsiteX16" fmla="*/ 2209800 w 12077700"/>
                  <a:gd name="connsiteY16" fmla="*/ 1028700 h 3340100"/>
                  <a:gd name="connsiteX17" fmla="*/ 2273300 w 12077700"/>
                  <a:gd name="connsiteY17" fmla="*/ 558800 h 3340100"/>
                  <a:gd name="connsiteX18" fmla="*/ 2438400 w 12077700"/>
                  <a:gd name="connsiteY18" fmla="*/ 1244600 h 3340100"/>
                  <a:gd name="connsiteX19" fmla="*/ 2501900 w 12077700"/>
                  <a:gd name="connsiteY19" fmla="*/ 1790700 h 3340100"/>
                  <a:gd name="connsiteX20" fmla="*/ 2679700 w 12077700"/>
                  <a:gd name="connsiteY20" fmla="*/ 2857500 h 3340100"/>
                  <a:gd name="connsiteX21" fmla="*/ 2806700 w 12077700"/>
                  <a:gd name="connsiteY21" fmla="*/ 1612900 h 3340100"/>
                  <a:gd name="connsiteX22" fmla="*/ 3048000 w 12077700"/>
                  <a:gd name="connsiteY22" fmla="*/ 1231900 h 3340100"/>
                  <a:gd name="connsiteX23" fmla="*/ 3111500 w 12077700"/>
                  <a:gd name="connsiteY23" fmla="*/ 1701800 h 3340100"/>
                  <a:gd name="connsiteX24" fmla="*/ 3251200 w 12077700"/>
                  <a:gd name="connsiteY24" fmla="*/ 2527300 h 3340100"/>
                  <a:gd name="connsiteX25" fmla="*/ 3365500 w 12077700"/>
                  <a:gd name="connsiteY25" fmla="*/ 2108200 h 3340100"/>
                  <a:gd name="connsiteX26" fmla="*/ 3632200 w 12077700"/>
                  <a:gd name="connsiteY26" fmla="*/ 965200 h 3340100"/>
                  <a:gd name="connsiteX27" fmla="*/ 3771900 w 12077700"/>
                  <a:gd name="connsiteY27" fmla="*/ 2413000 h 3340100"/>
                  <a:gd name="connsiteX28" fmla="*/ 3949700 w 12077700"/>
                  <a:gd name="connsiteY28" fmla="*/ 2057400 h 3340100"/>
                  <a:gd name="connsiteX29" fmla="*/ 4064000 w 12077700"/>
                  <a:gd name="connsiteY29" fmla="*/ 2578100 h 3340100"/>
                  <a:gd name="connsiteX30" fmla="*/ 4152900 w 12077700"/>
                  <a:gd name="connsiteY30" fmla="*/ 2298700 h 3340100"/>
                  <a:gd name="connsiteX31" fmla="*/ 4229100 w 12077700"/>
                  <a:gd name="connsiteY31" fmla="*/ 2286000 h 3340100"/>
                  <a:gd name="connsiteX32" fmla="*/ 4305300 w 12077700"/>
                  <a:gd name="connsiteY32" fmla="*/ 2540000 h 3340100"/>
                  <a:gd name="connsiteX33" fmla="*/ 4457700 w 12077700"/>
                  <a:gd name="connsiteY33" fmla="*/ 1905000 h 3340100"/>
                  <a:gd name="connsiteX34" fmla="*/ 4635500 w 12077700"/>
                  <a:gd name="connsiteY34" fmla="*/ 2451100 h 3340100"/>
                  <a:gd name="connsiteX35" fmla="*/ 4699000 w 12077700"/>
                  <a:gd name="connsiteY35" fmla="*/ 2247900 h 3340100"/>
                  <a:gd name="connsiteX36" fmla="*/ 4838700 w 12077700"/>
                  <a:gd name="connsiteY36" fmla="*/ 190500 h 3340100"/>
                  <a:gd name="connsiteX37" fmla="*/ 4902200 w 12077700"/>
                  <a:gd name="connsiteY37" fmla="*/ 0 h 3340100"/>
                  <a:gd name="connsiteX38" fmla="*/ 5029200 w 12077700"/>
                  <a:gd name="connsiteY38" fmla="*/ 292100 h 3340100"/>
                  <a:gd name="connsiteX39" fmla="*/ 5181600 w 12077700"/>
                  <a:gd name="connsiteY39" fmla="*/ 1663700 h 3340100"/>
                  <a:gd name="connsiteX40" fmla="*/ 5295900 w 12077700"/>
                  <a:gd name="connsiteY40" fmla="*/ 3340100 h 3340100"/>
                  <a:gd name="connsiteX41" fmla="*/ 5562600 w 12077700"/>
                  <a:gd name="connsiteY41" fmla="*/ 1371600 h 3340100"/>
                  <a:gd name="connsiteX42" fmla="*/ 5651500 w 12077700"/>
                  <a:gd name="connsiteY42" fmla="*/ 1397000 h 3340100"/>
                  <a:gd name="connsiteX43" fmla="*/ 5689600 w 12077700"/>
                  <a:gd name="connsiteY43" fmla="*/ 952500 h 3340100"/>
                  <a:gd name="connsiteX44" fmla="*/ 5842000 w 12077700"/>
                  <a:gd name="connsiteY44" fmla="*/ 2476500 h 3340100"/>
                  <a:gd name="connsiteX45" fmla="*/ 5930900 w 12077700"/>
                  <a:gd name="connsiteY45" fmla="*/ 2222500 h 3340100"/>
                  <a:gd name="connsiteX46" fmla="*/ 6032500 w 12077700"/>
                  <a:gd name="connsiteY46" fmla="*/ 2057400 h 3340100"/>
                  <a:gd name="connsiteX47" fmla="*/ 6121400 w 12077700"/>
                  <a:gd name="connsiteY47" fmla="*/ 2120900 h 3340100"/>
                  <a:gd name="connsiteX48" fmla="*/ 6273800 w 12077700"/>
                  <a:gd name="connsiteY48" fmla="*/ 1435100 h 3340100"/>
                  <a:gd name="connsiteX49" fmla="*/ 6451600 w 12077700"/>
                  <a:gd name="connsiteY49" fmla="*/ 2501900 h 3340100"/>
                  <a:gd name="connsiteX50" fmla="*/ 6527800 w 12077700"/>
                  <a:gd name="connsiteY50" fmla="*/ 2235200 h 3340100"/>
                  <a:gd name="connsiteX51" fmla="*/ 6629400 w 12077700"/>
                  <a:gd name="connsiteY51" fmla="*/ 2349500 h 3340100"/>
                  <a:gd name="connsiteX52" fmla="*/ 6781800 w 12077700"/>
                  <a:gd name="connsiteY52" fmla="*/ 1676400 h 3340100"/>
                  <a:gd name="connsiteX53" fmla="*/ 6934200 w 12077700"/>
                  <a:gd name="connsiteY53" fmla="*/ 2171700 h 3340100"/>
                  <a:gd name="connsiteX54" fmla="*/ 6997700 w 12077700"/>
                  <a:gd name="connsiteY54" fmla="*/ 1955800 h 3340100"/>
                  <a:gd name="connsiteX55" fmla="*/ 7073900 w 12077700"/>
                  <a:gd name="connsiteY55" fmla="*/ 1943100 h 3340100"/>
                  <a:gd name="connsiteX56" fmla="*/ 7188200 w 12077700"/>
                  <a:gd name="connsiteY56" fmla="*/ 2628900 h 3340100"/>
                  <a:gd name="connsiteX57" fmla="*/ 7327900 w 12077700"/>
                  <a:gd name="connsiteY57" fmla="*/ 2641600 h 3340100"/>
                  <a:gd name="connsiteX58" fmla="*/ 7366000 w 12077700"/>
                  <a:gd name="connsiteY58" fmla="*/ 2540000 h 3340100"/>
                  <a:gd name="connsiteX59" fmla="*/ 7404100 w 12077700"/>
                  <a:gd name="connsiteY59" fmla="*/ 2692400 h 3340100"/>
                  <a:gd name="connsiteX60" fmla="*/ 7505700 w 12077700"/>
                  <a:gd name="connsiteY60" fmla="*/ 2806700 h 3340100"/>
                  <a:gd name="connsiteX61" fmla="*/ 7708900 w 12077700"/>
                  <a:gd name="connsiteY61" fmla="*/ 279400 h 3340100"/>
                  <a:gd name="connsiteX62" fmla="*/ 7810500 w 12077700"/>
                  <a:gd name="connsiteY62" fmla="*/ 330200 h 3340100"/>
                  <a:gd name="connsiteX63" fmla="*/ 7899400 w 12077700"/>
                  <a:gd name="connsiteY63" fmla="*/ 952500 h 3340100"/>
                  <a:gd name="connsiteX64" fmla="*/ 8140700 w 12077700"/>
                  <a:gd name="connsiteY64" fmla="*/ 2692400 h 3340100"/>
                  <a:gd name="connsiteX65" fmla="*/ 8293100 w 12077700"/>
                  <a:gd name="connsiteY65" fmla="*/ 1612900 h 3340100"/>
                  <a:gd name="connsiteX66" fmla="*/ 8382000 w 12077700"/>
                  <a:gd name="connsiteY66" fmla="*/ 2082800 h 3340100"/>
                  <a:gd name="connsiteX67" fmla="*/ 8483600 w 12077700"/>
                  <a:gd name="connsiteY67" fmla="*/ 1689100 h 3340100"/>
                  <a:gd name="connsiteX68" fmla="*/ 8534400 w 12077700"/>
                  <a:gd name="connsiteY68" fmla="*/ 1257300 h 3340100"/>
                  <a:gd name="connsiteX69" fmla="*/ 8597900 w 12077700"/>
                  <a:gd name="connsiteY69" fmla="*/ 2197100 h 3340100"/>
                  <a:gd name="connsiteX70" fmla="*/ 8712200 w 12077700"/>
                  <a:gd name="connsiteY70" fmla="*/ 2527300 h 3340100"/>
                  <a:gd name="connsiteX71" fmla="*/ 8801100 w 12077700"/>
                  <a:gd name="connsiteY71" fmla="*/ 1968500 h 3340100"/>
                  <a:gd name="connsiteX72" fmla="*/ 8928100 w 12077700"/>
                  <a:gd name="connsiteY72" fmla="*/ 2146300 h 3340100"/>
                  <a:gd name="connsiteX73" fmla="*/ 9080500 w 12077700"/>
                  <a:gd name="connsiteY73" fmla="*/ 1257300 h 3340100"/>
                  <a:gd name="connsiteX74" fmla="*/ 9220200 w 12077700"/>
                  <a:gd name="connsiteY74" fmla="*/ 2171700 h 3340100"/>
                  <a:gd name="connsiteX75" fmla="*/ 9271000 w 12077700"/>
                  <a:gd name="connsiteY75" fmla="*/ 2044700 h 3340100"/>
                  <a:gd name="connsiteX76" fmla="*/ 9309100 w 12077700"/>
                  <a:gd name="connsiteY76" fmla="*/ 2171700 h 3340100"/>
                  <a:gd name="connsiteX77" fmla="*/ 9347200 w 12077700"/>
                  <a:gd name="connsiteY77" fmla="*/ 2032000 h 3340100"/>
                  <a:gd name="connsiteX78" fmla="*/ 9499600 w 12077700"/>
                  <a:gd name="connsiteY78" fmla="*/ 1317172 h 3340100"/>
                  <a:gd name="connsiteX79" fmla="*/ 9635430 w 12077700"/>
                  <a:gd name="connsiteY79" fmla="*/ 1210128 h 3340100"/>
                  <a:gd name="connsiteX80" fmla="*/ 9664700 w 12077700"/>
                  <a:gd name="connsiteY80" fmla="*/ 2159000 h 3340100"/>
                  <a:gd name="connsiteX81" fmla="*/ 9715500 w 12077700"/>
                  <a:gd name="connsiteY81" fmla="*/ 2362200 h 3340100"/>
                  <a:gd name="connsiteX82" fmla="*/ 9804400 w 12077700"/>
                  <a:gd name="connsiteY82" fmla="*/ 2184400 h 3340100"/>
                  <a:gd name="connsiteX83" fmla="*/ 9906000 w 12077700"/>
                  <a:gd name="connsiteY83" fmla="*/ 1917700 h 3340100"/>
                  <a:gd name="connsiteX84" fmla="*/ 10071100 w 12077700"/>
                  <a:gd name="connsiteY84" fmla="*/ 2184400 h 3340100"/>
                  <a:gd name="connsiteX85" fmla="*/ 10223500 w 12077700"/>
                  <a:gd name="connsiteY85" fmla="*/ 2336800 h 3340100"/>
                  <a:gd name="connsiteX86" fmla="*/ 10452100 w 12077700"/>
                  <a:gd name="connsiteY86" fmla="*/ 2603500 h 3340100"/>
                  <a:gd name="connsiteX87" fmla="*/ 10668000 w 12077700"/>
                  <a:gd name="connsiteY87" fmla="*/ 812800 h 3340100"/>
                  <a:gd name="connsiteX88" fmla="*/ 10835857 w 12077700"/>
                  <a:gd name="connsiteY88" fmla="*/ 190500 h 3340100"/>
                  <a:gd name="connsiteX89" fmla="*/ 10922000 w 12077700"/>
                  <a:gd name="connsiteY89" fmla="*/ 622300 h 3340100"/>
                  <a:gd name="connsiteX90" fmla="*/ 11125200 w 12077700"/>
                  <a:gd name="connsiteY90" fmla="*/ 2959100 h 3340100"/>
                  <a:gd name="connsiteX91" fmla="*/ 11252200 w 12077700"/>
                  <a:gd name="connsiteY91" fmla="*/ 2006600 h 3340100"/>
                  <a:gd name="connsiteX92" fmla="*/ 11366500 w 12077700"/>
                  <a:gd name="connsiteY92" fmla="*/ 1803400 h 3340100"/>
                  <a:gd name="connsiteX93" fmla="*/ 11417300 w 12077700"/>
                  <a:gd name="connsiteY93" fmla="*/ 1854200 h 3340100"/>
                  <a:gd name="connsiteX94" fmla="*/ 11455400 w 12077700"/>
                  <a:gd name="connsiteY94" fmla="*/ 1143000 h 3340100"/>
                  <a:gd name="connsiteX95" fmla="*/ 11557000 w 12077700"/>
                  <a:gd name="connsiteY95" fmla="*/ 1282700 h 3340100"/>
                  <a:gd name="connsiteX96" fmla="*/ 11684000 w 12077700"/>
                  <a:gd name="connsiteY96" fmla="*/ 2552700 h 3340100"/>
                  <a:gd name="connsiteX97" fmla="*/ 11798300 w 12077700"/>
                  <a:gd name="connsiteY97" fmla="*/ 2273300 h 3340100"/>
                  <a:gd name="connsiteX98" fmla="*/ 11861800 w 12077700"/>
                  <a:gd name="connsiteY98" fmla="*/ 2616200 h 3340100"/>
                  <a:gd name="connsiteX99" fmla="*/ 12077700 w 12077700"/>
                  <a:gd name="connsiteY99" fmla="*/ 1612900 h 3340100"/>
                  <a:gd name="connsiteX0" fmla="*/ 0 w 12077700"/>
                  <a:gd name="connsiteY0" fmla="*/ 1778000 h 3340100"/>
                  <a:gd name="connsiteX1" fmla="*/ 508000 w 12077700"/>
                  <a:gd name="connsiteY1" fmla="*/ 2159000 h 3340100"/>
                  <a:gd name="connsiteX2" fmla="*/ 660400 w 12077700"/>
                  <a:gd name="connsiteY2" fmla="*/ 787400 h 3340100"/>
                  <a:gd name="connsiteX3" fmla="*/ 838200 w 12077700"/>
                  <a:gd name="connsiteY3" fmla="*/ 2527300 h 3340100"/>
                  <a:gd name="connsiteX4" fmla="*/ 965200 w 12077700"/>
                  <a:gd name="connsiteY4" fmla="*/ 1270000 h 3340100"/>
                  <a:gd name="connsiteX5" fmla="*/ 1054100 w 12077700"/>
                  <a:gd name="connsiteY5" fmla="*/ 1447800 h 3340100"/>
                  <a:gd name="connsiteX6" fmla="*/ 1117600 w 12077700"/>
                  <a:gd name="connsiteY6" fmla="*/ 2120900 h 3340100"/>
                  <a:gd name="connsiteX7" fmla="*/ 1206500 w 12077700"/>
                  <a:gd name="connsiteY7" fmla="*/ 1968500 h 3340100"/>
                  <a:gd name="connsiteX8" fmla="*/ 1231900 w 12077700"/>
                  <a:gd name="connsiteY8" fmla="*/ 1803400 h 3340100"/>
                  <a:gd name="connsiteX9" fmla="*/ 1397000 w 12077700"/>
                  <a:gd name="connsiteY9" fmla="*/ 2844800 h 3340100"/>
                  <a:gd name="connsiteX10" fmla="*/ 1498600 w 12077700"/>
                  <a:gd name="connsiteY10" fmla="*/ 2235200 h 3340100"/>
                  <a:gd name="connsiteX11" fmla="*/ 1638300 w 12077700"/>
                  <a:gd name="connsiteY11" fmla="*/ 2959100 h 3340100"/>
                  <a:gd name="connsiteX12" fmla="*/ 1841500 w 12077700"/>
                  <a:gd name="connsiteY12" fmla="*/ 1612900 h 3340100"/>
                  <a:gd name="connsiteX13" fmla="*/ 1968500 w 12077700"/>
                  <a:gd name="connsiteY13" fmla="*/ 2133600 h 3340100"/>
                  <a:gd name="connsiteX14" fmla="*/ 2070100 w 12077700"/>
                  <a:gd name="connsiteY14" fmla="*/ 2209800 h 3340100"/>
                  <a:gd name="connsiteX15" fmla="*/ 2209800 w 12077700"/>
                  <a:gd name="connsiteY15" fmla="*/ 1028700 h 3340100"/>
                  <a:gd name="connsiteX16" fmla="*/ 2273300 w 12077700"/>
                  <a:gd name="connsiteY16" fmla="*/ 558800 h 3340100"/>
                  <a:gd name="connsiteX17" fmla="*/ 2438400 w 12077700"/>
                  <a:gd name="connsiteY17" fmla="*/ 1244600 h 3340100"/>
                  <a:gd name="connsiteX18" fmla="*/ 2501900 w 12077700"/>
                  <a:gd name="connsiteY18" fmla="*/ 1790700 h 3340100"/>
                  <a:gd name="connsiteX19" fmla="*/ 2679700 w 12077700"/>
                  <a:gd name="connsiteY19" fmla="*/ 2857500 h 3340100"/>
                  <a:gd name="connsiteX20" fmla="*/ 2806700 w 12077700"/>
                  <a:gd name="connsiteY20" fmla="*/ 1612900 h 3340100"/>
                  <a:gd name="connsiteX21" fmla="*/ 3048000 w 12077700"/>
                  <a:gd name="connsiteY21" fmla="*/ 1231900 h 3340100"/>
                  <a:gd name="connsiteX22" fmla="*/ 3111500 w 12077700"/>
                  <a:gd name="connsiteY22" fmla="*/ 1701800 h 3340100"/>
                  <a:gd name="connsiteX23" fmla="*/ 3251200 w 12077700"/>
                  <a:gd name="connsiteY23" fmla="*/ 2527300 h 3340100"/>
                  <a:gd name="connsiteX24" fmla="*/ 3365500 w 12077700"/>
                  <a:gd name="connsiteY24" fmla="*/ 2108200 h 3340100"/>
                  <a:gd name="connsiteX25" fmla="*/ 3632200 w 12077700"/>
                  <a:gd name="connsiteY25" fmla="*/ 965200 h 3340100"/>
                  <a:gd name="connsiteX26" fmla="*/ 3771900 w 12077700"/>
                  <a:gd name="connsiteY26" fmla="*/ 2413000 h 3340100"/>
                  <a:gd name="connsiteX27" fmla="*/ 3949700 w 12077700"/>
                  <a:gd name="connsiteY27" fmla="*/ 2057400 h 3340100"/>
                  <a:gd name="connsiteX28" fmla="*/ 4064000 w 12077700"/>
                  <a:gd name="connsiteY28" fmla="*/ 2578100 h 3340100"/>
                  <a:gd name="connsiteX29" fmla="*/ 4152900 w 12077700"/>
                  <a:gd name="connsiteY29" fmla="*/ 2298700 h 3340100"/>
                  <a:gd name="connsiteX30" fmla="*/ 4229100 w 12077700"/>
                  <a:gd name="connsiteY30" fmla="*/ 2286000 h 3340100"/>
                  <a:gd name="connsiteX31" fmla="*/ 4305300 w 12077700"/>
                  <a:gd name="connsiteY31" fmla="*/ 2540000 h 3340100"/>
                  <a:gd name="connsiteX32" fmla="*/ 4457700 w 12077700"/>
                  <a:gd name="connsiteY32" fmla="*/ 1905000 h 3340100"/>
                  <a:gd name="connsiteX33" fmla="*/ 4635500 w 12077700"/>
                  <a:gd name="connsiteY33" fmla="*/ 2451100 h 3340100"/>
                  <a:gd name="connsiteX34" fmla="*/ 4699000 w 12077700"/>
                  <a:gd name="connsiteY34" fmla="*/ 2247900 h 3340100"/>
                  <a:gd name="connsiteX35" fmla="*/ 4838700 w 12077700"/>
                  <a:gd name="connsiteY35" fmla="*/ 190500 h 3340100"/>
                  <a:gd name="connsiteX36" fmla="*/ 4902200 w 12077700"/>
                  <a:gd name="connsiteY36" fmla="*/ 0 h 3340100"/>
                  <a:gd name="connsiteX37" fmla="*/ 5029200 w 12077700"/>
                  <a:gd name="connsiteY37" fmla="*/ 292100 h 3340100"/>
                  <a:gd name="connsiteX38" fmla="*/ 5181600 w 12077700"/>
                  <a:gd name="connsiteY38" fmla="*/ 1663700 h 3340100"/>
                  <a:gd name="connsiteX39" fmla="*/ 5295900 w 12077700"/>
                  <a:gd name="connsiteY39" fmla="*/ 3340100 h 3340100"/>
                  <a:gd name="connsiteX40" fmla="*/ 5562600 w 12077700"/>
                  <a:gd name="connsiteY40" fmla="*/ 1371600 h 3340100"/>
                  <a:gd name="connsiteX41" fmla="*/ 5651500 w 12077700"/>
                  <a:gd name="connsiteY41" fmla="*/ 1397000 h 3340100"/>
                  <a:gd name="connsiteX42" fmla="*/ 5689600 w 12077700"/>
                  <a:gd name="connsiteY42" fmla="*/ 952500 h 3340100"/>
                  <a:gd name="connsiteX43" fmla="*/ 5842000 w 12077700"/>
                  <a:gd name="connsiteY43" fmla="*/ 2476500 h 3340100"/>
                  <a:gd name="connsiteX44" fmla="*/ 5930900 w 12077700"/>
                  <a:gd name="connsiteY44" fmla="*/ 2222500 h 3340100"/>
                  <a:gd name="connsiteX45" fmla="*/ 6032500 w 12077700"/>
                  <a:gd name="connsiteY45" fmla="*/ 2057400 h 3340100"/>
                  <a:gd name="connsiteX46" fmla="*/ 6121400 w 12077700"/>
                  <a:gd name="connsiteY46" fmla="*/ 2120900 h 3340100"/>
                  <a:gd name="connsiteX47" fmla="*/ 6273800 w 12077700"/>
                  <a:gd name="connsiteY47" fmla="*/ 1435100 h 3340100"/>
                  <a:gd name="connsiteX48" fmla="*/ 6451600 w 12077700"/>
                  <a:gd name="connsiteY48" fmla="*/ 2501900 h 3340100"/>
                  <a:gd name="connsiteX49" fmla="*/ 6527800 w 12077700"/>
                  <a:gd name="connsiteY49" fmla="*/ 2235200 h 3340100"/>
                  <a:gd name="connsiteX50" fmla="*/ 6629400 w 12077700"/>
                  <a:gd name="connsiteY50" fmla="*/ 2349500 h 3340100"/>
                  <a:gd name="connsiteX51" fmla="*/ 6781800 w 12077700"/>
                  <a:gd name="connsiteY51" fmla="*/ 1676400 h 3340100"/>
                  <a:gd name="connsiteX52" fmla="*/ 6934200 w 12077700"/>
                  <a:gd name="connsiteY52" fmla="*/ 2171700 h 3340100"/>
                  <a:gd name="connsiteX53" fmla="*/ 6997700 w 12077700"/>
                  <a:gd name="connsiteY53" fmla="*/ 1955800 h 3340100"/>
                  <a:gd name="connsiteX54" fmla="*/ 7073900 w 12077700"/>
                  <a:gd name="connsiteY54" fmla="*/ 1943100 h 3340100"/>
                  <a:gd name="connsiteX55" fmla="*/ 7188200 w 12077700"/>
                  <a:gd name="connsiteY55" fmla="*/ 2628900 h 3340100"/>
                  <a:gd name="connsiteX56" fmla="*/ 7327900 w 12077700"/>
                  <a:gd name="connsiteY56" fmla="*/ 2641600 h 3340100"/>
                  <a:gd name="connsiteX57" fmla="*/ 7366000 w 12077700"/>
                  <a:gd name="connsiteY57" fmla="*/ 2540000 h 3340100"/>
                  <a:gd name="connsiteX58" fmla="*/ 7404100 w 12077700"/>
                  <a:gd name="connsiteY58" fmla="*/ 2692400 h 3340100"/>
                  <a:gd name="connsiteX59" fmla="*/ 7505700 w 12077700"/>
                  <a:gd name="connsiteY59" fmla="*/ 2806700 h 3340100"/>
                  <a:gd name="connsiteX60" fmla="*/ 7708900 w 12077700"/>
                  <a:gd name="connsiteY60" fmla="*/ 279400 h 3340100"/>
                  <a:gd name="connsiteX61" fmla="*/ 7810500 w 12077700"/>
                  <a:gd name="connsiteY61" fmla="*/ 330200 h 3340100"/>
                  <a:gd name="connsiteX62" fmla="*/ 7899400 w 12077700"/>
                  <a:gd name="connsiteY62" fmla="*/ 952500 h 3340100"/>
                  <a:gd name="connsiteX63" fmla="*/ 8140700 w 12077700"/>
                  <a:gd name="connsiteY63" fmla="*/ 2692400 h 3340100"/>
                  <a:gd name="connsiteX64" fmla="*/ 8293100 w 12077700"/>
                  <a:gd name="connsiteY64" fmla="*/ 1612900 h 3340100"/>
                  <a:gd name="connsiteX65" fmla="*/ 8382000 w 12077700"/>
                  <a:gd name="connsiteY65" fmla="*/ 2082800 h 3340100"/>
                  <a:gd name="connsiteX66" fmla="*/ 8483600 w 12077700"/>
                  <a:gd name="connsiteY66" fmla="*/ 1689100 h 3340100"/>
                  <a:gd name="connsiteX67" fmla="*/ 8534400 w 12077700"/>
                  <a:gd name="connsiteY67" fmla="*/ 1257300 h 3340100"/>
                  <a:gd name="connsiteX68" fmla="*/ 8597900 w 12077700"/>
                  <a:gd name="connsiteY68" fmla="*/ 2197100 h 3340100"/>
                  <a:gd name="connsiteX69" fmla="*/ 8712200 w 12077700"/>
                  <a:gd name="connsiteY69" fmla="*/ 2527300 h 3340100"/>
                  <a:gd name="connsiteX70" fmla="*/ 8801100 w 12077700"/>
                  <a:gd name="connsiteY70" fmla="*/ 1968500 h 3340100"/>
                  <a:gd name="connsiteX71" fmla="*/ 8928100 w 12077700"/>
                  <a:gd name="connsiteY71" fmla="*/ 2146300 h 3340100"/>
                  <a:gd name="connsiteX72" fmla="*/ 9080500 w 12077700"/>
                  <a:gd name="connsiteY72" fmla="*/ 1257300 h 3340100"/>
                  <a:gd name="connsiteX73" fmla="*/ 9220200 w 12077700"/>
                  <a:gd name="connsiteY73" fmla="*/ 2171700 h 3340100"/>
                  <a:gd name="connsiteX74" fmla="*/ 9271000 w 12077700"/>
                  <a:gd name="connsiteY74" fmla="*/ 2044700 h 3340100"/>
                  <a:gd name="connsiteX75" fmla="*/ 9309100 w 12077700"/>
                  <a:gd name="connsiteY75" fmla="*/ 2171700 h 3340100"/>
                  <a:gd name="connsiteX76" fmla="*/ 9347200 w 12077700"/>
                  <a:gd name="connsiteY76" fmla="*/ 2032000 h 3340100"/>
                  <a:gd name="connsiteX77" fmla="*/ 9499600 w 12077700"/>
                  <a:gd name="connsiteY77" fmla="*/ 1317172 h 3340100"/>
                  <a:gd name="connsiteX78" fmla="*/ 9635430 w 12077700"/>
                  <a:gd name="connsiteY78" fmla="*/ 1210128 h 3340100"/>
                  <a:gd name="connsiteX79" fmla="*/ 9664700 w 12077700"/>
                  <a:gd name="connsiteY79" fmla="*/ 2159000 h 3340100"/>
                  <a:gd name="connsiteX80" fmla="*/ 9715500 w 12077700"/>
                  <a:gd name="connsiteY80" fmla="*/ 2362200 h 3340100"/>
                  <a:gd name="connsiteX81" fmla="*/ 9804400 w 12077700"/>
                  <a:gd name="connsiteY81" fmla="*/ 2184400 h 3340100"/>
                  <a:gd name="connsiteX82" fmla="*/ 9906000 w 12077700"/>
                  <a:gd name="connsiteY82" fmla="*/ 1917700 h 3340100"/>
                  <a:gd name="connsiteX83" fmla="*/ 10071100 w 12077700"/>
                  <a:gd name="connsiteY83" fmla="*/ 2184400 h 3340100"/>
                  <a:gd name="connsiteX84" fmla="*/ 10223500 w 12077700"/>
                  <a:gd name="connsiteY84" fmla="*/ 2336800 h 3340100"/>
                  <a:gd name="connsiteX85" fmla="*/ 10452100 w 12077700"/>
                  <a:gd name="connsiteY85" fmla="*/ 2603500 h 3340100"/>
                  <a:gd name="connsiteX86" fmla="*/ 10668000 w 12077700"/>
                  <a:gd name="connsiteY86" fmla="*/ 812800 h 3340100"/>
                  <a:gd name="connsiteX87" fmla="*/ 10835857 w 12077700"/>
                  <a:gd name="connsiteY87" fmla="*/ 190500 h 3340100"/>
                  <a:gd name="connsiteX88" fmla="*/ 10922000 w 12077700"/>
                  <a:gd name="connsiteY88" fmla="*/ 622300 h 3340100"/>
                  <a:gd name="connsiteX89" fmla="*/ 11125200 w 12077700"/>
                  <a:gd name="connsiteY89" fmla="*/ 2959100 h 3340100"/>
                  <a:gd name="connsiteX90" fmla="*/ 11252200 w 12077700"/>
                  <a:gd name="connsiteY90" fmla="*/ 2006600 h 3340100"/>
                  <a:gd name="connsiteX91" fmla="*/ 11366500 w 12077700"/>
                  <a:gd name="connsiteY91" fmla="*/ 1803400 h 3340100"/>
                  <a:gd name="connsiteX92" fmla="*/ 11417300 w 12077700"/>
                  <a:gd name="connsiteY92" fmla="*/ 1854200 h 3340100"/>
                  <a:gd name="connsiteX93" fmla="*/ 11455400 w 12077700"/>
                  <a:gd name="connsiteY93" fmla="*/ 1143000 h 3340100"/>
                  <a:gd name="connsiteX94" fmla="*/ 11557000 w 12077700"/>
                  <a:gd name="connsiteY94" fmla="*/ 1282700 h 3340100"/>
                  <a:gd name="connsiteX95" fmla="*/ 11684000 w 12077700"/>
                  <a:gd name="connsiteY95" fmla="*/ 2552700 h 3340100"/>
                  <a:gd name="connsiteX96" fmla="*/ 11798300 w 12077700"/>
                  <a:gd name="connsiteY96" fmla="*/ 2273300 h 3340100"/>
                  <a:gd name="connsiteX97" fmla="*/ 11861800 w 12077700"/>
                  <a:gd name="connsiteY97" fmla="*/ 2616200 h 3340100"/>
                  <a:gd name="connsiteX98" fmla="*/ 12077700 w 12077700"/>
                  <a:gd name="connsiteY98" fmla="*/ 1612900 h 3340100"/>
                  <a:gd name="connsiteX0" fmla="*/ 0 w 12077700"/>
                  <a:gd name="connsiteY0" fmla="*/ 1778000 h 3340100"/>
                  <a:gd name="connsiteX1" fmla="*/ 660400 w 12077700"/>
                  <a:gd name="connsiteY1" fmla="*/ 787400 h 3340100"/>
                  <a:gd name="connsiteX2" fmla="*/ 838200 w 12077700"/>
                  <a:gd name="connsiteY2" fmla="*/ 2527300 h 3340100"/>
                  <a:gd name="connsiteX3" fmla="*/ 965200 w 12077700"/>
                  <a:gd name="connsiteY3" fmla="*/ 1270000 h 3340100"/>
                  <a:gd name="connsiteX4" fmla="*/ 1054100 w 12077700"/>
                  <a:gd name="connsiteY4" fmla="*/ 1447800 h 3340100"/>
                  <a:gd name="connsiteX5" fmla="*/ 1117600 w 12077700"/>
                  <a:gd name="connsiteY5" fmla="*/ 2120900 h 3340100"/>
                  <a:gd name="connsiteX6" fmla="*/ 1206500 w 12077700"/>
                  <a:gd name="connsiteY6" fmla="*/ 1968500 h 3340100"/>
                  <a:gd name="connsiteX7" fmla="*/ 1231900 w 12077700"/>
                  <a:gd name="connsiteY7" fmla="*/ 1803400 h 3340100"/>
                  <a:gd name="connsiteX8" fmla="*/ 1397000 w 12077700"/>
                  <a:gd name="connsiteY8" fmla="*/ 2844800 h 3340100"/>
                  <a:gd name="connsiteX9" fmla="*/ 1498600 w 12077700"/>
                  <a:gd name="connsiteY9" fmla="*/ 2235200 h 3340100"/>
                  <a:gd name="connsiteX10" fmla="*/ 1638300 w 12077700"/>
                  <a:gd name="connsiteY10" fmla="*/ 2959100 h 3340100"/>
                  <a:gd name="connsiteX11" fmla="*/ 1841500 w 12077700"/>
                  <a:gd name="connsiteY11" fmla="*/ 1612900 h 3340100"/>
                  <a:gd name="connsiteX12" fmla="*/ 1968500 w 12077700"/>
                  <a:gd name="connsiteY12" fmla="*/ 2133600 h 3340100"/>
                  <a:gd name="connsiteX13" fmla="*/ 2070100 w 12077700"/>
                  <a:gd name="connsiteY13" fmla="*/ 2209800 h 3340100"/>
                  <a:gd name="connsiteX14" fmla="*/ 2209800 w 12077700"/>
                  <a:gd name="connsiteY14" fmla="*/ 1028700 h 3340100"/>
                  <a:gd name="connsiteX15" fmla="*/ 2273300 w 12077700"/>
                  <a:gd name="connsiteY15" fmla="*/ 558800 h 3340100"/>
                  <a:gd name="connsiteX16" fmla="*/ 2438400 w 12077700"/>
                  <a:gd name="connsiteY16" fmla="*/ 1244600 h 3340100"/>
                  <a:gd name="connsiteX17" fmla="*/ 2501900 w 12077700"/>
                  <a:gd name="connsiteY17" fmla="*/ 1790700 h 3340100"/>
                  <a:gd name="connsiteX18" fmla="*/ 2679700 w 12077700"/>
                  <a:gd name="connsiteY18" fmla="*/ 2857500 h 3340100"/>
                  <a:gd name="connsiteX19" fmla="*/ 2806700 w 12077700"/>
                  <a:gd name="connsiteY19" fmla="*/ 1612900 h 3340100"/>
                  <a:gd name="connsiteX20" fmla="*/ 3048000 w 12077700"/>
                  <a:gd name="connsiteY20" fmla="*/ 1231900 h 3340100"/>
                  <a:gd name="connsiteX21" fmla="*/ 3111500 w 12077700"/>
                  <a:gd name="connsiteY21" fmla="*/ 1701800 h 3340100"/>
                  <a:gd name="connsiteX22" fmla="*/ 3251200 w 12077700"/>
                  <a:gd name="connsiteY22" fmla="*/ 2527300 h 3340100"/>
                  <a:gd name="connsiteX23" fmla="*/ 3365500 w 12077700"/>
                  <a:gd name="connsiteY23" fmla="*/ 2108200 h 3340100"/>
                  <a:gd name="connsiteX24" fmla="*/ 3632200 w 12077700"/>
                  <a:gd name="connsiteY24" fmla="*/ 965200 h 3340100"/>
                  <a:gd name="connsiteX25" fmla="*/ 3771900 w 12077700"/>
                  <a:gd name="connsiteY25" fmla="*/ 2413000 h 3340100"/>
                  <a:gd name="connsiteX26" fmla="*/ 3949700 w 12077700"/>
                  <a:gd name="connsiteY26" fmla="*/ 2057400 h 3340100"/>
                  <a:gd name="connsiteX27" fmla="*/ 4064000 w 12077700"/>
                  <a:gd name="connsiteY27" fmla="*/ 2578100 h 3340100"/>
                  <a:gd name="connsiteX28" fmla="*/ 4152900 w 12077700"/>
                  <a:gd name="connsiteY28" fmla="*/ 2298700 h 3340100"/>
                  <a:gd name="connsiteX29" fmla="*/ 4229100 w 12077700"/>
                  <a:gd name="connsiteY29" fmla="*/ 2286000 h 3340100"/>
                  <a:gd name="connsiteX30" fmla="*/ 4305300 w 12077700"/>
                  <a:gd name="connsiteY30" fmla="*/ 2540000 h 3340100"/>
                  <a:gd name="connsiteX31" fmla="*/ 4457700 w 12077700"/>
                  <a:gd name="connsiteY31" fmla="*/ 1905000 h 3340100"/>
                  <a:gd name="connsiteX32" fmla="*/ 4635500 w 12077700"/>
                  <a:gd name="connsiteY32" fmla="*/ 2451100 h 3340100"/>
                  <a:gd name="connsiteX33" fmla="*/ 4699000 w 12077700"/>
                  <a:gd name="connsiteY33" fmla="*/ 2247900 h 3340100"/>
                  <a:gd name="connsiteX34" fmla="*/ 4838700 w 12077700"/>
                  <a:gd name="connsiteY34" fmla="*/ 190500 h 3340100"/>
                  <a:gd name="connsiteX35" fmla="*/ 4902200 w 12077700"/>
                  <a:gd name="connsiteY35" fmla="*/ 0 h 3340100"/>
                  <a:gd name="connsiteX36" fmla="*/ 5029200 w 12077700"/>
                  <a:gd name="connsiteY36" fmla="*/ 292100 h 3340100"/>
                  <a:gd name="connsiteX37" fmla="*/ 5181600 w 12077700"/>
                  <a:gd name="connsiteY37" fmla="*/ 1663700 h 3340100"/>
                  <a:gd name="connsiteX38" fmla="*/ 5295900 w 12077700"/>
                  <a:gd name="connsiteY38" fmla="*/ 3340100 h 3340100"/>
                  <a:gd name="connsiteX39" fmla="*/ 5562600 w 12077700"/>
                  <a:gd name="connsiteY39" fmla="*/ 1371600 h 3340100"/>
                  <a:gd name="connsiteX40" fmla="*/ 5651500 w 12077700"/>
                  <a:gd name="connsiteY40" fmla="*/ 1397000 h 3340100"/>
                  <a:gd name="connsiteX41" fmla="*/ 5689600 w 12077700"/>
                  <a:gd name="connsiteY41" fmla="*/ 952500 h 3340100"/>
                  <a:gd name="connsiteX42" fmla="*/ 5842000 w 12077700"/>
                  <a:gd name="connsiteY42" fmla="*/ 2476500 h 3340100"/>
                  <a:gd name="connsiteX43" fmla="*/ 5930900 w 12077700"/>
                  <a:gd name="connsiteY43" fmla="*/ 2222500 h 3340100"/>
                  <a:gd name="connsiteX44" fmla="*/ 6032500 w 12077700"/>
                  <a:gd name="connsiteY44" fmla="*/ 2057400 h 3340100"/>
                  <a:gd name="connsiteX45" fmla="*/ 6121400 w 12077700"/>
                  <a:gd name="connsiteY45" fmla="*/ 2120900 h 3340100"/>
                  <a:gd name="connsiteX46" fmla="*/ 6273800 w 12077700"/>
                  <a:gd name="connsiteY46" fmla="*/ 1435100 h 3340100"/>
                  <a:gd name="connsiteX47" fmla="*/ 6451600 w 12077700"/>
                  <a:gd name="connsiteY47" fmla="*/ 2501900 h 3340100"/>
                  <a:gd name="connsiteX48" fmla="*/ 6527800 w 12077700"/>
                  <a:gd name="connsiteY48" fmla="*/ 2235200 h 3340100"/>
                  <a:gd name="connsiteX49" fmla="*/ 6629400 w 12077700"/>
                  <a:gd name="connsiteY49" fmla="*/ 2349500 h 3340100"/>
                  <a:gd name="connsiteX50" fmla="*/ 6781800 w 12077700"/>
                  <a:gd name="connsiteY50" fmla="*/ 1676400 h 3340100"/>
                  <a:gd name="connsiteX51" fmla="*/ 6934200 w 12077700"/>
                  <a:gd name="connsiteY51" fmla="*/ 2171700 h 3340100"/>
                  <a:gd name="connsiteX52" fmla="*/ 6997700 w 12077700"/>
                  <a:gd name="connsiteY52" fmla="*/ 1955800 h 3340100"/>
                  <a:gd name="connsiteX53" fmla="*/ 7073900 w 12077700"/>
                  <a:gd name="connsiteY53" fmla="*/ 1943100 h 3340100"/>
                  <a:gd name="connsiteX54" fmla="*/ 7188200 w 12077700"/>
                  <a:gd name="connsiteY54" fmla="*/ 2628900 h 3340100"/>
                  <a:gd name="connsiteX55" fmla="*/ 7327900 w 12077700"/>
                  <a:gd name="connsiteY55" fmla="*/ 2641600 h 3340100"/>
                  <a:gd name="connsiteX56" fmla="*/ 7366000 w 12077700"/>
                  <a:gd name="connsiteY56" fmla="*/ 2540000 h 3340100"/>
                  <a:gd name="connsiteX57" fmla="*/ 7404100 w 12077700"/>
                  <a:gd name="connsiteY57" fmla="*/ 2692400 h 3340100"/>
                  <a:gd name="connsiteX58" fmla="*/ 7505700 w 12077700"/>
                  <a:gd name="connsiteY58" fmla="*/ 2806700 h 3340100"/>
                  <a:gd name="connsiteX59" fmla="*/ 7708900 w 12077700"/>
                  <a:gd name="connsiteY59" fmla="*/ 279400 h 3340100"/>
                  <a:gd name="connsiteX60" fmla="*/ 7810500 w 12077700"/>
                  <a:gd name="connsiteY60" fmla="*/ 330200 h 3340100"/>
                  <a:gd name="connsiteX61" fmla="*/ 7899400 w 12077700"/>
                  <a:gd name="connsiteY61" fmla="*/ 952500 h 3340100"/>
                  <a:gd name="connsiteX62" fmla="*/ 8140700 w 12077700"/>
                  <a:gd name="connsiteY62" fmla="*/ 2692400 h 3340100"/>
                  <a:gd name="connsiteX63" fmla="*/ 8293100 w 12077700"/>
                  <a:gd name="connsiteY63" fmla="*/ 1612900 h 3340100"/>
                  <a:gd name="connsiteX64" fmla="*/ 8382000 w 12077700"/>
                  <a:gd name="connsiteY64" fmla="*/ 2082800 h 3340100"/>
                  <a:gd name="connsiteX65" fmla="*/ 8483600 w 12077700"/>
                  <a:gd name="connsiteY65" fmla="*/ 1689100 h 3340100"/>
                  <a:gd name="connsiteX66" fmla="*/ 8534400 w 12077700"/>
                  <a:gd name="connsiteY66" fmla="*/ 1257300 h 3340100"/>
                  <a:gd name="connsiteX67" fmla="*/ 8597900 w 12077700"/>
                  <a:gd name="connsiteY67" fmla="*/ 2197100 h 3340100"/>
                  <a:gd name="connsiteX68" fmla="*/ 8712200 w 12077700"/>
                  <a:gd name="connsiteY68" fmla="*/ 2527300 h 3340100"/>
                  <a:gd name="connsiteX69" fmla="*/ 8801100 w 12077700"/>
                  <a:gd name="connsiteY69" fmla="*/ 1968500 h 3340100"/>
                  <a:gd name="connsiteX70" fmla="*/ 8928100 w 12077700"/>
                  <a:gd name="connsiteY70" fmla="*/ 2146300 h 3340100"/>
                  <a:gd name="connsiteX71" fmla="*/ 9080500 w 12077700"/>
                  <a:gd name="connsiteY71" fmla="*/ 1257300 h 3340100"/>
                  <a:gd name="connsiteX72" fmla="*/ 9220200 w 12077700"/>
                  <a:gd name="connsiteY72" fmla="*/ 2171700 h 3340100"/>
                  <a:gd name="connsiteX73" fmla="*/ 9271000 w 12077700"/>
                  <a:gd name="connsiteY73" fmla="*/ 2044700 h 3340100"/>
                  <a:gd name="connsiteX74" fmla="*/ 9309100 w 12077700"/>
                  <a:gd name="connsiteY74" fmla="*/ 2171700 h 3340100"/>
                  <a:gd name="connsiteX75" fmla="*/ 9347200 w 12077700"/>
                  <a:gd name="connsiteY75" fmla="*/ 2032000 h 3340100"/>
                  <a:gd name="connsiteX76" fmla="*/ 9499600 w 12077700"/>
                  <a:gd name="connsiteY76" fmla="*/ 1317172 h 3340100"/>
                  <a:gd name="connsiteX77" fmla="*/ 9635430 w 12077700"/>
                  <a:gd name="connsiteY77" fmla="*/ 1210128 h 3340100"/>
                  <a:gd name="connsiteX78" fmla="*/ 9664700 w 12077700"/>
                  <a:gd name="connsiteY78" fmla="*/ 2159000 h 3340100"/>
                  <a:gd name="connsiteX79" fmla="*/ 9715500 w 12077700"/>
                  <a:gd name="connsiteY79" fmla="*/ 2362200 h 3340100"/>
                  <a:gd name="connsiteX80" fmla="*/ 9804400 w 12077700"/>
                  <a:gd name="connsiteY80" fmla="*/ 2184400 h 3340100"/>
                  <a:gd name="connsiteX81" fmla="*/ 9906000 w 12077700"/>
                  <a:gd name="connsiteY81" fmla="*/ 1917700 h 3340100"/>
                  <a:gd name="connsiteX82" fmla="*/ 10071100 w 12077700"/>
                  <a:gd name="connsiteY82" fmla="*/ 2184400 h 3340100"/>
                  <a:gd name="connsiteX83" fmla="*/ 10223500 w 12077700"/>
                  <a:gd name="connsiteY83" fmla="*/ 2336800 h 3340100"/>
                  <a:gd name="connsiteX84" fmla="*/ 10452100 w 12077700"/>
                  <a:gd name="connsiteY84" fmla="*/ 2603500 h 3340100"/>
                  <a:gd name="connsiteX85" fmla="*/ 10668000 w 12077700"/>
                  <a:gd name="connsiteY85" fmla="*/ 812800 h 3340100"/>
                  <a:gd name="connsiteX86" fmla="*/ 10835857 w 12077700"/>
                  <a:gd name="connsiteY86" fmla="*/ 190500 h 3340100"/>
                  <a:gd name="connsiteX87" fmla="*/ 10922000 w 12077700"/>
                  <a:gd name="connsiteY87" fmla="*/ 622300 h 3340100"/>
                  <a:gd name="connsiteX88" fmla="*/ 11125200 w 12077700"/>
                  <a:gd name="connsiteY88" fmla="*/ 2959100 h 3340100"/>
                  <a:gd name="connsiteX89" fmla="*/ 11252200 w 12077700"/>
                  <a:gd name="connsiteY89" fmla="*/ 2006600 h 3340100"/>
                  <a:gd name="connsiteX90" fmla="*/ 11366500 w 12077700"/>
                  <a:gd name="connsiteY90" fmla="*/ 1803400 h 3340100"/>
                  <a:gd name="connsiteX91" fmla="*/ 11417300 w 12077700"/>
                  <a:gd name="connsiteY91" fmla="*/ 1854200 h 3340100"/>
                  <a:gd name="connsiteX92" fmla="*/ 11455400 w 12077700"/>
                  <a:gd name="connsiteY92" fmla="*/ 1143000 h 3340100"/>
                  <a:gd name="connsiteX93" fmla="*/ 11557000 w 12077700"/>
                  <a:gd name="connsiteY93" fmla="*/ 1282700 h 3340100"/>
                  <a:gd name="connsiteX94" fmla="*/ 11684000 w 12077700"/>
                  <a:gd name="connsiteY94" fmla="*/ 2552700 h 3340100"/>
                  <a:gd name="connsiteX95" fmla="*/ 11798300 w 12077700"/>
                  <a:gd name="connsiteY95" fmla="*/ 2273300 h 3340100"/>
                  <a:gd name="connsiteX96" fmla="*/ 11861800 w 12077700"/>
                  <a:gd name="connsiteY96" fmla="*/ 2616200 h 3340100"/>
                  <a:gd name="connsiteX97" fmla="*/ 12077700 w 12077700"/>
                  <a:gd name="connsiteY97" fmla="*/ 1612900 h 3340100"/>
                  <a:gd name="connsiteX0" fmla="*/ 0 w 11417300"/>
                  <a:gd name="connsiteY0" fmla="*/ 787400 h 3340100"/>
                  <a:gd name="connsiteX1" fmla="*/ 177800 w 11417300"/>
                  <a:gd name="connsiteY1" fmla="*/ 2527300 h 3340100"/>
                  <a:gd name="connsiteX2" fmla="*/ 304800 w 11417300"/>
                  <a:gd name="connsiteY2" fmla="*/ 1270000 h 3340100"/>
                  <a:gd name="connsiteX3" fmla="*/ 393700 w 11417300"/>
                  <a:gd name="connsiteY3" fmla="*/ 1447800 h 3340100"/>
                  <a:gd name="connsiteX4" fmla="*/ 457200 w 11417300"/>
                  <a:gd name="connsiteY4" fmla="*/ 2120900 h 3340100"/>
                  <a:gd name="connsiteX5" fmla="*/ 546100 w 11417300"/>
                  <a:gd name="connsiteY5" fmla="*/ 1968500 h 3340100"/>
                  <a:gd name="connsiteX6" fmla="*/ 571500 w 11417300"/>
                  <a:gd name="connsiteY6" fmla="*/ 1803400 h 3340100"/>
                  <a:gd name="connsiteX7" fmla="*/ 736600 w 11417300"/>
                  <a:gd name="connsiteY7" fmla="*/ 2844800 h 3340100"/>
                  <a:gd name="connsiteX8" fmla="*/ 838200 w 11417300"/>
                  <a:gd name="connsiteY8" fmla="*/ 2235200 h 3340100"/>
                  <a:gd name="connsiteX9" fmla="*/ 977900 w 11417300"/>
                  <a:gd name="connsiteY9" fmla="*/ 2959100 h 3340100"/>
                  <a:gd name="connsiteX10" fmla="*/ 1181100 w 11417300"/>
                  <a:gd name="connsiteY10" fmla="*/ 1612900 h 3340100"/>
                  <a:gd name="connsiteX11" fmla="*/ 1308100 w 11417300"/>
                  <a:gd name="connsiteY11" fmla="*/ 2133600 h 3340100"/>
                  <a:gd name="connsiteX12" fmla="*/ 1409700 w 11417300"/>
                  <a:gd name="connsiteY12" fmla="*/ 2209800 h 3340100"/>
                  <a:gd name="connsiteX13" fmla="*/ 1549400 w 11417300"/>
                  <a:gd name="connsiteY13" fmla="*/ 1028700 h 3340100"/>
                  <a:gd name="connsiteX14" fmla="*/ 1612900 w 11417300"/>
                  <a:gd name="connsiteY14" fmla="*/ 558800 h 3340100"/>
                  <a:gd name="connsiteX15" fmla="*/ 1778000 w 11417300"/>
                  <a:gd name="connsiteY15" fmla="*/ 1244600 h 3340100"/>
                  <a:gd name="connsiteX16" fmla="*/ 1841500 w 11417300"/>
                  <a:gd name="connsiteY16" fmla="*/ 1790700 h 3340100"/>
                  <a:gd name="connsiteX17" fmla="*/ 2019300 w 11417300"/>
                  <a:gd name="connsiteY17" fmla="*/ 2857500 h 3340100"/>
                  <a:gd name="connsiteX18" fmla="*/ 2146300 w 11417300"/>
                  <a:gd name="connsiteY18" fmla="*/ 1612900 h 3340100"/>
                  <a:gd name="connsiteX19" fmla="*/ 2387600 w 11417300"/>
                  <a:gd name="connsiteY19" fmla="*/ 1231900 h 3340100"/>
                  <a:gd name="connsiteX20" fmla="*/ 2451100 w 11417300"/>
                  <a:gd name="connsiteY20" fmla="*/ 1701800 h 3340100"/>
                  <a:gd name="connsiteX21" fmla="*/ 2590800 w 11417300"/>
                  <a:gd name="connsiteY21" fmla="*/ 2527300 h 3340100"/>
                  <a:gd name="connsiteX22" fmla="*/ 2705100 w 11417300"/>
                  <a:gd name="connsiteY22" fmla="*/ 2108200 h 3340100"/>
                  <a:gd name="connsiteX23" fmla="*/ 2971800 w 11417300"/>
                  <a:gd name="connsiteY23" fmla="*/ 965200 h 3340100"/>
                  <a:gd name="connsiteX24" fmla="*/ 3111500 w 11417300"/>
                  <a:gd name="connsiteY24" fmla="*/ 2413000 h 3340100"/>
                  <a:gd name="connsiteX25" fmla="*/ 3289300 w 11417300"/>
                  <a:gd name="connsiteY25" fmla="*/ 2057400 h 3340100"/>
                  <a:gd name="connsiteX26" fmla="*/ 3403600 w 11417300"/>
                  <a:gd name="connsiteY26" fmla="*/ 2578100 h 3340100"/>
                  <a:gd name="connsiteX27" fmla="*/ 3492500 w 11417300"/>
                  <a:gd name="connsiteY27" fmla="*/ 2298700 h 3340100"/>
                  <a:gd name="connsiteX28" fmla="*/ 3568700 w 11417300"/>
                  <a:gd name="connsiteY28" fmla="*/ 2286000 h 3340100"/>
                  <a:gd name="connsiteX29" fmla="*/ 3644900 w 11417300"/>
                  <a:gd name="connsiteY29" fmla="*/ 2540000 h 3340100"/>
                  <a:gd name="connsiteX30" fmla="*/ 3797300 w 11417300"/>
                  <a:gd name="connsiteY30" fmla="*/ 1905000 h 3340100"/>
                  <a:gd name="connsiteX31" fmla="*/ 3975100 w 11417300"/>
                  <a:gd name="connsiteY31" fmla="*/ 2451100 h 3340100"/>
                  <a:gd name="connsiteX32" fmla="*/ 4038600 w 11417300"/>
                  <a:gd name="connsiteY32" fmla="*/ 2247900 h 3340100"/>
                  <a:gd name="connsiteX33" fmla="*/ 4178300 w 11417300"/>
                  <a:gd name="connsiteY33" fmla="*/ 190500 h 3340100"/>
                  <a:gd name="connsiteX34" fmla="*/ 4241800 w 11417300"/>
                  <a:gd name="connsiteY34" fmla="*/ 0 h 3340100"/>
                  <a:gd name="connsiteX35" fmla="*/ 4368800 w 11417300"/>
                  <a:gd name="connsiteY35" fmla="*/ 292100 h 3340100"/>
                  <a:gd name="connsiteX36" fmla="*/ 4521200 w 11417300"/>
                  <a:gd name="connsiteY36" fmla="*/ 1663700 h 3340100"/>
                  <a:gd name="connsiteX37" fmla="*/ 4635500 w 11417300"/>
                  <a:gd name="connsiteY37" fmla="*/ 3340100 h 3340100"/>
                  <a:gd name="connsiteX38" fmla="*/ 4902200 w 11417300"/>
                  <a:gd name="connsiteY38" fmla="*/ 1371600 h 3340100"/>
                  <a:gd name="connsiteX39" fmla="*/ 4991100 w 11417300"/>
                  <a:gd name="connsiteY39" fmla="*/ 1397000 h 3340100"/>
                  <a:gd name="connsiteX40" fmla="*/ 5029200 w 11417300"/>
                  <a:gd name="connsiteY40" fmla="*/ 952500 h 3340100"/>
                  <a:gd name="connsiteX41" fmla="*/ 5181600 w 11417300"/>
                  <a:gd name="connsiteY41" fmla="*/ 2476500 h 3340100"/>
                  <a:gd name="connsiteX42" fmla="*/ 5270500 w 11417300"/>
                  <a:gd name="connsiteY42" fmla="*/ 2222500 h 3340100"/>
                  <a:gd name="connsiteX43" fmla="*/ 5372100 w 11417300"/>
                  <a:gd name="connsiteY43" fmla="*/ 2057400 h 3340100"/>
                  <a:gd name="connsiteX44" fmla="*/ 5461000 w 11417300"/>
                  <a:gd name="connsiteY44" fmla="*/ 2120900 h 3340100"/>
                  <a:gd name="connsiteX45" fmla="*/ 5613400 w 11417300"/>
                  <a:gd name="connsiteY45" fmla="*/ 1435100 h 3340100"/>
                  <a:gd name="connsiteX46" fmla="*/ 5791200 w 11417300"/>
                  <a:gd name="connsiteY46" fmla="*/ 2501900 h 3340100"/>
                  <a:gd name="connsiteX47" fmla="*/ 5867400 w 11417300"/>
                  <a:gd name="connsiteY47" fmla="*/ 2235200 h 3340100"/>
                  <a:gd name="connsiteX48" fmla="*/ 5969000 w 11417300"/>
                  <a:gd name="connsiteY48" fmla="*/ 2349500 h 3340100"/>
                  <a:gd name="connsiteX49" fmla="*/ 6121400 w 11417300"/>
                  <a:gd name="connsiteY49" fmla="*/ 1676400 h 3340100"/>
                  <a:gd name="connsiteX50" fmla="*/ 6273800 w 11417300"/>
                  <a:gd name="connsiteY50" fmla="*/ 2171700 h 3340100"/>
                  <a:gd name="connsiteX51" fmla="*/ 6337300 w 11417300"/>
                  <a:gd name="connsiteY51" fmla="*/ 1955800 h 3340100"/>
                  <a:gd name="connsiteX52" fmla="*/ 6413500 w 11417300"/>
                  <a:gd name="connsiteY52" fmla="*/ 1943100 h 3340100"/>
                  <a:gd name="connsiteX53" fmla="*/ 6527800 w 11417300"/>
                  <a:gd name="connsiteY53" fmla="*/ 2628900 h 3340100"/>
                  <a:gd name="connsiteX54" fmla="*/ 6667500 w 11417300"/>
                  <a:gd name="connsiteY54" fmla="*/ 2641600 h 3340100"/>
                  <a:gd name="connsiteX55" fmla="*/ 6705600 w 11417300"/>
                  <a:gd name="connsiteY55" fmla="*/ 2540000 h 3340100"/>
                  <a:gd name="connsiteX56" fmla="*/ 6743700 w 11417300"/>
                  <a:gd name="connsiteY56" fmla="*/ 2692400 h 3340100"/>
                  <a:gd name="connsiteX57" fmla="*/ 6845300 w 11417300"/>
                  <a:gd name="connsiteY57" fmla="*/ 2806700 h 3340100"/>
                  <a:gd name="connsiteX58" fmla="*/ 7048500 w 11417300"/>
                  <a:gd name="connsiteY58" fmla="*/ 279400 h 3340100"/>
                  <a:gd name="connsiteX59" fmla="*/ 7150100 w 11417300"/>
                  <a:gd name="connsiteY59" fmla="*/ 330200 h 3340100"/>
                  <a:gd name="connsiteX60" fmla="*/ 7239000 w 11417300"/>
                  <a:gd name="connsiteY60" fmla="*/ 952500 h 3340100"/>
                  <a:gd name="connsiteX61" fmla="*/ 7480300 w 11417300"/>
                  <a:gd name="connsiteY61" fmla="*/ 2692400 h 3340100"/>
                  <a:gd name="connsiteX62" fmla="*/ 7632700 w 11417300"/>
                  <a:gd name="connsiteY62" fmla="*/ 1612900 h 3340100"/>
                  <a:gd name="connsiteX63" fmla="*/ 7721600 w 11417300"/>
                  <a:gd name="connsiteY63" fmla="*/ 2082800 h 3340100"/>
                  <a:gd name="connsiteX64" fmla="*/ 7823200 w 11417300"/>
                  <a:gd name="connsiteY64" fmla="*/ 1689100 h 3340100"/>
                  <a:gd name="connsiteX65" fmla="*/ 7874000 w 11417300"/>
                  <a:gd name="connsiteY65" fmla="*/ 1257300 h 3340100"/>
                  <a:gd name="connsiteX66" fmla="*/ 7937500 w 11417300"/>
                  <a:gd name="connsiteY66" fmla="*/ 2197100 h 3340100"/>
                  <a:gd name="connsiteX67" fmla="*/ 8051800 w 11417300"/>
                  <a:gd name="connsiteY67" fmla="*/ 2527300 h 3340100"/>
                  <a:gd name="connsiteX68" fmla="*/ 8140700 w 11417300"/>
                  <a:gd name="connsiteY68" fmla="*/ 1968500 h 3340100"/>
                  <a:gd name="connsiteX69" fmla="*/ 8267700 w 11417300"/>
                  <a:gd name="connsiteY69" fmla="*/ 2146300 h 3340100"/>
                  <a:gd name="connsiteX70" fmla="*/ 8420100 w 11417300"/>
                  <a:gd name="connsiteY70" fmla="*/ 1257300 h 3340100"/>
                  <a:gd name="connsiteX71" fmla="*/ 8559800 w 11417300"/>
                  <a:gd name="connsiteY71" fmla="*/ 2171700 h 3340100"/>
                  <a:gd name="connsiteX72" fmla="*/ 8610600 w 11417300"/>
                  <a:gd name="connsiteY72" fmla="*/ 2044700 h 3340100"/>
                  <a:gd name="connsiteX73" fmla="*/ 8648700 w 11417300"/>
                  <a:gd name="connsiteY73" fmla="*/ 2171700 h 3340100"/>
                  <a:gd name="connsiteX74" fmla="*/ 8686800 w 11417300"/>
                  <a:gd name="connsiteY74" fmla="*/ 2032000 h 3340100"/>
                  <a:gd name="connsiteX75" fmla="*/ 8839200 w 11417300"/>
                  <a:gd name="connsiteY75" fmla="*/ 1317172 h 3340100"/>
                  <a:gd name="connsiteX76" fmla="*/ 8975030 w 11417300"/>
                  <a:gd name="connsiteY76" fmla="*/ 1210128 h 3340100"/>
                  <a:gd name="connsiteX77" fmla="*/ 9004300 w 11417300"/>
                  <a:gd name="connsiteY77" fmla="*/ 2159000 h 3340100"/>
                  <a:gd name="connsiteX78" fmla="*/ 9055100 w 11417300"/>
                  <a:gd name="connsiteY78" fmla="*/ 2362200 h 3340100"/>
                  <a:gd name="connsiteX79" fmla="*/ 9144000 w 11417300"/>
                  <a:gd name="connsiteY79" fmla="*/ 2184400 h 3340100"/>
                  <a:gd name="connsiteX80" fmla="*/ 9245600 w 11417300"/>
                  <a:gd name="connsiteY80" fmla="*/ 1917700 h 3340100"/>
                  <a:gd name="connsiteX81" fmla="*/ 9410700 w 11417300"/>
                  <a:gd name="connsiteY81" fmla="*/ 2184400 h 3340100"/>
                  <a:gd name="connsiteX82" fmla="*/ 9563100 w 11417300"/>
                  <a:gd name="connsiteY82" fmla="*/ 2336800 h 3340100"/>
                  <a:gd name="connsiteX83" fmla="*/ 9791700 w 11417300"/>
                  <a:gd name="connsiteY83" fmla="*/ 2603500 h 3340100"/>
                  <a:gd name="connsiteX84" fmla="*/ 10007600 w 11417300"/>
                  <a:gd name="connsiteY84" fmla="*/ 812800 h 3340100"/>
                  <a:gd name="connsiteX85" fmla="*/ 10175457 w 11417300"/>
                  <a:gd name="connsiteY85" fmla="*/ 190500 h 3340100"/>
                  <a:gd name="connsiteX86" fmla="*/ 10261600 w 11417300"/>
                  <a:gd name="connsiteY86" fmla="*/ 622300 h 3340100"/>
                  <a:gd name="connsiteX87" fmla="*/ 10464800 w 11417300"/>
                  <a:gd name="connsiteY87" fmla="*/ 2959100 h 3340100"/>
                  <a:gd name="connsiteX88" fmla="*/ 10591800 w 11417300"/>
                  <a:gd name="connsiteY88" fmla="*/ 2006600 h 3340100"/>
                  <a:gd name="connsiteX89" fmla="*/ 10706100 w 11417300"/>
                  <a:gd name="connsiteY89" fmla="*/ 1803400 h 3340100"/>
                  <a:gd name="connsiteX90" fmla="*/ 10756900 w 11417300"/>
                  <a:gd name="connsiteY90" fmla="*/ 1854200 h 3340100"/>
                  <a:gd name="connsiteX91" fmla="*/ 10795000 w 11417300"/>
                  <a:gd name="connsiteY91" fmla="*/ 1143000 h 3340100"/>
                  <a:gd name="connsiteX92" fmla="*/ 10896600 w 11417300"/>
                  <a:gd name="connsiteY92" fmla="*/ 1282700 h 3340100"/>
                  <a:gd name="connsiteX93" fmla="*/ 11023600 w 11417300"/>
                  <a:gd name="connsiteY93" fmla="*/ 2552700 h 3340100"/>
                  <a:gd name="connsiteX94" fmla="*/ 11137900 w 11417300"/>
                  <a:gd name="connsiteY94" fmla="*/ 2273300 h 3340100"/>
                  <a:gd name="connsiteX95" fmla="*/ 11201400 w 11417300"/>
                  <a:gd name="connsiteY95" fmla="*/ 2616200 h 3340100"/>
                  <a:gd name="connsiteX96" fmla="*/ 11417300 w 11417300"/>
                  <a:gd name="connsiteY96" fmla="*/ 1612900 h 3340100"/>
                  <a:gd name="connsiteX0" fmla="*/ 0 w 11239500"/>
                  <a:gd name="connsiteY0" fmla="*/ 2527300 h 3340100"/>
                  <a:gd name="connsiteX1" fmla="*/ 127000 w 11239500"/>
                  <a:gd name="connsiteY1" fmla="*/ 1270000 h 3340100"/>
                  <a:gd name="connsiteX2" fmla="*/ 215900 w 11239500"/>
                  <a:gd name="connsiteY2" fmla="*/ 1447800 h 3340100"/>
                  <a:gd name="connsiteX3" fmla="*/ 279400 w 11239500"/>
                  <a:gd name="connsiteY3" fmla="*/ 2120900 h 3340100"/>
                  <a:gd name="connsiteX4" fmla="*/ 368300 w 11239500"/>
                  <a:gd name="connsiteY4" fmla="*/ 1968500 h 3340100"/>
                  <a:gd name="connsiteX5" fmla="*/ 393700 w 11239500"/>
                  <a:gd name="connsiteY5" fmla="*/ 1803400 h 3340100"/>
                  <a:gd name="connsiteX6" fmla="*/ 558800 w 11239500"/>
                  <a:gd name="connsiteY6" fmla="*/ 2844800 h 3340100"/>
                  <a:gd name="connsiteX7" fmla="*/ 660400 w 11239500"/>
                  <a:gd name="connsiteY7" fmla="*/ 2235200 h 3340100"/>
                  <a:gd name="connsiteX8" fmla="*/ 800100 w 11239500"/>
                  <a:gd name="connsiteY8" fmla="*/ 2959100 h 3340100"/>
                  <a:gd name="connsiteX9" fmla="*/ 1003300 w 11239500"/>
                  <a:gd name="connsiteY9" fmla="*/ 1612900 h 3340100"/>
                  <a:gd name="connsiteX10" fmla="*/ 1130300 w 11239500"/>
                  <a:gd name="connsiteY10" fmla="*/ 2133600 h 3340100"/>
                  <a:gd name="connsiteX11" fmla="*/ 1231900 w 11239500"/>
                  <a:gd name="connsiteY11" fmla="*/ 2209800 h 3340100"/>
                  <a:gd name="connsiteX12" fmla="*/ 1371600 w 11239500"/>
                  <a:gd name="connsiteY12" fmla="*/ 1028700 h 3340100"/>
                  <a:gd name="connsiteX13" fmla="*/ 1435100 w 11239500"/>
                  <a:gd name="connsiteY13" fmla="*/ 558800 h 3340100"/>
                  <a:gd name="connsiteX14" fmla="*/ 1600200 w 11239500"/>
                  <a:gd name="connsiteY14" fmla="*/ 1244600 h 3340100"/>
                  <a:gd name="connsiteX15" fmla="*/ 1663700 w 11239500"/>
                  <a:gd name="connsiteY15" fmla="*/ 1790700 h 3340100"/>
                  <a:gd name="connsiteX16" fmla="*/ 1841500 w 11239500"/>
                  <a:gd name="connsiteY16" fmla="*/ 2857500 h 3340100"/>
                  <a:gd name="connsiteX17" fmla="*/ 1968500 w 11239500"/>
                  <a:gd name="connsiteY17" fmla="*/ 1612900 h 3340100"/>
                  <a:gd name="connsiteX18" fmla="*/ 2209800 w 11239500"/>
                  <a:gd name="connsiteY18" fmla="*/ 1231900 h 3340100"/>
                  <a:gd name="connsiteX19" fmla="*/ 2273300 w 11239500"/>
                  <a:gd name="connsiteY19" fmla="*/ 1701800 h 3340100"/>
                  <a:gd name="connsiteX20" fmla="*/ 2413000 w 11239500"/>
                  <a:gd name="connsiteY20" fmla="*/ 2527300 h 3340100"/>
                  <a:gd name="connsiteX21" fmla="*/ 2527300 w 11239500"/>
                  <a:gd name="connsiteY21" fmla="*/ 2108200 h 3340100"/>
                  <a:gd name="connsiteX22" fmla="*/ 2794000 w 11239500"/>
                  <a:gd name="connsiteY22" fmla="*/ 965200 h 3340100"/>
                  <a:gd name="connsiteX23" fmla="*/ 2933700 w 11239500"/>
                  <a:gd name="connsiteY23" fmla="*/ 2413000 h 3340100"/>
                  <a:gd name="connsiteX24" fmla="*/ 3111500 w 11239500"/>
                  <a:gd name="connsiteY24" fmla="*/ 2057400 h 3340100"/>
                  <a:gd name="connsiteX25" fmla="*/ 3225800 w 11239500"/>
                  <a:gd name="connsiteY25" fmla="*/ 2578100 h 3340100"/>
                  <a:gd name="connsiteX26" fmla="*/ 3314700 w 11239500"/>
                  <a:gd name="connsiteY26" fmla="*/ 2298700 h 3340100"/>
                  <a:gd name="connsiteX27" fmla="*/ 3390900 w 11239500"/>
                  <a:gd name="connsiteY27" fmla="*/ 2286000 h 3340100"/>
                  <a:gd name="connsiteX28" fmla="*/ 3467100 w 11239500"/>
                  <a:gd name="connsiteY28" fmla="*/ 2540000 h 3340100"/>
                  <a:gd name="connsiteX29" fmla="*/ 3619500 w 11239500"/>
                  <a:gd name="connsiteY29" fmla="*/ 1905000 h 3340100"/>
                  <a:gd name="connsiteX30" fmla="*/ 3797300 w 11239500"/>
                  <a:gd name="connsiteY30" fmla="*/ 2451100 h 3340100"/>
                  <a:gd name="connsiteX31" fmla="*/ 3860800 w 11239500"/>
                  <a:gd name="connsiteY31" fmla="*/ 2247900 h 3340100"/>
                  <a:gd name="connsiteX32" fmla="*/ 4000500 w 11239500"/>
                  <a:gd name="connsiteY32" fmla="*/ 190500 h 3340100"/>
                  <a:gd name="connsiteX33" fmla="*/ 4064000 w 11239500"/>
                  <a:gd name="connsiteY33" fmla="*/ 0 h 3340100"/>
                  <a:gd name="connsiteX34" fmla="*/ 4191000 w 11239500"/>
                  <a:gd name="connsiteY34" fmla="*/ 292100 h 3340100"/>
                  <a:gd name="connsiteX35" fmla="*/ 4343400 w 11239500"/>
                  <a:gd name="connsiteY35" fmla="*/ 1663700 h 3340100"/>
                  <a:gd name="connsiteX36" fmla="*/ 4457700 w 11239500"/>
                  <a:gd name="connsiteY36" fmla="*/ 3340100 h 3340100"/>
                  <a:gd name="connsiteX37" fmla="*/ 4724400 w 11239500"/>
                  <a:gd name="connsiteY37" fmla="*/ 1371600 h 3340100"/>
                  <a:gd name="connsiteX38" fmla="*/ 4813300 w 11239500"/>
                  <a:gd name="connsiteY38" fmla="*/ 1397000 h 3340100"/>
                  <a:gd name="connsiteX39" fmla="*/ 4851400 w 11239500"/>
                  <a:gd name="connsiteY39" fmla="*/ 952500 h 3340100"/>
                  <a:gd name="connsiteX40" fmla="*/ 5003800 w 11239500"/>
                  <a:gd name="connsiteY40" fmla="*/ 2476500 h 3340100"/>
                  <a:gd name="connsiteX41" fmla="*/ 5092700 w 11239500"/>
                  <a:gd name="connsiteY41" fmla="*/ 2222500 h 3340100"/>
                  <a:gd name="connsiteX42" fmla="*/ 5194300 w 11239500"/>
                  <a:gd name="connsiteY42" fmla="*/ 2057400 h 3340100"/>
                  <a:gd name="connsiteX43" fmla="*/ 5283200 w 11239500"/>
                  <a:gd name="connsiteY43" fmla="*/ 2120900 h 3340100"/>
                  <a:gd name="connsiteX44" fmla="*/ 5435600 w 11239500"/>
                  <a:gd name="connsiteY44" fmla="*/ 1435100 h 3340100"/>
                  <a:gd name="connsiteX45" fmla="*/ 5613400 w 11239500"/>
                  <a:gd name="connsiteY45" fmla="*/ 2501900 h 3340100"/>
                  <a:gd name="connsiteX46" fmla="*/ 5689600 w 11239500"/>
                  <a:gd name="connsiteY46" fmla="*/ 2235200 h 3340100"/>
                  <a:gd name="connsiteX47" fmla="*/ 5791200 w 11239500"/>
                  <a:gd name="connsiteY47" fmla="*/ 2349500 h 3340100"/>
                  <a:gd name="connsiteX48" fmla="*/ 5943600 w 11239500"/>
                  <a:gd name="connsiteY48" fmla="*/ 1676400 h 3340100"/>
                  <a:gd name="connsiteX49" fmla="*/ 6096000 w 11239500"/>
                  <a:gd name="connsiteY49" fmla="*/ 2171700 h 3340100"/>
                  <a:gd name="connsiteX50" fmla="*/ 6159500 w 11239500"/>
                  <a:gd name="connsiteY50" fmla="*/ 1955800 h 3340100"/>
                  <a:gd name="connsiteX51" fmla="*/ 6235700 w 11239500"/>
                  <a:gd name="connsiteY51" fmla="*/ 1943100 h 3340100"/>
                  <a:gd name="connsiteX52" fmla="*/ 6350000 w 11239500"/>
                  <a:gd name="connsiteY52" fmla="*/ 2628900 h 3340100"/>
                  <a:gd name="connsiteX53" fmla="*/ 6489700 w 11239500"/>
                  <a:gd name="connsiteY53" fmla="*/ 2641600 h 3340100"/>
                  <a:gd name="connsiteX54" fmla="*/ 6527800 w 11239500"/>
                  <a:gd name="connsiteY54" fmla="*/ 2540000 h 3340100"/>
                  <a:gd name="connsiteX55" fmla="*/ 6565900 w 11239500"/>
                  <a:gd name="connsiteY55" fmla="*/ 2692400 h 3340100"/>
                  <a:gd name="connsiteX56" fmla="*/ 6667500 w 11239500"/>
                  <a:gd name="connsiteY56" fmla="*/ 2806700 h 3340100"/>
                  <a:gd name="connsiteX57" fmla="*/ 6870700 w 11239500"/>
                  <a:gd name="connsiteY57" fmla="*/ 279400 h 3340100"/>
                  <a:gd name="connsiteX58" fmla="*/ 6972300 w 11239500"/>
                  <a:gd name="connsiteY58" fmla="*/ 330200 h 3340100"/>
                  <a:gd name="connsiteX59" fmla="*/ 7061200 w 11239500"/>
                  <a:gd name="connsiteY59" fmla="*/ 952500 h 3340100"/>
                  <a:gd name="connsiteX60" fmla="*/ 7302500 w 11239500"/>
                  <a:gd name="connsiteY60" fmla="*/ 2692400 h 3340100"/>
                  <a:gd name="connsiteX61" fmla="*/ 7454900 w 11239500"/>
                  <a:gd name="connsiteY61" fmla="*/ 1612900 h 3340100"/>
                  <a:gd name="connsiteX62" fmla="*/ 7543800 w 11239500"/>
                  <a:gd name="connsiteY62" fmla="*/ 2082800 h 3340100"/>
                  <a:gd name="connsiteX63" fmla="*/ 7645400 w 11239500"/>
                  <a:gd name="connsiteY63" fmla="*/ 1689100 h 3340100"/>
                  <a:gd name="connsiteX64" fmla="*/ 7696200 w 11239500"/>
                  <a:gd name="connsiteY64" fmla="*/ 1257300 h 3340100"/>
                  <a:gd name="connsiteX65" fmla="*/ 7759700 w 11239500"/>
                  <a:gd name="connsiteY65" fmla="*/ 2197100 h 3340100"/>
                  <a:gd name="connsiteX66" fmla="*/ 7874000 w 11239500"/>
                  <a:gd name="connsiteY66" fmla="*/ 2527300 h 3340100"/>
                  <a:gd name="connsiteX67" fmla="*/ 7962900 w 11239500"/>
                  <a:gd name="connsiteY67" fmla="*/ 1968500 h 3340100"/>
                  <a:gd name="connsiteX68" fmla="*/ 8089900 w 11239500"/>
                  <a:gd name="connsiteY68" fmla="*/ 2146300 h 3340100"/>
                  <a:gd name="connsiteX69" fmla="*/ 8242300 w 11239500"/>
                  <a:gd name="connsiteY69" fmla="*/ 1257300 h 3340100"/>
                  <a:gd name="connsiteX70" fmla="*/ 8382000 w 11239500"/>
                  <a:gd name="connsiteY70" fmla="*/ 2171700 h 3340100"/>
                  <a:gd name="connsiteX71" fmla="*/ 8432800 w 11239500"/>
                  <a:gd name="connsiteY71" fmla="*/ 2044700 h 3340100"/>
                  <a:gd name="connsiteX72" fmla="*/ 8470900 w 11239500"/>
                  <a:gd name="connsiteY72" fmla="*/ 2171700 h 3340100"/>
                  <a:gd name="connsiteX73" fmla="*/ 8509000 w 11239500"/>
                  <a:gd name="connsiteY73" fmla="*/ 2032000 h 3340100"/>
                  <a:gd name="connsiteX74" fmla="*/ 8661400 w 11239500"/>
                  <a:gd name="connsiteY74" fmla="*/ 1317172 h 3340100"/>
                  <a:gd name="connsiteX75" fmla="*/ 8797230 w 11239500"/>
                  <a:gd name="connsiteY75" fmla="*/ 1210128 h 3340100"/>
                  <a:gd name="connsiteX76" fmla="*/ 8826500 w 11239500"/>
                  <a:gd name="connsiteY76" fmla="*/ 2159000 h 3340100"/>
                  <a:gd name="connsiteX77" fmla="*/ 8877300 w 11239500"/>
                  <a:gd name="connsiteY77" fmla="*/ 2362200 h 3340100"/>
                  <a:gd name="connsiteX78" fmla="*/ 8966200 w 11239500"/>
                  <a:gd name="connsiteY78" fmla="*/ 2184400 h 3340100"/>
                  <a:gd name="connsiteX79" fmla="*/ 9067800 w 11239500"/>
                  <a:gd name="connsiteY79" fmla="*/ 1917700 h 3340100"/>
                  <a:gd name="connsiteX80" fmla="*/ 9232900 w 11239500"/>
                  <a:gd name="connsiteY80" fmla="*/ 2184400 h 3340100"/>
                  <a:gd name="connsiteX81" fmla="*/ 9385300 w 11239500"/>
                  <a:gd name="connsiteY81" fmla="*/ 2336800 h 3340100"/>
                  <a:gd name="connsiteX82" fmla="*/ 9613900 w 11239500"/>
                  <a:gd name="connsiteY82" fmla="*/ 2603500 h 3340100"/>
                  <a:gd name="connsiteX83" fmla="*/ 9829800 w 11239500"/>
                  <a:gd name="connsiteY83" fmla="*/ 812800 h 3340100"/>
                  <a:gd name="connsiteX84" fmla="*/ 9997657 w 11239500"/>
                  <a:gd name="connsiteY84" fmla="*/ 190500 h 3340100"/>
                  <a:gd name="connsiteX85" fmla="*/ 10083800 w 11239500"/>
                  <a:gd name="connsiteY85" fmla="*/ 622300 h 3340100"/>
                  <a:gd name="connsiteX86" fmla="*/ 10287000 w 11239500"/>
                  <a:gd name="connsiteY86" fmla="*/ 2959100 h 3340100"/>
                  <a:gd name="connsiteX87" fmla="*/ 10414000 w 11239500"/>
                  <a:gd name="connsiteY87" fmla="*/ 2006600 h 3340100"/>
                  <a:gd name="connsiteX88" fmla="*/ 10528300 w 11239500"/>
                  <a:gd name="connsiteY88" fmla="*/ 1803400 h 3340100"/>
                  <a:gd name="connsiteX89" fmla="*/ 10579100 w 11239500"/>
                  <a:gd name="connsiteY89" fmla="*/ 1854200 h 3340100"/>
                  <a:gd name="connsiteX90" fmla="*/ 10617200 w 11239500"/>
                  <a:gd name="connsiteY90" fmla="*/ 1143000 h 3340100"/>
                  <a:gd name="connsiteX91" fmla="*/ 10718800 w 11239500"/>
                  <a:gd name="connsiteY91" fmla="*/ 1282700 h 3340100"/>
                  <a:gd name="connsiteX92" fmla="*/ 10845800 w 11239500"/>
                  <a:gd name="connsiteY92" fmla="*/ 2552700 h 3340100"/>
                  <a:gd name="connsiteX93" fmla="*/ 10960100 w 11239500"/>
                  <a:gd name="connsiteY93" fmla="*/ 2273300 h 3340100"/>
                  <a:gd name="connsiteX94" fmla="*/ 11023600 w 11239500"/>
                  <a:gd name="connsiteY94" fmla="*/ 2616200 h 3340100"/>
                  <a:gd name="connsiteX95" fmla="*/ 11239500 w 11239500"/>
                  <a:gd name="connsiteY95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8670230 w 11112500"/>
                  <a:gd name="connsiteY74" fmla="*/ 1210128 h 3340100"/>
                  <a:gd name="connsiteX75" fmla="*/ 8699500 w 11112500"/>
                  <a:gd name="connsiteY75" fmla="*/ 2159000 h 3340100"/>
                  <a:gd name="connsiteX76" fmla="*/ 8750300 w 11112500"/>
                  <a:gd name="connsiteY76" fmla="*/ 2362200 h 3340100"/>
                  <a:gd name="connsiteX77" fmla="*/ 8839200 w 11112500"/>
                  <a:gd name="connsiteY77" fmla="*/ 2184400 h 3340100"/>
                  <a:gd name="connsiteX78" fmla="*/ 8940800 w 11112500"/>
                  <a:gd name="connsiteY78" fmla="*/ 1917700 h 3340100"/>
                  <a:gd name="connsiteX79" fmla="*/ 9105900 w 11112500"/>
                  <a:gd name="connsiteY79" fmla="*/ 2184400 h 3340100"/>
                  <a:gd name="connsiteX80" fmla="*/ 9258300 w 11112500"/>
                  <a:gd name="connsiteY80" fmla="*/ 2336800 h 3340100"/>
                  <a:gd name="connsiteX81" fmla="*/ 9486900 w 11112500"/>
                  <a:gd name="connsiteY81" fmla="*/ 2603500 h 3340100"/>
                  <a:gd name="connsiteX82" fmla="*/ 9702800 w 11112500"/>
                  <a:gd name="connsiteY82" fmla="*/ 812800 h 3340100"/>
                  <a:gd name="connsiteX83" fmla="*/ 9870657 w 11112500"/>
                  <a:gd name="connsiteY83" fmla="*/ 190500 h 3340100"/>
                  <a:gd name="connsiteX84" fmla="*/ 9956800 w 11112500"/>
                  <a:gd name="connsiteY84" fmla="*/ 622300 h 3340100"/>
                  <a:gd name="connsiteX85" fmla="*/ 10160000 w 11112500"/>
                  <a:gd name="connsiteY85" fmla="*/ 2959100 h 3340100"/>
                  <a:gd name="connsiteX86" fmla="*/ 10287000 w 11112500"/>
                  <a:gd name="connsiteY86" fmla="*/ 2006600 h 3340100"/>
                  <a:gd name="connsiteX87" fmla="*/ 10401300 w 11112500"/>
                  <a:gd name="connsiteY87" fmla="*/ 1803400 h 3340100"/>
                  <a:gd name="connsiteX88" fmla="*/ 10452100 w 11112500"/>
                  <a:gd name="connsiteY88" fmla="*/ 1854200 h 3340100"/>
                  <a:gd name="connsiteX89" fmla="*/ 10490200 w 11112500"/>
                  <a:gd name="connsiteY89" fmla="*/ 1143000 h 3340100"/>
                  <a:gd name="connsiteX90" fmla="*/ 10591800 w 11112500"/>
                  <a:gd name="connsiteY90" fmla="*/ 1282700 h 3340100"/>
                  <a:gd name="connsiteX91" fmla="*/ 10718800 w 11112500"/>
                  <a:gd name="connsiteY91" fmla="*/ 2552700 h 3340100"/>
                  <a:gd name="connsiteX92" fmla="*/ 10833100 w 11112500"/>
                  <a:gd name="connsiteY92" fmla="*/ 2273300 h 3340100"/>
                  <a:gd name="connsiteX93" fmla="*/ 10896600 w 11112500"/>
                  <a:gd name="connsiteY93" fmla="*/ 2616200 h 3340100"/>
                  <a:gd name="connsiteX94" fmla="*/ 11112500 w 11112500"/>
                  <a:gd name="connsiteY94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8670230 w 11112500"/>
                  <a:gd name="connsiteY74" fmla="*/ 1210128 h 3340100"/>
                  <a:gd name="connsiteX75" fmla="*/ 8699500 w 11112500"/>
                  <a:gd name="connsiteY75" fmla="*/ 2159000 h 3340100"/>
                  <a:gd name="connsiteX76" fmla="*/ 8750300 w 11112500"/>
                  <a:gd name="connsiteY76" fmla="*/ 2362200 h 3340100"/>
                  <a:gd name="connsiteX77" fmla="*/ 8839200 w 11112500"/>
                  <a:gd name="connsiteY77" fmla="*/ 2184400 h 3340100"/>
                  <a:gd name="connsiteX78" fmla="*/ 9105900 w 11112500"/>
                  <a:gd name="connsiteY78" fmla="*/ 2184400 h 3340100"/>
                  <a:gd name="connsiteX79" fmla="*/ 9258300 w 11112500"/>
                  <a:gd name="connsiteY79" fmla="*/ 2336800 h 3340100"/>
                  <a:gd name="connsiteX80" fmla="*/ 9486900 w 11112500"/>
                  <a:gd name="connsiteY80" fmla="*/ 2603500 h 3340100"/>
                  <a:gd name="connsiteX81" fmla="*/ 9702800 w 11112500"/>
                  <a:gd name="connsiteY81" fmla="*/ 812800 h 3340100"/>
                  <a:gd name="connsiteX82" fmla="*/ 9870657 w 11112500"/>
                  <a:gd name="connsiteY82" fmla="*/ 190500 h 3340100"/>
                  <a:gd name="connsiteX83" fmla="*/ 9956800 w 11112500"/>
                  <a:gd name="connsiteY83" fmla="*/ 622300 h 3340100"/>
                  <a:gd name="connsiteX84" fmla="*/ 10160000 w 11112500"/>
                  <a:gd name="connsiteY84" fmla="*/ 2959100 h 3340100"/>
                  <a:gd name="connsiteX85" fmla="*/ 10287000 w 11112500"/>
                  <a:gd name="connsiteY85" fmla="*/ 2006600 h 3340100"/>
                  <a:gd name="connsiteX86" fmla="*/ 10401300 w 11112500"/>
                  <a:gd name="connsiteY86" fmla="*/ 1803400 h 3340100"/>
                  <a:gd name="connsiteX87" fmla="*/ 10452100 w 11112500"/>
                  <a:gd name="connsiteY87" fmla="*/ 1854200 h 3340100"/>
                  <a:gd name="connsiteX88" fmla="*/ 10490200 w 11112500"/>
                  <a:gd name="connsiteY88" fmla="*/ 1143000 h 3340100"/>
                  <a:gd name="connsiteX89" fmla="*/ 10591800 w 11112500"/>
                  <a:gd name="connsiteY89" fmla="*/ 1282700 h 3340100"/>
                  <a:gd name="connsiteX90" fmla="*/ 10718800 w 11112500"/>
                  <a:gd name="connsiteY90" fmla="*/ 2552700 h 3340100"/>
                  <a:gd name="connsiteX91" fmla="*/ 10833100 w 11112500"/>
                  <a:gd name="connsiteY91" fmla="*/ 2273300 h 3340100"/>
                  <a:gd name="connsiteX92" fmla="*/ 10896600 w 11112500"/>
                  <a:gd name="connsiteY92" fmla="*/ 2616200 h 3340100"/>
                  <a:gd name="connsiteX93" fmla="*/ 11112500 w 11112500"/>
                  <a:gd name="connsiteY93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8670230 w 11112500"/>
                  <a:gd name="connsiteY74" fmla="*/ 1210128 h 3340100"/>
                  <a:gd name="connsiteX75" fmla="*/ 8699500 w 11112500"/>
                  <a:gd name="connsiteY75" fmla="*/ 2159000 h 3340100"/>
                  <a:gd name="connsiteX76" fmla="*/ 8750300 w 11112500"/>
                  <a:gd name="connsiteY76" fmla="*/ 2362200 h 3340100"/>
                  <a:gd name="connsiteX77" fmla="*/ 9105900 w 11112500"/>
                  <a:gd name="connsiteY77" fmla="*/ 2184400 h 3340100"/>
                  <a:gd name="connsiteX78" fmla="*/ 9258300 w 11112500"/>
                  <a:gd name="connsiteY78" fmla="*/ 2336800 h 3340100"/>
                  <a:gd name="connsiteX79" fmla="*/ 9486900 w 11112500"/>
                  <a:gd name="connsiteY79" fmla="*/ 2603500 h 3340100"/>
                  <a:gd name="connsiteX80" fmla="*/ 9702800 w 11112500"/>
                  <a:gd name="connsiteY80" fmla="*/ 812800 h 3340100"/>
                  <a:gd name="connsiteX81" fmla="*/ 9870657 w 11112500"/>
                  <a:gd name="connsiteY81" fmla="*/ 190500 h 3340100"/>
                  <a:gd name="connsiteX82" fmla="*/ 9956800 w 11112500"/>
                  <a:gd name="connsiteY82" fmla="*/ 622300 h 3340100"/>
                  <a:gd name="connsiteX83" fmla="*/ 10160000 w 11112500"/>
                  <a:gd name="connsiteY83" fmla="*/ 2959100 h 3340100"/>
                  <a:gd name="connsiteX84" fmla="*/ 10287000 w 11112500"/>
                  <a:gd name="connsiteY84" fmla="*/ 2006600 h 3340100"/>
                  <a:gd name="connsiteX85" fmla="*/ 10401300 w 11112500"/>
                  <a:gd name="connsiteY85" fmla="*/ 1803400 h 3340100"/>
                  <a:gd name="connsiteX86" fmla="*/ 10452100 w 11112500"/>
                  <a:gd name="connsiteY86" fmla="*/ 1854200 h 3340100"/>
                  <a:gd name="connsiteX87" fmla="*/ 10490200 w 11112500"/>
                  <a:gd name="connsiteY87" fmla="*/ 1143000 h 3340100"/>
                  <a:gd name="connsiteX88" fmla="*/ 10591800 w 11112500"/>
                  <a:gd name="connsiteY88" fmla="*/ 1282700 h 3340100"/>
                  <a:gd name="connsiteX89" fmla="*/ 10718800 w 11112500"/>
                  <a:gd name="connsiteY89" fmla="*/ 2552700 h 3340100"/>
                  <a:gd name="connsiteX90" fmla="*/ 10833100 w 11112500"/>
                  <a:gd name="connsiteY90" fmla="*/ 2273300 h 3340100"/>
                  <a:gd name="connsiteX91" fmla="*/ 10896600 w 11112500"/>
                  <a:gd name="connsiteY91" fmla="*/ 2616200 h 3340100"/>
                  <a:gd name="connsiteX92" fmla="*/ 11112500 w 11112500"/>
                  <a:gd name="connsiteY92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8670230 w 11112500"/>
                  <a:gd name="connsiteY74" fmla="*/ 1210128 h 3340100"/>
                  <a:gd name="connsiteX75" fmla="*/ 8750300 w 11112500"/>
                  <a:gd name="connsiteY75" fmla="*/ 2362200 h 3340100"/>
                  <a:gd name="connsiteX76" fmla="*/ 9105900 w 11112500"/>
                  <a:gd name="connsiteY76" fmla="*/ 2184400 h 3340100"/>
                  <a:gd name="connsiteX77" fmla="*/ 9258300 w 11112500"/>
                  <a:gd name="connsiteY77" fmla="*/ 2336800 h 3340100"/>
                  <a:gd name="connsiteX78" fmla="*/ 9486900 w 11112500"/>
                  <a:gd name="connsiteY78" fmla="*/ 2603500 h 3340100"/>
                  <a:gd name="connsiteX79" fmla="*/ 9702800 w 11112500"/>
                  <a:gd name="connsiteY79" fmla="*/ 812800 h 3340100"/>
                  <a:gd name="connsiteX80" fmla="*/ 9870657 w 11112500"/>
                  <a:gd name="connsiteY80" fmla="*/ 190500 h 3340100"/>
                  <a:gd name="connsiteX81" fmla="*/ 9956800 w 11112500"/>
                  <a:gd name="connsiteY81" fmla="*/ 622300 h 3340100"/>
                  <a:gd name="connsiteX82" fmla="*/ 10160000 w 11112500"/>
                  <a:gd name="connsiteY82" fmla="*/ 2959100 h 3340100"/>
                  <a:gd name="connsiteX83" fmla="*/ 10287000 w 11112500"/>
                  <a:gd name="connsiteY83" fmla="*/ 2006600 h 3340100"/>
                  <a:gd name="connsiteX84" fmla="*/ 10401300 w 11112500"/>
                  <a:gd name="connsiteY84" fmla="*/ 1803400 h 3340100"/>
                  <a:gd name="connsiteX85" fmla="*/ 10452100 w 11112500"/>
                  <a:gd name="connsiteY85" fmla="*/ 1854200 h 3340100"/>
                  <a:gd name="connsiteX86" fmla="*/ 10490200 w 11112500"/>
                  <a:gd name="connsiteY86" fmla="*/ 1143000 h 3340100"/>
                  <a:gd name="connsiteX87" fmla="*/ 10591800 w 11112500"/>
                  <a:gd name="connsiteY87" fmla="*/ 1282700 h 3340100"/>
                  <a:gd name="connsiteX88" fmla="*/ 10718800 w 11112500"/>
                  <a:gd name="connsiteY88" fmla="*/ 2552700 h 3340100"/>
                  <a:gd name="connsiteX89" fmla="*/ 10833100 w 11112500"/>
                  <a:gd name="connsiteY89" fmla="*/ 2273300 h 3340100"/>
                  <a:gd name="connsiteX90" fmla="*/ 10896600 w 11112500"/>
                  <a:gd name="connsiteY90" fmla="*/ 2616200 h 3340100"/>
                  <a:gd name="connsiteX91" fmla="*/ 11112500 w 11112500"/>
                  <a:gd name="connsiteY91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8750300 w 11112500"/>
                  <a:gd name="connsiteY74" fmla="*/ 2362200 h 3340100"/>
                  <a:gd name="connsiteX75" fmla="*/ 9105900 w 11112500"/>
                  <a:gd name="connsiteY75" fmla="*/ 2184400 h 3340100"/>
                  <a:gd name="connsiteX76" fmla="*/ 9258300 w 11112500"/>
                  <a:gd name="connsiteY76" fmla="*/ 2336800 h 3340100"/>
                  <a:gd name="connsiteX77" fmla="*/ 9486900 w 11112500"/>
                  <a:gd name="connsiteY77" fmla="*/ 2603500 h 3340100"/>
                  <a:gd name="connsiteX78" fmla="*/ 9702800 w 11112500"/>
                  <a:gd name="connsiteY78" fmla="*/ 812800 h 3340100"/>
                  <a:gd name="connsiteX79" fmla="*/ 9870657 w 11112500"/>
                  <a:gd name="connsiteY79" fmla="*/ 190500 h 3340100"/>
                  <a:gd name="connsiteX80" fmla="*/ 9956800 w 11112500"/>
                  <a:gd name="connsiteY80" fmla="*/ 622300 h 3340100"/>
                  <a:gd name="connsiteX81" fmla="*/ 10160000 w 11112500"/>
                  <a:gd name="connsiteY81" fmla="*/ 2959100 h 3340100"/>
                  <a:gd name="connsiteX82" fmla="*/ 10287000 w 11112500"/>
                  <a:gd name="connsiteY82" fmla="*/ 2006600 h 3340100"/>
                  <a:gd name="connsiteX83" fmla="*/ 10401300 w 11112500"/>
                  <a:gd name="connsiteY83" fmla="*/ 1803400 h 3340100"/>
                  <a:gd name="connsiteX84" fmla="*/ 10452100 w 11112500"/>
                  <a:gd name="connsiteY84" fmla="*/ 1854200 h 3340100"/>
                  <a:gd name="connsiteX85" fmla="*/ 10490200 w 11112500"/>
                  <a:gd name="connsiteY85" fmla="*/ 1143000 h 3340100"/>
                  <a:gd name="connsiteX86" fmla="*/ 10591800 w 11112500"/>
                  <a:gd name="connsiteY86" fmla="*/ 1282700 h 3340100"/>
                  <a:gd name="connsiteX87" fmla="*/ 10718800 w 11112500"/>
                  <a:gd name="connsiteY87" fmla="*/ 2552700 h 3340100"/>
                  <a:gd name="connsiteX88" fmla="*/ 10833100 w 11112500"/>
                  <a:gd name="connsiteY88" fmla="*/ 2273300 h 3340100"/>
                  <a:gd name="connsiteX89" fmla="*/ 10896600 w 11112500"/>
                  <a:gd name="connsiteY89" fmla="*/ 2616200 h 3340100"/>
                  <a:gd name="connsiteX90" fmla="*/ 11112500 w 11112500"/>
                  <a:gd name="connsiteY90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105900 w 11112500"/>
                  <a:gd name="connsiteY74" fmla="*/ 2184400 h 3340100"/>
                  <a:gd name="connsiteX75" fmla="*/ 9258300 w 11112500"/>
                  <a:gd name="connsiteY75" fmla="*/ 2336800 h 3340100"/>
                  <a:gd name="connsiteX76" fmla="*/ 9486900 w 11112500"/>
                  <a:gd name="connsiteY76" fmla="*/ 2603500 h 3340100"/>
                  <a:gd name="connsiteX77" fmla="*/ 9702800 w 11112500"/>
                  <a:gd name="connsiteY77" fmla="*/ 812800 h 3340100"/>
                  <a:gd name="connsiteX78" fmla="*/ 9870657 w 11112500"/>
                  <a:gd name="connsiteY78" fmla="*/ 190500 h 3340100"/>
                  <a:gd name="connsiteX79" fmla="*/ 9956800 w 11112500"/>
                  <a:gd name="connsiteY79" fmla="*/ 622300 h 3340100"/>
                  <a:gd name="connsiteX80" fmla="*/ 10160000 w 11112500"/>
                  <a:gd name="connsiteY80" fmla="*/ 2959100 h 3340100"/>
                  <a:gd name="connsiteX81" fmla="*/ 10287000 w 11112500"/>
                  <a:gd name="connsiteY81" fmla="*/ 2006600 h 3340100"/>
                  <a:gd name="connsiteX82" fmla="*/ 10401300 w 11112500"/>
                  <a:gd name="connsiteY82" fmla="*/ 1803400 h 3340100"/>
                  <a:gd name="connsiteX83" fmla="*/ 10452100 w 11112500"/>
                  <a:gd name="connsiteY83" fmla="*/ 1854200 h 3340100"/>
                  <a:gd name="connsiteX84" fmla="*/ 10490200 w 11112500"/>
                  <a:gd name="connsiteY84" fmla="*/ 1143000 h 3340100"/>
                  <a:gd name="connsiteX85" fmla="*/ 10591800 w 11112500"/>
                  <a:gd name="connsiteY85" fmla="*/ 1282700 h 3340100"/>
                  <a:gd name="connsiteX86" fmla="*/ 10718800 w 11112500"/>
                  <a:gd name="connsiteY86" fmla="*/ 2552700 h 3340100"/>
                  <a:gd name="connsiteX87" fmla="*/ 10833100 w 11112500"/>
                  <a:gd name="connsiteY87" fmla="*/ 2273300 h 3340100"/>
                  <a:gd name="connsiteX88" fmla="*/ 10896600 w 11112500"/>
                  <a:gd name="connsiteY88" fmla="*/ 2616200 h 3340100"/>
                  <a:gd name="connsiteX89" fmla="*/ 11112500 w 11112500"/>
                  <a:gd name="connsiteY89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258300 w 11112500"/>
                  <a:gd name="connsiteY74" fmla="*/ 2336800 h 3340100"/>
                  <a:gd name="connsiteX75" fmla="*/ 9486900 w 11112500"/>
                  <a:gd name="connsiteY75" fmla="*/ 2603500 h 3340100"/>
                  <a:gd name="connsiteX76" fmla="*/ 9702800 w 11112500"/>
                  <a:gd name="connsiteY76" fmla="*/ 812800 h 3340100"/>
                  <a:gd name="connsiteX77" fmla="*/ 9870657 w 11112500"/>
                  <a:gd name="connsiteY77" fmla="*/ 190500 h 3340100"/>
                  <a:gd name="connsiteX78" fmla="*/ 9956800 w 11112500"/>
                  <a:gd name="connsiteY78" fmla="*/ 622300 h 3340100"/>
                  <a:gd name="connsiteX79" fmla="*/ 10160000 w 11112500"/>
                  <a:gd name="connsiteY79" fmla="*/ 2959100 h 3340100"/>
                  <a:gd name="connsiteX80" fmla="*/ 10287000 w 11112500"/>
                  <a:gd name="connsiteY80" fmla="*/ 2006600 h 3340100"/>
                  <a:gd name="connsiteX81" fmla="*/ 10401300 w 11112500"/>
                  <a:gd name="connsiteY81" fmla="*/ 1803400 h 3340100"/>
                  <a:gd name="connsiteX82" fmla="*/ 10452100 w 11112500"/>
                  <a:gd name="connsiteY82" fmla="*/ 1854200 h 3340100"/>
                  <a:gd name="connsiteX83" fmla="*/ 10490200 w 11112500"/>
                  <a:gd name="connsiteY83" fmla="*/ 1143000 h 3340100"/>
                  <a:gd name="connsiteX84" fmla="*/ 10591800 w 11112500"/>
                  <a:gd name="connsiteY84" fmla="*/ 1282700 h 3340100"/>
                  <a:gd name="connsiteX85" fmla="*/ 10718800 w 11112500"/>
                  <a:gd name="connsiteY85" fmla="*/ 2552700 h 3340100"/>
                  <a:gd name="connsiteX86" fmla="*/ 10833100 w 11112500"/>
                  <a:gd name="connsiteY86" fmla="*/ 2273300 h 3340100"/>
                  <a:gd name="connsiteX87" fmla="*/ 10896600 w 11112500"/>
                  <a:gd name="connsiteY87" fmla="*/ 2616200 h 3340100"/>
                  <a:gd name="connsiteX88" fmla="*/ 11112500 w 11112500"/>
                  <a:gd name="connsiteY88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486900 w 11112500"/>
                  <a:gd name="connsiteY74" fmla="*/ 2603500 h 3340100"/>
                  <a:gd name="connsiteX75" fmla="*/ 9702800 w 11112500"/>
                  <a:gd name="connsiteY75" fmla="*/ 812800 h 3340100"/>
                  <a:gd name="connsiteX76" fmla="*/ 9870657 w 11112500"/>
                  <a:gd name="connsiteY76" fmla="*/ 190500 h 3340100"/>
                  <a:gd name="connsiteX77" fmla="*/ 9956800 w 11112500"/>
                  <a:gd name="connsiteY77" fmla="*/ 622300 h 3340100"/>
                  <a:gd name="connsiteX78" fmla="*/ 10160000 w 11112500"/>
                  <a:gd name="connsiteY78" fmla="*/ 2959100 h 3340100"/>
                  <a:gd name="connsiteX79" fmla="*/ 10287000 w 11112500"/>
                  <a:gd name="connsiteY79" fmla="*/ 2006600 h 3340100"/>
                  <a:gd name="connsiteX80" fmla="*/ 10401300 w 11112500"/>
                  <a:gd name="connsiteY80" fmla="*/ 1803400 h 3340100"/>
                  <a:gd name="connsiteX81" fmla="*/ 10452100 w 11112500"/>
                  <a:gd name="connsiteY81" fmla="*/ 1854200 h 3340100"/>
                  <a:gd name="connsiteX82" fmla="*/ 10490200 w 11112500"/>
                  <a:gd name="connsiteY82" fmla="*/ 1143000 h 3340100"/>
                  <a:gd name="connsiteX83" fmla="*/ 10591800 w 11112500"/>
                  <a:gd name="connsiteY83" fmla="*/ 1282700 h 3340100"/>
                  <a:gd name="connsiteX84" fmla="*/ 10718800 w 11112500"/>
                  <a:gd name="connsiteY84" fmla="*/ 2552700 h 3340100"/>
                  <a:gd name="connsiteX85" fmla="*/ 10833100 w 11112500"/>
                  <a:gd name="connsiteY85" fmla="*/ 2273300 h 3340100"/>
                  <a:gd name="connsiteX86" fmla="*/ 10896600 w 11112500"/>
                  <a:gd name="connsiteY86" fmla="*/ 2616200 h 3340100"/>
                  <a:gd name="connsiteX87" fmla="*/ 11112500 w 11112500"/>
                  <a:gd name="connsiteY87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702800 w 11112500"/>
                  <a:gd name="connsiteY74" fmla="*/ 812800 h 3340100"/>
                  <a:gd name="connsiteX75" fmla="*/ 9870657 w 11112500"/>
                  <a:gd name="connsiteY75" fmla="*/ 190500 h 3340100"/>
                  <a:gd name="connsiteX76" fmla="*/ 9956800 w 11112500"/>
                  <a:gd name="connsiteY76" fmla="*/ 622300 h 3340100"/>
                  <a:gd name="connsiteX77" fmla="*/ 10160000 w 11112500"/>
                  <a:gd name="connsiteY77" fmla="*/ 2959100 h 3340100"/>
                  <a:gd name="connsiteX78" fmla="*/ 10287000 w 11112500"/>
                  <a:gd name="connsiteY78" fmla="*/ 2006600 h 3340100"/>
                  <a:gd name="connsiteX79" fmla="*/ 10401300 w 11112500"/>
                  <a:gd name="connsiteY79" fmla="*/ 1803400 h 3340100"/>
                  <a:gd name="connsiteX80" fmla="*/ 10452100 w 11112500"/>
                  <a:gd name="connsiteY80" fmla="*/ 1854200 h 3340100"/>
                  <a:gd name="connsiteX81" fmla="*/ 10490200 w 11112500"/>
                  <a:gd name="connsiteY81" fmla="*/ 1143000 h 3340100"/>
                  <a:gd name="connsiteX82" fmla="*/ 10591800 w 11112500"/>
                  <a:gd name="connsiteY82" fmla="*/ 1282700 h 3340100"/>
                  <a:gd name="connsiteX83" fmla="*/ 10718800 w 11112500"/>
                  <a:gd name="connsiteY83" fmla="*/ 2552700 h 3340100"/>
                  <a:gd name="connsiteX84" fmla="*/ 10833100 w 11112500"/>
                  <a:gd name="connsiteY84" fmla="*/ 2273300 h 3340100"/>
                  <a:gd name="connsiteX85" fmla="*/ 10896600 w 11112500"/>
                  <a:gd name="connsiteY85" fmla="*/ 2616200 h 3340100"/>
                  <a:gd name="connsiteX86" fmla="*/ 11112500 w 11112500"/>
                  <a:gd name="connsiteY86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870657 w 11112500"/>
                  <a:gd name="connsiteY74" fmla="*/ 190500 h 3340100"/>
                  <a:gd name="connsiteX75" fmla="*/ 9956800 w 11112500"/>
                  <a:gd name="connsiteY75" fmla="*/ 622300 h 3340100"/>
                  <a:gd name="connsiteX76" fmla="*/ 10160000 w 11112500"/>
                  <a:gd name="connsiteY76" fmla="*/ 2959100 h 3340100"/>
                  <a:gd name="connsiteX77" fmla="*/ 10287000 w 11112500"/>
                  <a:gd name="connsiteY77" fmla="*/ 2006600 h 3340100"/>
                  <a:gd name="connsiteX78" fmla="*/ 10401300 w 11112500"/>
                  <a:gd name="connsiteY78" fmla="*/ 1803400 h 3340100"/>
                  <a:gd name="connsiteX79" fmla="*/ 10452100 w 11112500"/>
                  <a:gd name="connsiteY79" fmla="*/ 1854200 h 3340100"/>
                  <a:gd name="connsiteX80" fmla="*/ 10490200 w 11112500"/>
                  <a:gd name="connsiteY80" fmla="*/ 1143000 h 3340100"/>
                  <a:gd name="connsiteX81" fmla="*/ 10591800 w 11112500"/>
                  <a:gd name="connsiteY81" fmla="*/ 1282700 h 3340100"/>
                  <a:gd name="connsiteX82" fmla="*/ 10718800 w 11112500"/>
                  <a:gd name="connsiteY82" fmla="*/ 2552700 h 3340100"/>
                  <a:gd name="connsiteX83" fmla="*/ 10833100 w 11112500"/>
                  <a:gd name="connsiteY83" fmla="*/ 2273300 h 3340100"/>
                  <a:gd name="connsiteX84" fmla="*/ 10896600 w 11112500"/>
                  <a:gd name="connsiteY84" fmla="*/ 2616200 h 3340100"/>
                  <a:gd name="connsiteX85" fmla="*/ 11112500 w 11112500"/>
                  <a:gd name="connsiteY85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956800 w 11112500"/>
                  <a:gd name="connsiteY74" fmla="*/ 622300 h 3340100"/>
                  <a:gd name="connsiteX75" fmla="*/ 10160000 w 11112500"/>
                  <a:gd name="connsiteY75" fmla="*/ 2959100 h 3340100"/>
                  <a:gd name="connsiteX76" fmla="*/ 10287000 w 11112500"/>
                  <a:gd name="connsiteY76" fmla="*/ 2006600 h 3340100"/>
                  <a:gd name="connsiteX77" fmla="*/ 10401300 w 11112500"/>
                  <a:gd name="connsiteY77" fmla="*/ 1803400 h 3340100"/>
                  <a:gd name="connsiteX78" fmla="*/ 10452100 w 11112500"/>
                  <a:gd name="connsiteY78" fmla="*/ 1854200 h 3340100"/>
                  <a:gd name="connsiteX79" fmla="*/ 10490200 w 11112500"/>
                  <a:gd name="connsiteY79" fmla="*/ 1143000 h 3340100"/>
                  <a:gd name="connsiteX80" fmla="*/ 10591800 w 11112500"/>
                  <a:gd name="connsiteY80" fmla="*/ 1282700 h 3340100"/>
                  <a:gd name="connsiteX81" fmla="*/ 10718800 w 11112500"/>
                  <a:gd name="connsiteY81" fmla="*/ 2552700 h 3340100"/>
                  <a:gd name="connsiteX82" fmla="*/ 10833100 w 11112500"/>
                  <a:gd name="connsiteY82" fmla="*/ 2273300 h 3340100"/>
                  <a:gd name="connsiteX83" fmla="*/ 10896600 w 11112500"/>
                  <a:gd name="connsiteY83" fmla="*/ 2616200 h 3340100"/>
                  <a:gd name="connsiteX84" fmla="*/ 11112500 w 11112500"/>
                  <a:gd name="connsiteY84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160000 w 11112500"/>
                  <a:gd name="connsiteY74" fmla="*/ 2959100 h 3340100"/>
                  <a:gd name="connsiteX75" fmla="*/ 10287000 w 11112500"/>
                  <a:gd name="connsiteY75" fmla="*/ 2006600 h 3340100"/>
                  <a:gd name="connsiteX76" fmla="*/ 10401300 w 11112500"/>
                  <a:gd name="connsiteY76" fmla="*/ 1803400 h 3340100"/>
                  <a:gd name="connsiteX77" fmla="*/ 10452100 w 11112500"/>
                  <a:gd name="connsiteY77" fmla="*/ 1854200 h 3340100"/>
                  <a:gd name="connsiteX78" fmla="*/ 10490200 w 11112500"/>
                  <a:gd name="connsiteY78" fmla="*/ 1143000 h 3340100"/>
                  <a:gd name="connsiteX79" fmla="*/ 10591800 w 11112500"/>
                  <a:gd name="connsiteY79" fmla="*/ 1282700 h 3340100"/>
                  <a:gd name="connsiteX80" fmla="*/ 10718800 w 11112500"/>
                  <a:gd name="connsiteY80" fmla="*/ 2552700 h 3340100"/>
                  <a:gd name="connsiteX81" fmla="*/ 10833100 w 11112500"/>
                  <a:gd name="connsiteY81" fmla="*/ 2273300 h 3340100"/>
                  <a:gd name="connsiteX82" fmla="*/ 10896600 w 11112500"/>
                  <a:gd name="connsiteY82" fmla="*/ 2616200 h 3340100"/>
                  <a:gd name="connsiteX83" fmla="*/ 11112500 w 11112500"/>
                  <a:gd name="connsiteY83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287000 w 11112500"/>
                  <a:gd name="connsiteY74" fmla="*/ 2006600 h 3340100"/>
                  <a:gd name="connsiteX75" fmla="*/ 10401300 w 11112500"/>
                  <a:gd name="connsiteY75" fmla="*/ 1803400 h 3340100"/>
                  <a:gd name="connsiteX76" fmla="*/ 10452100 w 11112500"/>
                  <a:gd name="connsiteY76" fmla="*/ 1854200 h 3340100"/>
                  <a:gd name="connsiteX77" fmla="*/ 10490200 w 11112500"/>
                  <a:gd name="connsiteY77" fmla="*/ 1143000 h 3340100"/>
                  <a:gd name="connsiteX78" fmla="*/ 10591800 w 11112500"/>
                  <a:gd name="connsiteY78" fmla="*/ 1282700 h 3340100"/>
                  <a:gd name="connsiteX79" fmla="*/ 10718800 w 11112500"/>
                  <a:gd name="connsiteY79" fmla="*/ 2552700 h 3340100"/>
                  <a:gd name="connsiteX80" fmla="*/ 10833100 w 11112500"/>
                  <a:gd name="connsiteY80" fmla="*/ 2273300 h 3340100"/>
                  <a:gd name="connsiteX81" fmla="*/ 10896600 w 11112500"/>
                  <a:gd name="connsiteY81" fmla="*/ 2616200 h 3340100"/>
                  <a:gd name="connsiteX82" fmla="*/ 11112500 w 11112500"/>
                  <a:gd name="connsiteY82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401300 w 11112500"/>
                  <a:gd name="connsiteY74" fmla="*/ 1803400 h 3340100"/>
                  <a:gd name="connsiteX75" fmla="*/ 10452100 w 11112500"/>
                  <a:gd name="connsiteY75" fmla="*/ 1854200 h 3340100"/>
                  <a:gd name="connsiteX76" fmla="*/ 10490200 w 11112500"/>
                  <a:gd name="connsiteY76" fmla="*/ 1143000 h 3340100"/>
                  <a:gd name="connsiteX77" fmla="*/ 10591800 w 11112500"/>
                  <a:gd name="connsiteY77" fmla="*/ 1282700 h 3340100"/>
                  <a:gd name="connsiteX78" fmla="*/ 10718800 w 11112500"/>
                  <a:gd name="connsiteY78" fmla="*/ 2552700 h 3340100"/>
                  <a:gd name="connsiteX79" fmla="*/ 10833100 w 11112500"/>
                  <a:gd name="connsiteY79" fmla="*/ 2273300 h 3340100"/>
                  <a:gd name="connsiteX80" fmla="*/ 10896600 w 11112500"/>
                  <a:gd name="connsiteY80" fmla="*/ 2616200 h 3340100"/>
                  <a:gd name="connsiteX81" fmla="*/ 11112500 w 11112500"/>
                  <a:gd name="connsiteY81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401300 w 11112500"/>
                  <a:gd name="connsiteY74" fmla="*/ 1803400 h 3340100"/>
                  <a:gd name="connsiteX75" fmla="*/ 10490200 w 11112500"/>
                  <a:gd name="connsiteY75" fmla="*/ 1143000 h 3340100"/>
                  <a:gd name="connsiteX76" fmla="*/ 10591800 w 11112500"/>
                  <a:gd name="connsiteY76" fmla="*/ 1282700 h 3340100"/>
                  <a:gd name="connsiteX77" fmla="*/ 10718800 w 11112500"/>
                  <a:gd name="connsiteY77" fmla="*/ 2552700 h 3340100"/>
                  <a:gd name="connsiteX78" fmla="*/ 10833100 w 11112500"/>
                  <a:gd name="connsiteY78" fmla="*/ 2273300 h 3340100"/>
                  <a:gd name="connsiteX79" fmla="*/ 10896600 w 11112500"/>
                  <a:gd name="connsiteY79" fmla="*/ 2616200 h 3340100"/>
                  <a:gd name="connsiteX80" fmla="*/ 11112500 w 11112500"/>
                  <a:gd name="connsiteY80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490200 w 11112500"/>
                  <a:gd name="connsiteY74" fmla="*/ 1143000 h 3340100"/>
                  <a:gd name="connsiteX75" fmla="*/ 10591800 w 11112500"/>
                  <a:gd name="connsiteY75" fmla="*/ 1282700 h 3340100"/>
                  <a:gd name="connsiteX76" fmla="*/ 10718800 w 11112500"/>
                  <a:gd name="connsiteY76" fmla="*/ 2552700 h 3340100"/>
                  <a:gd name="connsiteX77" fmla="*/ 10833100 w 11112500"/>
                  <a:gd name="connsiteY77" fmla="*/ 2273300 h 3340100"/>
                  <a:gd name="connsiteX78" fmla="*/ 10896600 w 11112500"/>
                  <a:gd name="connsiteY78" fmla="*/ 2616200 h 3340100"/>
                  <a:gd name="connsiteX79" fmla="*/ 11112500 w 11112500"/>
                  <a:gd name="connsiteY79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591800 w 11112500"/>
                  <a:gd name="connsiteY74" fmla="*/ 1282700 h 3340100"/>
                  <a:gd name="connsiteX75" fmla="*/ 10718800 w 11112500"/>
                  <a:gd name="connsiteY75" fmla="*/ 2552700 h 3340100"/>
                  <a:gd name="connsiteX76" fmla="*/ 10833100 w 11112500"/>
                  <a:gd name="connsiteY76" fmla="*/ 2273300 h 3340100"/>
                  <a:gd name="connsiteX77" fmla="*/ 10896600 w 11112500"/>
                  <a:gd name="connsiteY77" fmla="*/ 2616200 h 3340100"/>
                  <a:gd name="connsiteX78" fmla="*/ 11112500 w 11112500"/>
                  <a:gd name="connsiteY78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718800 w 11112500"/>
                  <a:gd name="connsiteY74" fmla="*/ 2552700 h 3340100"/>
                  <a:gd name="connsiteX75" fmla="*/ 10833100 w 11112500"/>
                  <a:gd name="connsiteY75" fmla="*/ 2273300 h 3340100"/>
                  <a:gd name="connsiteX76" fmla="*/ 10896600 w 11112500"/>
                  <a:gd name="connsiteY76" fmla="*/ 2616200 h 3340100"/>
                  <a:gd name="connsiteX77" fmla="*/ 11112500 w 11112500"/>
                  <a:gd name="connsiteY77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833100 w 11112500"/>
                  <a:gd name="connsiteY74" fmla="*/ 2273300 h 3340100"/>
                  <a:gd name="connsiteX75" fmla="*/ 10896600 w 11112500"/>
                  <a:gd name="connsiteY75" fmla="*/ 2616200 h 3340100"/>
                  <a:gd name="connsiteX76" fmla="*/ 11112500 w 11112500"/>
                  <a:gd name="connsiteY76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896600 w 11112500"/>
                  <a:gd name="connsiteY74" fmla="*/ 2616200 h 3340100"/>
                  <a:gd name="connsiteX75" fmla="*/ 11112500 w 11112500"/>
                  <a:gd name="connsiteY75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1112500 w 11112500"/>
                  <a:gd name="connsiteY74" fmla="*/ 1612900 h 3340100"/>
                  <a:gd name="connsiteX0" fmla="*/ 0 w 8534400"/>
                  <a:gd name="connsiteY0" fmla="*/ 1270000 h 3340100"/>
                  <a:gd name="connsiteX1" fmla="*/ 88900 w 8534400"/>
                  <a:gd name="connsiteY1" fmla="*/ 1447800 h 3340100"/>
                  <a:gd name="connsiteX2" fmla="*/ 152400 w 8534400"/>
                  <a:gd name="connsiteY2" fmla="*/ 2120900 h 3340100"/>
                  <a:gd name="connsiteX3" fmla="*/ 241300 w 8534400"/>
                  <a:gd name="connsiteY3" fmla="*/ 1968500 h 3340100"/>
                  <a:gd name="connsiteX4" fmla="*/ 266700 w 8534400"/>
                  <a:gd name="connsiteY4" fmla="*/ 1803400 h 3340100"/>
                  <a:gd name="connsiteX5" fmla="*/ 431800 w 8534400"/>
                  <a:gd name="connsiteY5" fmla="*/ 2844800 h 3340100"/>
                  <a:gd name="connsiteX6" fmla="*/ 533400 w 8534400"/>
                  <a:gd name="connsiteY6" fmla="*/ 2235200 h 3340100"/>
                  <a:gd name="connsiteX7" fmla="*/ 673100 w 8534400"/>
                  <a:gd name="connsiteY7" fmla="*/ 2959100 h 3340100"/>
                  <a:gd name="connsiteX8" fmla="*/ 876300 w 8534400"/>
                  <a:gd name="connsiteY8" fmla="*/ 1612900 h 3340100"/>
                  <a:gd name="connsiteX9" fmla="*/ 1003300 w 8534400"/>
                  <a:gd name="connsiteY9" fmla="*/ 2133600 h 3340100"/>
                  <a:gd name="connsiteX10" fmla="*/ 1104900 w 8534400"/>
                  <a:gd name="connsiteY10" fmla="*/ 2209800 h 3340100"/>
                  <a:gd name="connsiteX11" fmla="*/ 1244600 w 8534400"/>
                  <a:gd name="connsiteY11" fmla="*/ 1028700 h 3340100"/>
                  <a:gd name="connsiteX12" fmla="*/ 1308100 w 8534400"/>
                  <a:gd name="connsiteY12" fmla="*/ 558800 h 3340100"/>
                  <a:gd name="connsiteX13" fmla="*/ 1473200 w 8534400"/>
                  <a:gd name="connsiteY13" fmla="*/ 1244600 h 3340100"/>
                  <a:gd name="connsiteX14" fmla="*/ 1536700 w 8534400"/>
                  <a:gd name="connsiteY14" fmla="*/ 1790700 h 3340100"/>
                  <a:gd name="connsiteX15" fmla="*/ 1714500 w 8534400"/>
                  <a:gd name="connsiteY15" fmla="*/ 2857500 h 3340100"/>
                  <a:gd name="connsiteX16" fmla="*/ 1841500 w 8534400"/>
                  <a:gd name="connsiteY16" fmla="*/ 1612900 h 3340100"/>
                  <a:gd name="connsiteX17" fmla="*/ 2082800 w 8534400"/>
                  <a:gd name="connsiteY17" fmla="*/ 1231900 h 3340100"/>
                  <a:gd name="connsiteX18" fmla="*/ 2146300 w 8534400"/>
                  <a:gd name="connsiteY18" fmla="*/ 1701800 h 3340100"/>
                  <a:gd name="connsiteX19" fmla="*/ 2286000 w 8534400"/>
                  <a:gd name="connsiteY19" fmla="*/ 2527300 h 3340100"/>
                  <a:gd name="connsiteX20" fmla="*/ 2400300 w 8534400"/>
                  <a:gd name="connsiteY20" fmla="*/ 2108200 h 3340100"/>
                  <a:gd name="connsiteX21" fmla="*/ 2667000 w 8534400"/>
                  <a:gd name="connsiteY21" fmla="*/ 965200 h 3340100"/>
                  <a:gd name="connsiteX22" fmla="*/ 2806700 w 8534400"/>
                  <a:gd name="connsiteY22" fmla="*/ 2413000 h 3340100"/>
                  <a:gd name="connsiteX23" fmla="*/ 2984500 w 8534400"/>
                  <a:gd name="connsiteY23" fmla="*/ 2057400 h 3340100"/>
                  <a:gd name="connsiteX24" fmla="*/ 3098800 w 8534400"/>
                  <a:gd name="connsiteY24" fmla="*/ 2578100 h 3340100"/>
                  <a:gd name="connsiteX25" fmla="*/ 3187700 w 8534400"/>
                  <a:gd name="connsiteY25" fmla="*/ 2298700 h 3340100"/>
                  <a:gd name="connsiteX26" fmla="*/ 3263900 w 8534400"/>
                  <a:gd name="connsiteY26" fmla="*/ 2286000 h 3340100"/>
                  <a:gd name="connsiteX27" fmla="*/ 3340100 w 8534400"/>
                  <a:gd name="connsiteY27" fmla="*/ 2540000 h 3340100"/>
                  <a:gd name="connsiteX28" fmla="*/ 3492500 w 8534400"/>
                  <a:gd name="connsiteY28" fmla="*/ 1905000 h 3340100"/>
                  <a:gd name="connsiteX29" fmla="*/ 3670300 w 8534400"/>
                  <a:gd name="connsiteY29" fmla="*/ 2451100 h 3340100"/>
                  <a:gd name="connsiteX30" fmla="*/ 3733800 w 8534400"/>
                  <a:gd name="connsiteY30" fmla="*/ 2247900 h 3340100"/>
                  <a:gd name="connsiteX31" fmla="*/ 3873500 w 8534400"/>
                  <a:gd name="connsiteY31" fmla="*/ 190500 h 3340100"/>
                  <a:gd name="connsiteX32" fmla="*/ 3937000 w 8534400"/>
                  <a:gd name="connsiteY32" fmla="*/ 0 h 3340100"/>
                  <a:gd name="connsiteX33" fmla="*/ 4064000 w 8534400"/>
                  <a:gd name="connsiteY33" fmla="*/ 292100 h 3340100"/>
                  <a:gd name="connsiteX34" fmla="*/ 4216400 w 8534400"/>
                  <a:gd name="connsiteY34" fmla="*/ 1663700 h 3340100"/>
                  <a:gd name="connsiteX35" fmla="*/ 4330700 w 8534400"/>
                  <a:gd name="connsiteY35" fmla="*/ 3340100 h 3340100"/>
                  <a:gd name="connsiteX36" fmla="*/ 4597400 w 8534400"/>
                  <a:gd name="connsiteY36" fmla="*/ 1371600 h 3340100"/>
                  <a:gd name="connsiteX37" fmla="*/ 4686300 w 8534400"/>
                  <a:gd name="connsiteY37" fmla="*/ 1397000 h 3340100"/>
                  <a:gd name="connsiteX38" fmla="*/ 4724400 w 8534400"/>
                  <a:gd name="connsiteY38" fmla="*/ 952500 h 3340100"/>
                  <a:gd name="connsiteX39" fmla="*/ 4876800 w 8534400"/>
                  <a:gd name="connsiteY39" fmla="*/ 2476500 h 3340100"/>
                  <a:gd name="connsiteX40" fmla="*/ 4965700 w 8534400"/>
                  <a:gd name="connsiteY40" fmla="*/ 2222500 h 3340100"/>
                  <a:gd name="connsiteX41" fmla="*/ 5067300 w 8534400"/>
                  <a:gd name="connsiteY41" fmla="*/ 2057400 h 3340100"/>
                  <a:gd name="connsiteX42" fmla="*/ 5156200 w 8534400"/>
                  <a:gd name="connsiteY42" fmla="*/ 2120900 h 3340100"/>
                  <a:gd name="connsiteX43" fmla="*/ 5308600 w 8534400"/>
                  <a:gd name="connsiteY43" fmla="*/ 1435100 h 3340100"/>
                  <a:gd name="connsiteX44" fmla="*/ 5486400 w 8534400"/>
                  <a:gd name="connsiteY44" fmla="*/ 2501900 h 3340100"/>
                  <a:gd name="connsiteX45" fmla="*/ 5562600 w 8534400"/>
                  <a:gd name="connsiteY45" fmla="*/ 2235200 h 3340100"/>
                  <a:gd name="connsiteX46" fmla="*/ 5664200 w 8534400"/>
                  <a:gd name="connsiteY46" fmla="*/ 2349500 h 3340100"/>
                  <a:gd name="connsiteX47" fmla="*/ 5816600 w 8534400"/>
                  <a:gd name="connsiteY47" fmla="*/ 1676400 h 3340100"/>
                  <a:gd name="connsiteX48" fmla="*/ 5969000 w 8534400"/>
                  <a:gd name="connsiteY48" fmla="*/ 2171700 h 3340100"/>
                  <a:gd name="connsiteX49" fmla="*/ 6032500 w 8534400"/>
                  <a:gd name="connsiteY49" fmla="*/ 1955800 h 3340100"/>
                  <a:gd name="connsiteX50" fmla="*/ 6108700 w 8534400"/>
                  <a:gd name="connsiteY50" fmla="*/ 1943100 h 3340100"/>
                  <a:gd name="connsiteX51" fmla="*/ 6223000 w 8534400"/>
                  <a:gd name="connsiteY51" fmla="*/ 2628900 h 3340100"/>
                  <a:gd name="connsiteX52" fmla="*/ 6362700 w 8534400"/>
                  <a:gd name="connsiteY52" fmla="*/ 2641600 h 3340100"/>
                  <a:gd name="connsiteX53" fmla="*/ 6400800 w 8534400"/>
                  <a:gd name="connsiteY53" fmla="*/ 2540000 h 3340100"/>
                  <a:gd name="connsiteX54" fmla="*/ 6438900 w 8534400"/>
                  <a:gd name="connsiteY54" fmla="*/ 2692400 h 3340100"/>
                  <a:gd name="connsiteX55" fmla="*/ 6540500 w 8534400"/>
                  <a:gd name="connsiteY55" fmla="*/ 2806700 h 3340100"/>
                  <a:gd name="connsiteX56" fmla="*/ 6743700 w 8534400"/>
                  <a:gd name="connsiteY56" fmla="*/ 279400 h 3340100"/>
                  <a:gd name="connsiteX57" fmla="*/ 6845300 w 8534400"/>
                  <a:gd name="connsiteY57" fmla="*/ 330200 h 3340100"/>
                  <a:gd name="connsiteX58" fmla="*/ 6934200 w 8534400"/>
                  <a:gd name="connsiteY58" fmla="*/ 952500 h 3340100"/>
                  <a:gd name="connsiteX59" fmla="*/ 7175500 w 8534400"/>
                  <a:gd name="connsiteY59" fmla="*/ 2692400 h 3340100"/>
                  <a:gd name="connsiteX60" fmla="*/ 7327900 w 8534400"/>
                  <a:gd name="connsiteY60" fmla="*/ 1612900 h 3340100"/>
                  <a:gd name="connsiteX61" fmla="*/ 7416800 w 8534400"/>
                  <a:gd name="connsiteY61" fmla="*/ 2082800 h 3340100"/>
                  <a:gd name="connsiteX62" fmla="*/ 7518400 w 8534400"/>
                  <a:gd name="connsiteY62" fmla="*/ 1689100 h 3340100"/>
                  <a:gd name="connsiteX63" fmla="*/ 7569200 w 8534400"/>
                  <a:gd name="connsiteY63" fmla="*/ 1257300 h 3340100"/>
                  <a:gd name="connsiteX64" fmla="*/ 7632700 w 8534400"/>
                  <a:gd name="connsiteY64" fmla="*/ 2197100 h 3340100"/>
                  <a:gd name="connsiteX65" fmla="*/ 7747000 w 8534400"/>
                  <a:gd name="connsiteY65" fmla="*/ 2527300 h 3340100"/>
                  <a:gd name="connsiteX66" fmla="*/ 7835900 w 8534400"/>
                  <a:gd name="connsiteY66" fmla="*/ 1968500 h 3340100"/>
                  <a:gd name="connsiteX67" fmla="*/ 7962900 w 8534400"/>
                  <a:gd name="connsiteY67" fmla="*/ 2146300 h 3340100"/>
                  <a:gd name="connsiteX68" fmla="*/ 8115300 w 8534400"/>
                  <a:gd name="connsiteY68" fmla="*/ 1257300 h 3340100"/>
                  <a:gd name="connsiteX69" fmla="*/ 8255000 w 8534400"/>
                  <a:gd name="connsiteY69" fmla="*/ 2171700 h 3340100"/>
                  <a:gd name="connsiteX70" fmla="*/ 8305800 w 8534400"/>
                  <a:gd name="connsiteY70" fmla="*/ 2044700 h 3340100"/>
                  <a:gd name="connsiteX71" fmla="*/ 8343900 w 8534400"/>
                  <a:gd name="connsiteY71" fmla="*/ 2171700 h 3340100"/>
                  <a:gd name="connsiteX72" fmla="*/ 8382000 w 8534400"/>
                  <a:gd name="connsiteY72" fmla="*/ 2032000 h 3340100"/>
                  <a:gd name="connsiteX73" fmla="*/ 8534400 w 8534400"/>
                  <a:gd name="connsiteY73" fmla="*/ 1317172 h 3340100"/>
                  <a:gd name="connsiteX0" fmla="*/ 0 w 8534400"/>
                  <a:gd name="connsiteY0" fmla="*/ 1270000 h 3340100"/>
                  <a:gd name="connsiteX1" fmla="*/ 88900 w 8534400"/>
                  <a:gd name="connsiteY1" fmla="*/ 1447800 h 3340100"/>
                  <a:gd name="connsiteX2" fmla="*/ 152400 w 8534400"/>
                  <a:gd name="connsiteY2" fmla="*/ 2120900 h 3340100"/>
                  <a:gd name="connsiteX3" fmla="*/ 241300 w 8534400"/>
                  <a:gd name="connsiteY3" fmla="*/ 1968500 h 3340100"/>
                  <a:gd name="connsiteX4" fmla="*/ 266700 w 8534400"/>
                  <a:gd name="connsiteY4" fmla="*/ 1803400 h 3340100"/>
                  <a:gd name="connsiteX5" fmla="*/ 431800 w 8534400"/>
                  <a:gd name="connsiteY5" fmla="*/ 2844800 h 3340100"/>
                  <a:gd name="connsiteX6" fmla="*/ 533400 w 8534400"/>
                  <a:gd name="connsiteY6" fmla="*/ 2235200 h 3340100"/>
                  <a:gd name="connsiteX7" fmla="*/ 673100 w 8534400"/>
                  <a:gd name="connsiteY7" fmla="*/ 2959100 h 3340100"/>
                  <a:gd name="connsiteX8" fmla="*/ 876300 w 8534400"/>
                  <a:gd name="connsiteY8" fmla="*/ 1612900 h 3340100"/>
                  <a:gd name="connsiteX9" fmla="*/ 1003300 w 8534400"/>
                  <a:gd name="connsiteY9" fmla="*/ 2133600 h 3340100"/>
                  <a:gd name="connsiteX10" fmla="*/ 1104900 w 8534400"/>
                  <a:gd name="connsiteY10" fmla="*/ 2209800 h 3340100"/>
                  <a:gd name="connsiteX11" fmla="*/ 1244600 w 8534400"/>
                  <a:gd name="connsiteY11" fmla="*/ 1028700 h 3340100"/>
                  <a:gd name="connsiteX12" fmla="*/ 1308100 w 8534400"/>
                  <a:gd name="connsiteY12" fmla="*/ 558800 h 3340100"/>
                  <a:gd name="connsiteX13" fmla="*/ 1473200 w 8534400"/>
                  <a:gd name="connsiteY13" fmla="*/ 1244600 h 3340100"/>
                  <a:gd name="connsiteX14" fmla="*/ 1536700 w 8534400"/>
                  <a:gd name="connsiteY14" fmla="*/ 1790700 h 3340100"/>
                  <a:gd name="connsiteX15" fmla="*/ 1714500 w 8534400"/>
                  <a:gd name="connsiteY15" fmla="*/ 2857500 h 3340100"/>
                  <a:gd name="connsiteX16" fmla="*/ 1841500 w 8534400"/>
                  <a:gd name="connsiteY16" fmla="*/ 1612900 h 3340100"/>
                  <a:gd name="connsiteX17" fmla="*/ 2082800 w 8534400"/>
                  <a:gd name="connsiteY17" fmla="*/ 1231900 h 3340100"/>
                  <a:gd name="connsiteX18" fmla="*/ 2146300 w 8534400"/>
                  <a:gd name="connsiteY18" fmla="*/ 1701800 h 3340100"/>
                  <a:gd name="connsiteX19" fmla="*/ 2286000 w 8534400"/>
                  <a:gd name="connsiteY19" fmla="*/ 2527300 h 3340100"/>
                  <a:gd name="connsiteX20" fmla="*/ 2400300 w 8534400"/>
                  <a:gd name="connsiteY20" fmla="*/ 2108200 h 3340100"/>
                  <a:gd name="connsiteX21" fmla="*/ 2667000 w 8534400"/>
                  <a:gd name="connsiteY21" fmla="*/ 965200 h 3340100"/>
                  <a:gd name="connsiteX22" fmla="*/ 2806700 w 8534400"/>
                  <a:gd name="connsiteY22" fmla="*/ 2413000 h 3340100"/>
                  <a:gd name="connsiteX23" fmla="*/ 2984500 w 8534400"/>
                  <a:gd name="connsiteY23" fmla="*/ 2057400 h 3340100"/>
                  <a:gd name="connsiteX24" fmla="*/ 3098800 w 8534400"/>
                  <a:gd name="connsiteY24" fmla="*/ 2578100 h 3340100"/>
                  <a:gd name="connsiteX25" fmla="*/ 3187700 w 8534400"/>
                  <a:gd name="connsiteY25" fmla="*/ 2298700 h 3340100"/>
                  <a:gd name="connsiteX26" fmla="*/ 3263900 w 8534400"/>
                  <a:gd name="connsiteY26" fmla="*/ 2286000 h 3340100"/>
                  <a:gd name="connsiteX27" fmla="*/ 3340100 w 8534400"/>
                  <a:gd name="connsiteY27" fmla="*/ 2540000 h 3340100"/>
                  <a:gd name="connsiteX28" fmla="*/ 3492500 w 8534400"/>
                  <a:gd name="connsiteY28" fmla="*/ 1905000 h 3340100"/>
                  <a:gd name="connsiteX29" fmla="*/ 3670300 w 8534400"/>
                  <a:gd name="connsiteY29" fmla="*/ 2451100 h 3340100"/>
                  <a:gd name="connsiteX30" fmla="*/ 3733800 w 8534400"/>
                  <a:gd name="connsiteY30" fmla="*/ 2247900 h 3340100"/>
                  <a:gd name="connsiteX31" fmla="*/ 3937000 w 8534400"/>
                  <a:gd name="connsiteY31" fmla="*/ 0 h 3340100"/>
                  <a:gd name="connsiteX32" fmla="*/ 4064000 w 8534400"/>
                  <a:gd name="connsiteY32" fmla="*/ 292100 h 3340100"/>
                  <a:gd name="connsiteX33" fmla="*/ 4216400 w 8534400"/>
                  <a:gd name="connsiteY33" fmla="*/ 1663700 h 3340100"/>
                  <a:gd name="connsiteX34" fmla="*/ 4330700 w 8534400"/>
                  <a:gd name="connsiteY34" fmla="*/ 3340100 h 3340100"/>
                  <a:gd name="connsiteX35" fmla="*/ 4597400 w 8534400"/>
                  <a:gd name="connsiteY35" fmla="*/ 1371600 h 3340100"/>
                  <a:gd name="connsiteX36" fmla="*/ 4686300 w 8534400"/>
                  <a:gd name="connsiteY36" fmla="*/ 1397000 h 3340100"/>
                  <a:gd name="connsiteX37" fmla="*/ 4724400 w 8534400"/>
                  <a:gd name="connsiteY37" fmla="*/ 952500 h 3340100"/>
                  <a:gd name="connsiteX38" fmla="*/ 4876800 w 8534400"/>
                  <a:gd name="connsiteY38" fmla="*/ 2476500 h 3340100"/>
                  <a:gd name="connsiteX39" fmla="*/ 4965700 w 8534400"/>
                  <a:gd name="connsiteY39" fmla="*/ 2222500 h 3340100"/>
                  <a:gd name="connsiteX40" fmla="*/ 5067300 w 8534400"/>
                  <a:gd name="connsiteY40" fmla="*/ 2057400 h 3340100"/>
                  <a:gd name="connsiteX41" fmla="*/ 5156200 w 8534400"/>
                  <a:gd name="connsiteY41" fmla="*/ 2120900 h 3340100"/>
                  <a:gd name="connsiteX42" fmla="*/ 5308600 w 8534400"/>
                  <a:gd name="connsiteY42" fmla="*/ 1435100 h 3340100"/>
                  <a:gd name="connsiteX43" fmla="*/ 5486400 w 8534400"/>
                  <a:gd name="connsiteY43" fmla="*/ 2501900 h 3340100"/>
                  <a:gd name="connsiteX44" fmla="*/ 5562600 w 8534400"/>
                  <a:gd name="connsiteY44" fmla="*/ 2235200 h 3340100"/>
                  <a:gd name="connsiteX45" fmla="*/ 5664200 w 8534400"/>
                  <a:gd name="connsiteY45" fmla="*/ 2349500 h 3340100"/>
                  <a:gd name="connsiteX46" fmla="*/ 5816600 w 8534400"/>
                  <a:gd name="connsiteY46" fmla="*/ 1676400 h 3340100"/>
                  <a:gd name="connsiteX47" fmla="*/ 5969000 w 8534400"/>
                  <a:gd name="connsiteY47" fmla="*/ 2171700 h 3340100"/>
                  <a:gd name="connsiteX48" fmla="*/ 6032500 w 8534400"/>
                  <a:gd name="connsiteY48" fmla="*/ 1955800 h 3340100"/>
                  <a:gd name="connsiteX49" fmla="*/ 6108700 w 8534400"/>
                  <a:gd name="connsiteY49" fmla="*/ 1943100 h 3340100"/>
                  <a:gd name="connsiteX50" fmla="*/ 6223000 w 8534400"/>
                  <a:gd name="connsiteY50" fmla="*/ 2628900 h 3340100"/>
                  <a:gd name="connsiteX51" fmla="*/ 6362700 w 8534400"/>
                  <a:gd name="connsiteY51" fmla="*/ 2641600 h 3340100"/>
                  <a:gd name="connsiteX52" fmla="*/ 6400800 w 8534400"/>
                  <a:gd name="connsiteY52" fmla="*/ 2540000 h 3340100"/>
                  <a:gd name="connsiteX53" fmla="*/ 6438900 w 8534400"/>
                  <a:gd name="connsiteY53" fmla="*/ 2692400 h 3340100"/>
                  <a:gd name="connsiteX54" fmla="*/ 6540500 w 8534400"/>
                  <a:gd name="connsiteY54" fmla="*/ 2806700 h 3340100"/>
                  <a:gd name="connsiteX55" fmla="*/ 6743700 w 8534400"/>
                  <a:gd name="connsiteY55" fmla="*/ 279400 h 3340100"/>
                  <a:gd name="connsiteX56" fmla="*/ 6845300 w 8534400"/>
                  <a:gd name="connsiteY56" fmla="*/ 330200 h 3340100"/>
                  <a:gd name="connsiteX57" fmla="*/ 6934200 w 8534400"/>
                  <a:gd name="connsiteY57" fmla="*/ 952500 h 3340100"/>
                  <a:gd name="connsiteX58" fmla="*/ 7175500 w 8534400"/>
                  <a:gd name="connsiteY58" fmla="*/ 2692400 h 3340100"/>
                  <a:gd name="connsiteX59" fmla="*/ 7327900 w 8534400"/>
                  <a:gd name="connsiteY59" fmla="*/ 1612900 h 3340100"/>
                  <a:gd name="connsiteX60" fmla="*/ 7416800 w 8534400"/>
                  <a:gd name="connsiteY60" fmla="*/ 2082800 h 3340100"/>
                  <a:gd name="connsiteX61" fmla="*/ 7518400 w 8534400"/>
                  <a:gd name="connsiteY61" fmla="*/ 1689100 h 3340100"/>
                  <a:gd name="connsiteX62" fmla="*/ 7569200 w 8534400"/>
                  <a:gd name="connsiteY62" fmla="*/ 1257300 h 3340100"/>
                  <a:gd name="connsiteX63" fmla="*/ 7632700 w 8534400"/>
                  <a:gd name="connsiteY63" fmla="*/ 2197100 h 3340100"/>
                  <a:gd name="connsiteX64" fmla="*/ 7747000 w 8534400"/>
                  <a:gd name="connsiteY64" fmla="*/ 2527300 h 3340100"/>
                  <a:gd name="connsiteX65" fmla="*/ 7835900 w 8534400"/>
                  <a:gd name="connsiteY65" fmla="*/ 1968500 h 3340100"/>
                  <a:gd name="connsiteX66" fmla="*/ 7962900 w 8534400"/>
                  <a:gd name="connsiteY66" fmla="*/ 2146300 h 3340100"/>
                  <a:gd name="connsiteX67" fmla="*/ 8115300 w 8534400"/>
                  <a:gd name="connsiteY67" fmla="*/ 1257300 h 3340100"/>
                  <a:gd name="connsiteX68" fmla="*/ 8255000 w 8534400"/>
                  <a:gd name="connsiteY68" fmla="*/ 2171700 h 3340100"/>
                  <a:gd name="connsiteX69" fmla="*/ 8305800 w 8534400"/>
                  <a:gd name="connsiteY69" fmla="*/ 2044700 h 3340100"/>
                  <a:gd name="connsiteX70" fmla="*/ 8343900 w 8534400"/>
                  <a:gd name="connsiteY70" fmla="*/ 2171700 h 3340100"/>
                  <a:gd name="connsiteX71" fmla="*/ 8382000 w 8534400"/>
                  <a:gd name="connsiteY71" fmla="*/ 2032000 h 3340100"/>
                  <a:gd name="connsiteX72" fmla="*/ 8534400 w 8534400"/>
                  <a:gd name="connsiteY72" fmla="*/ 1317172 h 3340100"/>
                  <a:gd name="connsiteX0" fmla="*/ 0 w 8534400"/>
                  <a:gd name="connsiteY0" fmla="*/ 1270000 h 3340100"/>
                  <a:gd name="connsiteX1" fmla="*/ 88900 w 8534400"/>
                  <a:gd name="connsiteY1" fmla="*/ 1447800 h 3340100"/>
                  <a:gd name="connsiteX2" fmla="*/ 152400 w 8534400"/>
                  <a:gd name="connsiteY2" fmla="*/ 2120900 h 3340100"/>
                  <a:gd name="connsiteX3" fmla="*/ 241300 w 8534400"/>
                  <a:gd name="connsiteY3" fmla="*/ 1968500 h 3340100"/>
                  <a:gd name="connsiteX4" fmla="*/ 266700 w 8534400"/>
                  <a:gd name="connsiteY4" fmla="*/ 1803400 h 3340100"/>
                  <a:gd name="connsiteX5" fmla="*/ 431800 w 8534400"/>
                  <a:gd name="connsiteY5" fmla="*/ 2844800 h 3340100"/>
                  <a:gd name="connsiteX6" fmla="*/ 533400 w 8534400"/>
                  <a:gd name="connsiteY6" fmla="*/ 2235200 h 3340100"/>
                  <a:gd name="connsiteX7" fmla="*/ 673100 w 8534400"/>
                  <a:gd name="connsiteY7" fmla="*/ 2959100 h 3340100"/>
                  <a:gd name="connsiteX8" fmla="*/ 876300 w 8534400"/>
                  <a:gd name="connsiteY8" fmla="*/ 1612900 h 3340100"/>
                  <a:gd name="connsiteX9" fmla="*/ 1003300 w 8534400"/>
                  <a:gd name="connsiteY9" fmla="*/ 2133600 h 3340100"/>
                  <a:gd name="connsiteX10" fmla="*/ 1104900 w 8534400"/>
                  <a:gd name="connsiteY10" fmla="*/ 2209800 h 3340100"/>
                  <a:gd name="connsiteX11" fmla="*/ 1244600 w 8534400"/>
                  <a:gd name="connsiteY11" fmla="*/ 1028700 h 3340100"/>
                  <a:gd name="connsiteX12" fmla="*/ 1308100 w 8534400"/>
                  <a:gd name="connsiteY12" fmla="*/ 558800 h 3340100"/>
                  <a:gd name="connsiteX13" fmla="*/ 1473200 w 8534400"/>
                  <a:gd name="connsiteY13" fmla="*/ 1244600 h 3340100"/>
                  <a:gd name="connsiteX14" fmla="*/ 1536700 w 8534400"/>
                  <a:gd name="connsiteY14" fmla="*/ 1790700 h 3340100"/>
                  <a:gd name="connsiteX15" fmla="*/ 1714500 w 8534400"/>
                  <a:gd name="connsiteY15" fmla="*/ 2857500 h 3340100"/>
                  <a:gd name="connsiteX16" fmla="*/ 1841500 w 8534400"/>
                  <a:gd name="connsiteY16" fmla="*/ 1612900 h 3340100"/>
                  <a:gd name="connsiteX17" fmla="*/ 2082800 w 8534400"/>
                  <a:gd name="connsiteY17" fmla="*/ 1231900 h 3340100"/>
                  <a:gd name="connsiteX18" fmla="*/ 2146300 w 8534400"/>
                  <a:gd name="connsiteY18" fmla="*/ 1701800 h 3340100"/>
                  <a:gd name="connsiteX19" fmla="*/ 2286000 w 8534400"/>
                  <a:gd name="connsiteY19" fmla="*/ 2527300 h 3340100"/>
                  <a:gd name="connsiteX20" fmla="*/ 2400300 w 8534400"/>
                  <a:gd name="connsiteY20" fmla="*/ 2108200 h 3340100"/>
                  <a:gd name="connsiteX21" fmla="*/ 2667000 w 8534400"/>
                  <a:gd name="connsiteY21" fmla="*/ 965200 h 3340100"/>
                  <a:gd name="connsiteX22" fmla="*/ 2806700 w 8534400"/>
                  <a:gd name="connsiteY22" fmla="*/ 2413000 h 3340100"/>
                  <a:gd name="connsiteX23" fmla="*/ 2984500 w 8534400"/>
                  <a:gd name="connsiteY23" fmla="*/ 2057400 h 3340100"/>
                  <a:gd name="connsiteX24" fmla="*/ 3098800 w 8534400"/>
                  <a:gd name="connsiteY24" fmla="*/ 2578100 h 3340100"/>
                  <a:gd name="connsiteX25" fmla="*/ 3187700 w 8534400"/>
                  <a:gd name="connsiteY25" fmla="*/ 2298700 h 3340100"/>
                  <a:gd name="connsiteX26" fmla="*/ 3263900 w 8534400"/>
                  <a:gd name="connsiteY26" fmla="*/ 2286000 h 3340100"/>
                  <a:gd name="connsiteX27" fmla="*/ 3340100 w 8534400"/>
                  <a:gd name="connsiteY27" fmla="*/ 2540000 h 3340100"/>
                  <a:gd name="connsiteX28" fmla="*/ 3492500 w 8534400"/>
                  <a:gd name="connsiteY28" fmla="*/ 1905000 h 3340100"/>
                  <a:gd name="connsiteX29" fmla="*/ 3670300 w 8534400"/>
                  <a:gd name="connsiteY29" fmla="*/ 2451100 h 3340100"/>
                  <a:gd name="connsiteX30" fmla="*/ 3733800 w 8534400"/>
                  <a:gd name="connsiteY30" fmla="*/ 2247900 h 3340100"/>
                  <a:gd name="connsiteX31" fmla="*/ 3937000 w 8534400"/>
                  <a:gd name="connsiteY31" fmla="*/ 0 h 3340100"/>
                  <a:gd name="connsiteX32" fmla="*/ 4216400 w 8534400"/>
                  <a:gd name="connsiteY32" fmla="*/ 1663700 h 3340100"/>
                  <a:gd name="connsiteX33" fmla="*/ 4330700 w 8534400"/>
                  <a:gd name="connsiteY33" fmla="*/ 3340100 h 3340100"/>
                  <a:gd name="connsiteX34" fmla="*/ 4597400 w 8534400"/>
                  <a:gd name="connsiteY34" fmla="*/ 1371600 h 3340100"/>
                  <a:gd name="connsiteX35" fmla="*/ 4686300 w 8534400"/>
                  <a:gd name="connsiteY35" fmla="*/ 1397000 h 3340100"/>
                  <a:gd name="connsiteX36" fmla="*/ 4724400 w 8534400"/>
                  <a:gd name="connsiteY36" fmla="*/ 952500 h 3340100"/>
                  <a:gd name="connsiteX37" fmla="*/ 4876800 w 8534400"/>
                  <a:gd name="connsiteY37" fmla="*/ 2476500 h 3340100"/>
                  <a:gd name="connsiteX38" fmla="*/ 4965700 w 8534400"/>
                  <a:gd name="connsiteY38" fmla="*/ 2222500 h 3340100"/>
                  <a:gd name="connsiteX39" fmla="*/ 5067300 w 8534400"/>
                  <a:gd name="connsiteY39" fmla="*/ 2057400 h 3340100"/>
                  <a:gd name="connsiteX40" fmla="*/ 5156200 w 8534400"/>
                  <a:gd name="connsiteY40" fmla="*/ 2120900 h 3340100"/>
                  <a:gd name="connsiteX41" fmla="*/ 5308600 w 8534400"/>
                  <a:gd name="connsiteY41" fmla="*/ 1435100 h 3340100"/>
                  <a:gd name="connsiteX42" fmla="*/ 5486400 w 8534400"/>
                  <a:gd name="connsiteY42" fmla="*/ 2501900 h 3340100"/>
                  <a:gd name="connsiteX43" fmla="*/ 5562600 w 8534400"/>
                  <a:gd name="connsiteY43" fmla="*/ 2235200 h 3340100"/>
                  <a:gd name="connsiteX44" fmla="*/ 5664200 w 8534400"/>
                  <a:gd name="connsiteY44" fmla="*/ 2349500 h 3340100"/>
                  <a:gd name="connsiteX45" fmla="*/ 5816600 w 8534400"/>
                  <a:gd name="connsiteY45" fmla="*/ 1676400 h 3340100"/>
                  <a:gd name="connsiteX46" fmla="*/ 5969000 w 8534400"/>
                  <a:gd name="connsiteY46" fmla="*/ 2171700 h 3340100"/>
                  <a:gd name="connsiteX47" fmla="*/ 6032500 w 8534400"/>
                  <a:gd name="connsiteY47" fmla="*/ 1955800 h 3340100"/>
                  <a:gd name="connsiteX48" fmla="*/ 6108700 w 8534400"/>
                  <a:gd name="connsiteY48" fmla="*/ 1943100 h 3340100"/>
                  <a:gd name="connsiteX49" fmla="*/ 6223000 w 8534400"/>
                  <a:gd name="connsiteY49" fmla="*/ 2628900 h 3340100"/>
                  <a:gd name="connsiteX50" fmla="*/ 6362700 w 8534400"/>
                  <a:gd name="connsiteY50" fmla="*/ 2641600 h 3340100"/>
                  <a:gd name="connsiteX51" fmla="*/ 6400800 w 8534400"/>
                  <a:gd name="connsiteY51" fmla="*/ 2540000 h 3340100"/>
                  <a:gd name="connsiteX52" fmla="*/ 6438900 w 8534400"/>
                  <a:gd name="connsiteY52" fmla="*/ 2692400 h 3340100"/>
                  <a:gd name="connsiteX53" fmla="*/ 6540500 w 8534400"/>
                  <a:gd name="connsiteY53" fmla="*/ 2806700 h 3340100"/>
                  <a:gd name="connsiteX54" fmla="*/ 6743700 w 8534400"/>
                  <a:gd name="connsiteY54" fmla="*/ 279400 h 3340100"/>
                  <a:gd name="connsiteX55" fmla="*/ 6845300 w 8534400"/>
                  <a:gd name="connsiteY55" fmla="*/ 330200 h 3340100"/>
                  <a:gd name="connsiteX56" fmla="*/ 6934200 w 8534400"/>
                  <a:gd name="connsiteY56" fmla="*/ 952500 h 3340100"/>
                  <a:gd name="connsiteX57" fmla="*/ 7175500 w 8534400"/>
                  <a:gd name="connsiteY57" fmla="*/ 2692400 h 3340100"/>
                  <a:gd name="connsiteX58" fmla="*/ 7327900 w 8534400"/>
                  <a:gd name="connsiteY58" fmla="*/ 1612900 h 3340100"/>
                  <a:gd name="connsiteX59" fmla="*/ 7416800 w 8534400"/>
                  <a:gd name="connsiteY59" fmla="*/ 2082800 h 3340100"/>
                  <a:gd name="connsiteX60" fmla="*/ 7518400 w 8534400"/>
                  <a:gd name="connsiteY60" fmla="*/ 1689100 h 3340100"/>
                  <a:gd name="connsiteX61" fmla="*/ 7569200 w 8534400"/>
                  <a:gd name="connsiteY61" fmla="*/ 1257300 h 3340100"/>
                  <a:gd name="connsiteX62" fmla="*/ 7632700 w 8534400"/>
                  <a:gd name="connsiteY62" fmla="*/ 2197100 h 3340100"/>
                  <a:gd name="connsiteX63" fmla="*/ 7747000 w 8534400"/>
                  <a:gd name="connsiteY63" fmla="*/ 2527300 h 3340100"/>
                  <a:gd name="connsiteX64" fmla="*/ 7835900 w 8534400"/>
                  <a:gd name="connsiteY64" fmla="*/ 1968500 h 3340100"/>
                  <a:gd name="connsiteX65" fmla="*/ 7962900 w 8534400"/>
                  <a:gd name="connsiteY65" fmla="*/ 2146300 h 3340100"/>
                  <a:gd name="connsiteX66" fmla="*/ 8115300 w 8534400"/>
                  <a:gd name="connsiteY66" fmla="*/ 1257300 h 3340100"/>
                  <a:gd name="connsiteX67" fmla="*/ 8255000 w 8534400"/>
                  <a:gd name="connsiteY67" fmla="*/ 2171700 h 3340100"/>
                  <a:gd name="connsiteX68" fmla="*/ 8305800 w 8534400"/>
                  <a:gd name="connsiteY68" fmla="*/ 2044700 h 3340100"/>
                  <a:gd name="connsiteX69" fmla="*/ 8343900 w 8534400"/>
                  <a:gd name="connsiteY69" fmla="*/ 2171700 h 3340100"/>
                  <a:gd name="connsiteX70" fmla="*/ 8382000 w 8534400"/>
                  <a:gd name="connsiteY70" fmla="*/ 2032000 h 3340100"/>
                  <a:gd name="connsiteX71" fmla="*/ 8534400 w 8534400"/>
                  <a:gd name="connsiteY71" fmla="*/ 1317172 h 3340100"/>
                  <a:gd name="connsiteX0" fmla="*/ 0 w 8534400"/>
                  <a:gd name="connsiteY0" fmla="*/ 1168400 h 3238500"/>
                  <a:gd name="connsiteX1" fmla="*/ 88900 w 8534400"/>
                  <a:gd name="connsiteY1" fmla="*/ 1346200 h 3238500"/>
                  <a:gd name="connsiteX2" fmla="*/ 152400 w 8534400"/>
                  <a:gd name="connsiteY2" fmla="*/ 2019300 h 3238500"/>
                  <a:gd name="connsiteX3" fmla="*/ 241300 w 8534400"/>
                  <a:gd name="connsiteY3" fmla="*/ 1866900 h 3238500"/>
                  <a:gd name="connsiteX4" fmla="*/ 266700 w 8534400"/>
                  <a:gd name="connsiteY4" fmla="*/ 1701800 h 3238500"/>
                  <a:gd name="connsiteX5" fmla="*/ 431800 w 8534400"/>
                  <a:gd name="connsiteY5" fmla="*/ 2743200 h 3238500"/>
                  <a:gd name="connsiteX6" fmla="*/ 533400 w 8534400"/>
                  <a:gd name="connsiteY6" fmla="*/ 2133600 h 3238500"/>
                  <a:gd name="connsiteX7" fmla="*/ 673100 w 8534400"/>
                  <a:gd name="connsiteY7" fmla="*/ 2857500 h 3238500"/>
                  <a:gd name="connsiteX8" fmla="*/ 876300 w 8534400"/>
                  <a:gd name="connsiteY8" fmla="*/ 1511300 h 3238500"/>
                  <a:gd name="connsiteX9" fmla="*/ 1003300 w 8534400"/>
                  <a:gd name="connsiteY9" fmla="*/ 2032000 h 3238500"/>
                  <a:gd name="connsiteX10" fmla="*/ 1104900 w 8534400"/>
                  <a:gd name="connsiteY10" fmla="*/ 2108200 h 3238500"/>
                  <a:gd name="connsiteX11" fmla="*/ 1244600 w 8534400"/>
                  <a:gd name="connsiteY11" fmla="*/ 927100 h 3238500"/>
                  <a:gd name="connsiteX12" fmla="*/ 1308100 w 8534400"/>
                  <a:gd name="connsiteY12" fmla="*/ 457200 h 3238500"/>
                  <a:gd name="connsiteX13" fmla="*/ 1473200 w 8534400"/>
                  <a:gd name="connsiteY13" fmla="*/ 1143000 h 3238500"/>
                  <a:gd name="connsiteX14" fmla="*/ 1536700 w 8534400"/>
                  <a:gd name="connsiteY14" fmla="*/ 1689100 h 3238500"/>
                  <a:gd name="connsiteX15" fmla="*/ 1714500 w 8534400"/>
                  <a:gd name="connsiteY15" fmla="*/ 2755900 h 3238500"/>
                  <a:gd name="connsiteX16" fmla="*/ 1841500 w 8534400"/>
                  <a:gd name="connsiteY16" fmla="*/ 1511300 h 3238500"/>
                  <a:gd name="connsiteX17" fmla="*/ 2082800 w 8534400"/>
                  <a:gd name="connsiteY17" fmla="*/ 1130300 h 3238500"/>
                  <a:gd name="connsiteX18" fmla="*/ 2146300 w 8534400"/>
                  <a:gd name="connsiteY18" fmla="*/ 1600200 h 3238500"/>
                  <a:gd name="connsiteX19" fmla="*/ 2286000 w 8534400"/>
                  <a:gd name="connsiteY19" fmla="*/ 2425700 h 3238500"/>
                  <a:gd name="connsiteX20" fmla="*/ 2400300 w 8534400"/>
                  <a:gd name="connsiteY20" fmla="*/ 2006600 h 3238500"/>
                  <a:gd name="connsiteX21" fmla="*/ 2667000 w 8534400"/>
                  <a:gd name="connsiteY21" fmla="*/ 863600 h 3238500"/>
                  <a:gd name="connsiteX22" fmla="*/ 2806700 w 8534400"/>
                  <a:gd name="connsiteY22" fmla="*/ 2311400 h 3238500"/>
                  <a:gd name="connsiteX23" fmla="*/ 2984500 w 8534400"/>
                  <a:gd name="connsiteY23" fmla="*/ 1955800 h 3238500"/>
                  <a:gd name="connsiteX24" fmla="*/ 3098800 w 8534400"/>
                  <a:gd name="connsiteY24" fmla="*/ 2476500 h 3238500"/>
                  <a:gd name="connsiteX25" fmla="*/ 3187700 w 8534400"/>
                  <a:gd name="connsiteY25" fmla="*/ 2197100 h 3238500"/>
                  <a:gd name="connsiteX26" fmla="*/ 3263900 w 8534400"/>
                  <a:gd name="connsiteY26" fmla="*/ 2184400 h 3238500"/>
                  <a:gd name="connsiteX27" fmla="*/ 3340100 w 8534400"/>
                  <a:gd name="connsiteY27" fmla="*/ 2438400 h 3238500"/>
                  <a:gd name="connsiteX28" fmla="*/ 3492500 w 8534400"/>
                  <a:gd name="connsiteY28" fmla="*/ 1803400 h 3238500"/>
                  <a:gd name="connsiteX29" fmla="*/ 3670300 w 8534400"/>
                  <a:gd name="connsiteY29" fmla="*/ 2349500 h 3238500"/>
                  <a:gd name="connsiteX30" fmla="*/ 3733800 w 8534400"/>
                  <a:gd name="connsiteY30" fmla="*/ 2146300 h 3238500"/>
                  <a:gd name="connsiteX31" fmla="*/ 3915743 w 8534400"/>
                  <a:gd name="connsiteY31" fmla="*/ 0 h 3238500"/>
                  <a:gd name="connsiteX32" fmla="*/ 4216400 w 8534400"/>
                  <a:gd name="connsiteY32" fmla="*/ 1562100 h 3238500"/>
                  <a:gd name="connsiteX33" fmla="*/ 4330700 w 8534400"/>
                  <a:gd name="connsiteY33" fmla="*/ 3238500 h 3238500"/>
                  <a:gd name="connsiteX34" fmla="*/ 4597400 w 8534400"/>
                  <a:gd name="connsiteY34" fmla="*/ 1270000 h 3238500"/>
                  <a:gd name="connsiteX35" fmla="*/ 4686300 w 8534400"/>
                  <a:gd name="connsiteY35" fmla="*/ 1295400 h 3238500"/>
                  <a:gd name="connsiteX36" fmla="*/ 4724400 w 8534400"/>
                  <a:gd name="connsiteY36" fmla="*/ 850900 h 3238500"/>
                  <a:gd name="connsiteX37" fmla="*/ 4876800 w 8534400"/>
                  <a:gd name="connsiteY37" fmla="*/ 2374900 h 3238500"/>
                  <a:gd name="connsiteX38" fmla="*/ 4965700 w 8534400"/>
                  <a:gd name="connsiteY38" fmla="*/ 2120900 h 3238500"/>
                  <a:gd name="connsiteX39" fmla="*/ 5067300 w 8534400"/>
                  <a:gd name="connsiteY39" fmla="*/ 1955800 h 3238500"/>
                  <a:gd name="connsiteX40" fmla="*/ 5156200 w 8534400"/>
                  <a:gd name="connsiteY40" fmla="*/ 2019300 h 3238500"/>
                  <a:gd name="connsiteX41" fmla="*/ 5308600 w 8534400"/>
                  <a:gd name="connsiteY41" fmla="*/ 1333500 h 3238500"/>
                  <a:gd name="connsiteX42" fmla="*/ 5486400 w 8534400"/>
                  <a:gd name="connsiteY42" fmla="*/ 2400300 h 3238500"/>
                  <a:gd name="connsiteX43" fmla="*/ 5562600 w 8534400"/>
                  <a:gd name="connsiteY43" fmla="*/ 2133600 h 3238500"/>
                  <a:gd name="connsiteX44" fmla="*/ 5664200 w 8534400"/>
                  <a:gd name="connsiteY44" fmla="*/ 2247900 h 3238500"/>
                  <a:gd name="connsiteX45" fmla="*/ 5816600 w 8534400"/>
                  <a:gd name="connsiteY45" fmla="*/ 1574800 h 3238500"/>
                  <a:gd name="connsiteX46" fmla="*/ 5969000 w 8534400"/>
                  <a:gd name="connsiteY46" fmla="*/ 2070100 h 3238500"/>
                  <a:gd name="connsiteX47" fmla="*/ 6032500 w 8534400"/>
                  <a:gd name="connsiteY47" fmla="*/ 1854200 h 3238500"/>
                  <a:gd name="connsiteX48" fmla="*/ 6108700 w 8534400"/>
                  <a:gd name="connsiteY48" fmla="*/ 1841500 h 3238500"/>
                  <a:gd name="connsiteX49" fmla="*/ 6223000 w 8534400"/>
                  <a:gd name="connsiteY49" fmla="*/ 2527300 h 3238500"/>
                  <a:gd name="connsiteX50" fmla="*/ 6362700 w 8534400"/>
                  <a:gd name="connsiteY50" fmla="*/ 2540000 h 3238500"/>
                  <a:gd name="connsiteX51" fmla="*/ 6400800 w 8534400"/>
                  <a:gd name="connsiteY51" fmla="*/ 2438400 h 3238500"/>
                  <a:gd name="connsiteX52" fmla="*/ 6438900 w 8534400"/>
                  <a:gd name="connsiteY52" fmla="*/ 2590800 h 3238500"/>
                  <a:gd name="connsiteX53" fmla="*/ 6540500 w 8534400"/>
                  <a:gd name="connsiteY53" fmla="*/ 2705100 h 3238500"/>
                  <a:gd name="connsiteX54" fmla="*/ 6743700 w 8534400"/>
                  <a:gd name="connsiteY54" fmla="*/ 177800 h 3238500"/>
                  <a:gd name="connsiteX55" fmla="*/ 6845300 w 8534400"/>
                  <a:gd name="connsiteY55" fmla="*/ 228600 h 3238500"/>
                  <a:gd name="connsiteX56" fmla="*/ 6934200 w 8534400"/>
                  <a:gd name="connsiteY56" fmla="*/ 850900 h 3238500"/>
                  <a:gd name="connsiteX57" fmla="*/ 7175500 w 8534400"/>
                  <a:gd name="connsiteY57" fmla="*/ 2590800 h 3238500"/>
                  <a:gd name="connsiteX58" fmla="*/ 7327900 w 8534400"/>
                  <a:gd name="connsiteY58" fmla="*/ 1511300 h 3238500"/>
                  <a:gd name="connsiteX59" fmla="*/ 7416800 w 8534400"/>
                  <a:gd name="connsiteY59" fmla="*/ 1981200 h 3238500"/>
                  <a:gd name="connsiteX60" fmla="*/ 7518400 w 8534400"/>
                  <a:gd name="connsiteY60" fmla="*/ 1587500 h 3238500"/>
                  <a:gd name="connsiteX61" fmla="*/ 7569200 w 8534400"/>
                  <a:gd name="connsiteY61" fmla="*/ 1155700 h 3238500"/>
                  <a:gd name="connsiteX62" fmla="*/ 7632700 w 8534400"/>
                  <a:gd name="connsiteY62" fmla="*/ 2095500 h 3238500"/>
                  <a:gd name="connsiteX63" fmla="*/ 7747000 w 8534400"/>
                  <a:gd name="connsiteY63" fmla="*/ 2425700 h 3238500"/>
                  <a:gd name="connsiteX64" fmla="*/ 7835900 w 8534400"/>
                  <a:gd name="connsiteY64" fmla="*/ 1866900 h 3238500"/>
                  <a:gd name="connsiteX65" fmla="*/ 7962900 w 8534400"/>
                  <a:gd name="connsiteY65" fmla="*/ 2044700 h 3238500"/>
                  <a:gd name="connsiteX66" fmla="*/ 8115300 w 8534400"/>
                  <a:gd name="connsiteY66" fmla="*/ 1155700 h 3238500"/>
                  <a:gd name="connsiteX67" fmla="*/ 8255000 w 8534400"/>
                  <a:gd name="connsiteY67" fmla="*/ 2070100 h 3238500"/>
                  <a:gd name="connsiteX68" fmla="*/ 8305800 w 8534400"/>
                  <a:gd name="connsiteY68" fmla="*/ 1943100 h 3238500"/>
                  <a:gd name="connsiteX69" fmla="*/ 8343900 w 8534400"/>
                  <a:gd name="connsiteY69" fmla="*/ 2070100 h 3238500"/>
                  <a:gd name="connsiteX70" fmla="*/ 8382000 w 8534400"/>
                  <a:gd name="connsiteY70" fmla="*/ 1930400 h 3238500"/>
                  <a:gd name="connsiteX71" fmla="*/ 8534400 w 8534400"/>
                  <a:gd name="connsiteY71" fmla="*/ 1215572 h 3238500"/>
                  <a:gd name="connsiteX0" fmla="*/ 0 w 8534400"/>
                  <a:gd name="connsiteY0" fmla="*/ 1168400 h 3238500"/>
                  <a:gd name="connsiteX1" fmla="*/ 88900 w 8534400"/>
                  <a:gd name="connsiteY1" fmla="*/ 1346200 h 3238500"/>
                  <a:gd name="connsiteX2" fmla="*/ 152400 w 8534400"/>
                  <a:gd name="connsiteY2" fmla="*/ 2019300 h 3238500"/>
                  <a:gd name="connsiteX3" fmla="*/ 241300 w 8534400"/>
                  <a:gd name="connsiteY3" fmla="*/ 1866900 h 3238500"/>
                  <a:gd name="connsiteX4" fmla="*/ 266700 w 8534400"/>
                  <a:gd name="connsiteY4" fmla="*/ 1701800 h 3238500"/>
                  <a:gd name="connsiteX5" fmla="*/ 431800 w 8534400"/>
                  <a:gd name="connsiteY5" fmla="*/ 2743200 h 3238500"/>
                  <a:gd name="connsiteX6" fmla="*/ 533400 w 8534400"/>
                  <a:gd name="connsiteY6" fmla="*/ 2133600 h 3238500"/>
                  <a:gd name="connsiteX7" fmla="*/ 673100 w 8534400"/>
                  <a:gd name="connsiteY7" fmla="*/ 2857500 h 3238500"/>
                  <a:gd name="connsiteX8" fmla="*/ 876300 w 8534400"/>
                  <a:gd name="connsiteY8" fmla="*/ 1511300 h 3238500"/>
                  <a:gd name="connsiteX9" fmla="*/ 1003300 w 8534400"/>
                  <a:gd name="connsiteY9" fmla="*/ 2032000 h 3238500"/>
                  <a:gd name="connsiteX10" fmla="*/ 1104900 w 8534400"/>
                  <a:gd name="connsiteY10" fmla="*/ 2108200 h 3238500"/>
                  <a:gd name="connsiteX11" fmla="*/ 1244600 w 8534400"/>
                  <a:gd name="connsiteY11" fmla="*/ 927100 h 3238500"/>
                  <a:gd name="connsiteX12" fmla="*/ 1308100 w 8534400"/>
                  <a:gd name="connsiteY12" fmla="*/ 457200 h 3238500"/>
                  <a:gd name="connsiteX13" fmla="*/ 1473200 w 8534400"/>
                  <a:gd name="connsiteY13" fmla="*/ 1143000 h 3238500"/>
                  <a:gd name="connsiteX14" fmla="*/ 1536700 w 8534400"/>
                  <a:gd name="connsiteY14" fmla="*/ 1689100 h 3238500"/>
                  <a:gd name="connsiteX15" fmla="*/ 1714500 w 8534400"/>
                  <a:gd name="connsiteY15" fmla="*/ 2755900 h 3238500"/>
                  <a:gd name="connsiteX16" fmla="*/ 1841500 w 8534400"/>
                  <a:gd name="connsiteY16" fmla="*/ 1511300 h 3238500"/>
                  <a:gd name="connsiteX17" fmla="*/ 2082800 w 8534400"/>
                  <a:gd name="connsiteY17" fmla="*/ 1130300 h 3238500"/>
                  <a:gd name="connsiteX18" fmla="*/ 2146300 w 8534400"/>
                  <a:gd name="connsiteY18" fmla="*/ 1600200 h 3238500"/>
                  <a:gd name="connsiteX19" fmla="*/ 2286000 w 8534400"/>
                  <a:gd name="connsiteY19" fmla="*/ 2425700 h 3238500"/>
                  <a:gd name="connsiteX20" fmla="*/ 2400300 w 8534400"/>
                  <a:gd name="connsiteY20" fmla="*/ 2006600 h 3238500"/>
                  <a:gd name="connsiteX21" fmla="*/ 2667000 w 8534400"/>
                  <a:gd name="connsiteY21" fmla="*/ 863600 h 3238500"/>
                  <a:gd name="connsiteX22" fmla="*/ 2806700 w 8534400"/>
                  <a:gd name="connsiteY22" fmla="*/ 2311400 h 3238500"/>
                  <a:gd name="connsiteX23" fmla="*/ 2984500 w 8534400"/>
                  <a:gd name="connsiteY23" fmla="*/ 1955800 h 3238500"/>
                  <a:gd name="connsiteX24" fmla="*/ 3098800 w 8534400"/>
                  <a:gd name="connsiteY24" fmla="*/ 2476500 h 3238500"/>
                  <a:gd name="connsiteX25" fmla="*/ 3187700 w 8534400"/>
                  <a:gd name="connsiteY25" fmla="*/ 2197100 h 3238500"/>
                  <a:gd name="connsiteX26" fmla="*/ 3340100 w 8534400"/>
                  <a:gd name="connsiteY26" fmla="*/ 2438400 h 3238500"/>
                  <a:gd name="connsiteX27" fmla="*/ 3492500 w 8534400"/>
                  <a:gd name="connsiteY27" fmla="*/ 1803400 h 3238500"/>
                  <a:gd name="connsiteX28" fmla="*/ 3670300 w 8534400"/>
                  <a:gd name="connsiteY28" fmla="*/ 2349500 h 3238500"/>
                  <a:gd name="connsiteX29" fmla="*/ 3733800 w 8534400"/>
                  <a:gd name="connsiteY29" fmla="*/ 2146300 h 3238500"/>
                  <a:gd name="connsiteX30" fmla="*/ 3915743 w 8534400"/>
                  <a:gd name="connsiteY30" fmla="*/ 0 h 3238500"/>
                  <a:gd name="connsiteX31" fmla="*/ 4216400 w 8534400"/>
                  <a:gd name="connsiteY31" fmla="*/ 1562100 h 3238500"/>
                  <a:gd name="connsiteX32" fmla="*/ 4330700 w 8534400"/>
                  <a:gd name="connsiteY32" fmla="*/ 3238500 h 3238500"/>
                  <a:gd name="connsiteX33" fmla="*/ 4597400 w 8534400"/>
                  <a:gd name="connsiteY33" fmla="*/ 1270000 h 3238500"/>
                  <a:gd name="connsiteX34" fmla="*/ 4686300 w 8534400"/>
                  <a:gd name="connsiteY34" fmla="*/ 1295400 h 3238500"/>
                  <a:gd name="connsiteX35" fmla="*/ 4724400 w 8534400"/>
                  <a:gd name="connsiteY35" fmla="*/ 850900 h 3238500"/>
                  <a:gd name="connsiteX36" fmla="*/ 4876800 w 8534400"/>
                  <a:gd name="connsiteY36" fmla="*/ 2374900 h 3238500"/>
                  <a:gd name="connsiteX37" fmla="*/ 4965700 w 8534400"/>
                  <a:gd name="connsiteY37" fmla="*/ 2120900 h 3238500"/>
                  <a:gd name="connsiteX38" fmla="*/ 5067300 w 8534400"/>
                  <a:gd name="connsiteY38" fmla="*/ 1955800 h 3238500"/>
                  <a:gd name="connsiteX39" fmla="*/ 5156200 w 8534400"/>
                  <a:gd name="connsiteY39" fmla="*/ 2019300 h 3238500"/>
                  <a:gd name="connsiteX40" fmla="*/ 5308600 w 8534400"/>
                  <a:gd name="connsiteY40" fmla="*/ 1333500 h 3238500"/>
                  <a:gd name="connsiteX41" fmla="*/ 5486400 w 8534400"/>
                  <a:gd name="connsiteY41" fmla="*/ 2400300 h 3238500"/>
                  <a:gd name="connsiteX42" fmla="*/ 5562600 w 8534400"/>
                  <a:gd name="connsiteY42" fmla="*/ 2133600 h 3238500"/>
                  <a:gd name="connsiteX43" fmla="*/ 5664200 w 8534400"/>
                  <a:gd name="connsiteY43" fmla="*/ 2247900 h 3238500"/>
                  <a:gd name="connsiteX44" fmla="*/ 5816600 w 8534400"/>
                  <a:gd name="connsiteY44" fmla="*/ 1574800 h 3238500"/>
                  <a:gd name="connsiteX45" fmla="*/ 5969000 w 8534400"/>
                  <a:gd name="connsiteY45" fmla="*/ 2070100 h 3238500"/>
                  <a:gd name="connsiteX46" fmla="*/ 6032500 w 8534400"/>
                  <a:gd name="connsiteY46" fmla="*/ 1854200 h 3238500"/>
                  <a:gd name="connsiteX47" fmla="*/ 6108700 w 8534400"/>
                  <a:gd name="connsiteY47" fmla="*/ 1841500 h 3238500"/>
                  <a:gd name="connsiteX48" fmla="*/ 6223000 w 8534400"/>
                  <a:gd name="connsiteY48" fmla="*/ 2527300 h 3238500"/>
                  <a:gd name="connsiteX49" fmla="*/ 6362700 w 8534400"/>
                  <a:gd name="connsiteY49" fmla="*/ 2540000 h 3238500"/>
                  <a:gd name="connsiteX50" fmla="*/ 6400800 w 8534400"/>
                  <a:gd name="connsiteY50" fmla="*/ 2438400 h 3238500"/>
                  <a:gd name="connsiteX51" fmla="*/ 6438900 w 8534400"/>
                  <a:gd name="connsiteY51" fmla="*/ 2590800 h 3238500"/>
                  <a:gd name="connsiteX52" fmla="*/ 6540500 w 8534400"/>
                  <a:gd name="connsiteY52" fmla="*/ 2705100 h 3238500"/>
                  <a:gd name="connsiteX53" fmla="*/ 6743700 w 8534400"/>
                  <a:gd name="connsiteY53" fmla="*/ 177800 h 3238500"/>
                  <a:gd name="connsiteX54" fmla="*/ 6845300 w 8534400"/>
                  <a:gd name="connsiteY54" fmla="*/ 228600 h 3238500"/>
                  <a:gd name="connsiteX55" fmla="*/ 6934200 w 8534400"/>
                  <a:gd name="connsiteY55" fmla="*/ 850900 h 3238500"/>
                  <a:gd name="connsiteX56" fmla="*/ 7175500 w 8534400"/>
                  <a:gd name="connsiteY56" fmla="*/ 2590800 h 3238500"/>
                  <a:gd name="connsiteX57" fmla="*/ 7327900 w 8534400"/>
                  <a:gd name="connsiteY57" fmla="*/ 1511300 h 3238500"/>
                  <a:gd name="connsiteX58" fmla="*/ 7416800 w 8534400"/>
                  <a:gd name="connsiteY58" fmla="*/ 1981200 h 3238500"/>
                  <a:gd name="connsiteX59" fmla="*/ 7518400 w 8534400"/>
                  <a:gd name="connsiteY59" fmla="*/ 1587500 h 3238500"/>
                  <a:gd name="connsiteX60" fmla="*/ 7569200 w 8534400"/>
                  <a:gd name="connsiteY60" fmla="*/ 1155700 h 3238500"/>
                  <a:gd name="connsiteX61" fmla="*/ 7632700 w 8534400"/>
                  <a:gd name="connsiteY61" fmla="*/ 2095500 h 3238500"/>
                  <a:gd name="connsiteX62" fmla="*/ 7747000 w 8534400"/>
                  <a:gd name="connsiteY62" fmla="*/ 2425700 h 3238500"/>
                  <a:gd name="connsiteX63" fmla="*/ 7835900 w 8534400"/>
                  <a:gd name="connsiteY63" fmla="*/ 1866900 h 3238500"/>
                  <a:gd name="connsiteX64" fmla="*/ 7962900 w 8534400"/>
                  <a:gd name="connsiteY64" fmla="*/ 2044700 h 3238500"/>
                  <a:gd name="connsiteX65" fmla="*/ 8115300 w 8534400"/>
                  <a:gd name="connsiteY65" fmla="*/ 1155700 h 3238500"/>
                  <a:gd name="connsiteX66" fmla="*/ 8255000 w 8534400"/>
                  <a:gd name="connsiteY66" fmla="*/ 2070100 h 3238500"/>
                  <a:gd name="connsiteX67" fmla="*/ 8305800 w 8534400"/>
                  <a:gd name="connsiteY67" fmla="*/ 1943100 h 3238500"/>
                  <a:gd name="connsiteX68" fmla="*/ 8343900 w 8534400"/>
                  <a:gd name="connsiteY68" fmla="*/ 2070100 h 3238500"/>
                  <a:gd name="connsiteX69" fmla="*/ 8382000 w 8534400"/>
                  <a:gd name="connsiteY69" fmla="*/ 1930400 h 3238500"/>
                  <a:gd name="connsiteX70" fmla="*/ 8534400 w 8534400"/>
                  <a:gd name="connsiteY70" fmla="*/ 1215572 h 3238500"/>
                  <a:gd name="connsiteX0" fmla="*/ 0 w 8534400"/>
                  <a:gd name="connsiteY0" fmla="*/ 1168400 h 3238500"/>
                  <a:gd name="connsiteX1" fmla="*/ 88900 w 8534400"/>
                  <a:gd name="connsiteY1" fmla="*/ 1346200 h 3238500"/>
                  <a:gd name="connsiteX2" fmla="*/ 152400 w 8534400"/>
                  <a:gd name="connsiteY2" fmla="*/ 2019300 h 3238500"/>
                  <a:gd name="connsiteX3" fmla="*/ 241300 w 8534400"/>
                  <a:gd name="connsiteY3" fmla="*/ 1866900 h 3238500"/>
                  <a:gd name="connsiteX4" fmla="*/ 266700 w 8534400"/>
                  <a:gd name="connsiteY4" fmla="*/ 1701800 h 3238500"/>
                  <a:gd name="connsiteX5" fmla="*/ 431800 w 8534400"/>
                  <a:gd name="connsiteY5" fmla="*/ 2743200 h 3238500"/>
                  <a:gd name="connsiteX6" fmla="*/ 533400 w 8534400"/>
                  <a:gd name="connsiteY6" fmla="*/ 2133600 h 3238500"/>
                  <a:gd name="connsiteX7" fmla="*/ 673100 w 8534400"/>
                  <a:gd name="connsiteY7" fmla="*/ 2857500 h 3238500"/>
                  <a:gd name="connsiteX8" fmla="*/ 876300 w 8534400"/>
                  <a:gd name="connsiteY8" fmla="*/ 1511300 h 3238500"/>
                  <a:gd name="connsiteX9" fmla="*/ 1003300 w 8534400"/>
                  <a:gd name="connsiteY9" fmla="*/ 2032000 h 3238500"/>
                  <a:gd name="connsiteX10" fmla="*/ 1104900 w 8534400"/>
                  <a:gd name="connsiteY10" fmla="*/ 2108200 h 3238500"/>
                  <a:gd name="connsiteX11" fmla="*/ 1244600 w 8534400"/>
                  <a:gd name="connsiteY11" fmla="*/ 927100 h 3238500"/>
                  <a:gd name="connsiteX12" fmla="*/ 1308100 w 8534400"/>
                  <a:gd name="connsiteY12" fmla="*/ 457200 h 3238500"/>
                  <a:gd name="connsiteX13" fmla="*/ 1473200 w 8534400"/>
                  <a:gd name="connsiteY13" fmla="*/ 1143000 h 3238500"/>
                  <a:gd name="connsiteX14" fmla="*/ 1536700 w 8534400"/>
                  <a:gd name="connsiteY14" fmla="*/ 1689100 h 3238500"/>
                  <a:gd name="connsiteX15" fmla="*/ 1714500 w 8534400"/>
                  <a:gd name="connsiteY15" fmla="*/ 2755900 h 3238500"/>
                  <a:gd name="connsiteX16" fmla="*/ 1841500 w 8534400"/>
                  <a:gd name="connsiteY16" fmla="*/ 1511300 h 3238500"/>
                  <a:gd name="connsiteX17" fmla="*/ 2082800 w 8534400"/>
                  <a:gd name="connsiteY17" fmla="*/ 1130300 h 3238500"/>
                  <a:gd name="connsiteX18" fmla="*/ 2146300 w 8534400"/>
                  <a:gd name="connsiteY18" fmla="*/ 1600200 h 3238500"/>
                  <a:gd name="connsiteX19" fmla="*/ 2286000 w 8534400"/>
                  <a:gd name="connsiteY19" fmla="*/ 2425700 h 3238500"/>
                  <a:gd name="connsiteX20" fmla="*/ 2400300 w 8534400"/>
                  <a:gd name="connsiteY20" fmla="*/ 2006600 h 3238500"/>
                  <a:gd name="connsiteX21" fmla="*/ 2667000 w 8534400"/>
                  <a:gd name="connsiteY21" fmla="*/ 863600 h 3238500"/>
                  <a:gd name="connsiteX22" fmla="*/ 2806700 w 8534400"/>
                  <a:gd name="connsiteY22" fmla="*/ 2311400 h 3238500"/>
                  <a:gd name="connsiteX23" fmla="*/ 2984500 w 8534400"/>
                  <a:gd name="connsiteY23" fmla="*/ 1955800 h 3238500"/>
                  <a:gd name="connsiteX24" fmla="*/ 3098800 w 8534400"/>
                  <a:gd name="connsiteY24" fmla="*/ 2476500 h 3238500"/>
                  <a:gd name="connsiteX25" fmla="*/ 3187700 w 8534400"/>
                  <a:gd name="connsiteY25" fmla="*/ 2197100 h 3238500"/>
                  <a:gd name="connsiteX26" fmla="*/ 3302900 w 8534400"/>
                  <a:gd name="connsiteY26" fmla="*/ 2438400 h 3238500"/>
                  <a:gd name="connsiteX27" fmla="*/ 3492500 w 8534400"/>
                  <a:gd name="connsiteY27" fmla="*/ 1803400 h 3238500"/>
                  <a:gd name="connsiteX28" fmla="*/ 3670300 w 8534400"/>
                  <a:gd name="connsiteY28" fmla="*/ 2349500 h 3238500"/>
                  <a:gd name="connsiteX29" fmla="*/ 3733800 w 8534400"/>
                  <a:gd name="connsiteY29" fmla="*/ 2146300 h 3238500"/>
                  <a:gd name="connsiteX30" fmla="*/ 3915743 w 8534400"/>
                  <a:gd name="connsiteY30" fmla="*/ 0 h 3238500"/>
                  <a:gd name="connsiteX31" fmla="*/ 4216400 w 8534400"/>
                  <a:gd name="connsiteY31" fmla="*/ 1562100 h 3238500"/>
                  <a:gd name="connsiteX32" fmla="*/ 4330700 w 8534400"/>
                  <a:gd name="connsiteY32" fmla="*/ 3238500 h 3238500"/>
                  <a:gd name="connsiteX33" fmla="*/ 4597400 w 8534400"/>
                  <a:gd name="connsiteY33" fmla="*/ 1270000 h 3238500"/>
                  <a:gd name="connsiteX34" fmla="*/ 4686300 w 8534400"/>
                  <a:gd name="connsiteY34" fmla="*/ 1295400 h 3238500"/>
                  <a:gd name="connsiteX35" fmla="*/ 4724400 w 8534400"/>
                  <a:gd name="connsiteY35" fmla="*/ 850900 h 3238500"/>
                  <a:gd name="connsiteX36" fmla="*/ 4876800 w 8534400"/>
                  <a:gd name="connsiteY36" fmla="*/ 2374900 h 3238500"/>
                  <a:gd name="connsiteX37" fmla="*/ 4965700 w 8534400"/>
                  <a:gd name="connsiteY37" fmla="*/ 2120900 h 3238500"/>
                  <a:gd name="connsiteX38" fmla="*/ 5067300 w 8534400"/>
                  <a:gd name="connsiteY38" fmla="*/ 1955800 h 3238500"/>
                  <a:gd name="connsiteX39" fmla="*/ 5156200 w 8534400"/>
                  <a:gd name="connsiteY39" fmla="*/ 2019300 h 3238500"/>
                  <a:gd name="connsiteX40" fmla="*/ 5308600 w 8534400"/>
                  <a:gd name="connsiteY40" fmla="*/ 1333500 h 3238500"/>
                  <a:gd name="connsiteX41" fmla="*/ 5486400 w 8534400"/>
                  <a:gd name="connsiteY41" fmla="*/ 2400300 h 3238500"/>
                  <a:gd name="connsiteX42" fmla="*/ 5562600 w 8534400"/>
                  <a:gd name="connsiteY42" fmla="*/ 2133600 h 3238500"/>
                  <a:gd name="connsiteX43" fmla="*/ 5664200 w 8534400"/>
                  <a:gd name="connsiteY43" fmla="*/ 2247900 h 3238500"/>
                  <a:gd name="connsiteX44" fmla="*/ 5816600 w 8534400"/>
                  <a:gd name="connsiteY44" fmla="*/ 1574800 h 3238500"/>
                  <a:gd name="connsiteX45" fmla="*/ 5969000 w 8534400"/>
                  <a:gd name="connsiteY45" fmla="*/ 2070100 h 3238500"/>
                  <a:gd name="connsiteX46" fmla="*/ 6032500 w 8534400"/>
                  <a:gd name="connsiteY46" fmla="*/ 1854200 h 3238500"/>
                  <a:gd name="connsiteX47" fmla="*/ 6108700 w 8534400"/>
                  <a:gd name="connsiteY47" fmla="*/ 1841500 h 3238500"/>
                  <a:gd name="connsiteX48" fmla="*/ 6223000 w 8534400"/>
                  <a:gd name="connsiteY48" fmla="*/ 2527300 h 3238500"/>
                  <a:gd name="connsiteX49" fmla="*/ 6362700 w 8534400"/>
                  <a:gd name="connsiteY49" fmla="*/ 2540000 h 3238500"/>
                  <a:gd name="connsiteX50" fmla="*/ 6400800 w 8534400"/>
                  <a:gd name="connsiteY50" fmla="*/ 2438400 h 3238500"/>
                  <a:gd name="connsiteX51" fmla="*/ 6438900 w 8534400"/>
                  <a:gd name="connsiteY51" fmla="*/ 2590800 h 3238500"/>
                  <a:gd name="connsiteX52" fmla="*/ 6540500 w 8534400"/>
                  <a:gd name="connsiteY52" fmla="*/ 2705100 h 3238500"/>
                  <a:gd name="connsiteX53" fmla="*/ 6743700 w 8534400"/>
                  <a:gd name="connsiteY53" fmla="*/ 177800 h 3238500"/>
                  <a:gd name="connsiteX54" fmla="*/ 6845300 w 8534400"/>
                  <a:gd name="connsiteY54" fmla="*/ 228600 h 3238500"/>
                  <a:gd name="connsiteX55" fmla="*/ 6934200 w 8534400"/>
                  <a:gd name="connsiteY55" fmla="*/ 850900 h 3238500"/>
                  <a:gd name="connsiteX56" fmla="*/ 7175500 w 8534400"/>
                  <a:gd name="connsiteY56" fmla="*/ 2590800 h 3238500"/>
                  <a:gd name="connsiteX57" fmla="*/ 7327900 w 8534400"/>
                  <a:gd name="connsiteY57" fmla="*/ 1511300 h 3238500"/>
                  <a:gd name="connsiteX58" fmla="*/ 7416800 w 8534400"/>
                  <a:gd name="connsiteY58" fmla="*/ 1981200 h 3238500"/>
                  <a:gd name="connsiteX59" fmla="*/ 7518400 w 8534400"/>
                  <a:gd name="connsiteY59" fmla="*/ 1587500 h 3238500"/>
                  <a:gd name="connsiteX60" fmla="*/ 7569200 w 8534400"/>
                  <a:gd name="connsiteY60" fmla="*/ 1155700 h 3238500"/>
                  <a:gd name="connsiteX61" fmla="*/ 7632700 w 8534400"/>
                  <a:gd name="connsiteY61" fmla="*/ 2095500 h 3238500"/>
                  <a:gd name="connsiteX62" fmla="*/ 7747000 w 8534400"/>
                  <a:gd name="connsiteY62" fmla="*/ 2425700 h 3238500"/>
                  <a:gd name="connsiteX63" fmla="*/ 7835900 w 8534400"/>
                  <a:gd name="connsiteY63" fmla="*/ 1866900 h 3238500"/>
                  <a:gd name="connsiteX64" fmla="*/ 7962900 w 8534400"/>
                  <a:gd name="connsiteY64" fmla="*/ 2044700 h 3238500"/>
                  <a:gd name="connsiteX65" fmla="*/ 8115300 w 8534400"/>
                  <a:gd name="connsiteY65" fmla="*/ 1155700 h 3238500"/>
                  <a:gd name="connsiteX66" fmla="*/ 8255000 w 8534400"/>
                  <a:gd name="connsiteY66" fmla="*/ 2070100 h 3238500"/>
                  <a:gd name="connsiteX67" fmla="*/ 8305800 w 8534400"/>
                  <a:gd name="connsiteY67" fmla="*/ 1943100 h 3238500"/>
                  <a:gd name="connsiteX68" fmla="*/ 8343900 w 8534400"/>
                  <a:gd name="connsiteY68" fmla="*/ 2070100 h 3238500"/>
                  <a:gd name="connsiteX69" fmla="*/ 8382000 w 8534400"/>
                  <a:gd name="connsiteY69" fmla="*/ 1930400 h 3238500"/>
                  <a:gd name="connsiteX70" fmla="*/ 8534400 w 8534400"/>
                  <a:gd name="connsiteY70" fmla="*/ 1215572 h 3238500"/>
                  <a:gd name="connsiteX0" fmla="*/ 0 w 8534400"/>
                  <a:gd name="connsiteY0" fmla="*/ 1168400 h 3238500"/>
                  <a:gd name="connsiteX1" fmla="*/ 88900 w 8534400"/>
                  <a:gd name="connsiteY1" fmla="*/ 1346200 h 3238500"/>
                  <a:gd name="connsiteX2" fmla="*/ 152400 w 8534400"/>
                  <a:gd name="connsiteY2" fmla="*/ 2019300 h 3238500"/>
                  <a:gd name="connsiteX3" fmla="*/ 241300 w 8534400"/>
                  <a:gd name="connsiteY3" fmla="*/ 1866900 h 3238500"/>
                  <a:gd name="connsiteX4" fmla="*/ 266700 w 8534400"/>
                  <a:gd name="connsiteY4" fmla="*/ 1701800 h 3238500"/>
                  <a:gd name="connsiteX5" fmla="*/ 431800 w 8534400"/>
                  <a:gd name="connsiteY5" fmla="*/ 2743200 h 3238500"/>
                  <a:gd name="connsiteX6" fmla="*/ 533400 w 8534400"/>
                  <a:gd name="connsiteY6" fmla="*/ 2133600 h 3238500"/>
                  <a:gd name="connsiteX7" fmla="*/ 673100 w 8534400"/>
                  <a:gd name="connsiteY7" fmla="*/ 2857500 h 3238500"/>
                  <a:gd name="connsiteX8" fmla="*/ 876300 w 8534400"/>
                  <a:gd name="connsiteY8" fmla="*/ 1511300 h 3238500"/>
                  <a:gd name="connsiteX9" fmla="*/ 1003300 w 8534400"/>
                  <a:gd name="connsiteY9" fmla="*/ 2032000 h 3238500"/>
                  <a:gd name="connsiteX10" fmla="*/ 1104900 w 8534400"/>
                  <a:gd name="connsiteY10" fmla="*/ 2108200 h 3238500"/>
                  <a:gd name="connsiteX11" fmla="*/ 1244600 w 8534400"/>
                  <a:gd name="connsiteY11" fmla="*/ 927100 h 3238500"/>
                  <a:gd name="connsiteX12" fmla="*/ 1308100 w 8534400"/>
                  <a:gd name="connsiteY12" fmla="*/ 457200 h 3238500"/>
                  <a:gd name="connsiteX13" fmla="*/ 1473200 w 8534400"/>
                  <a:gd name="connsiteY13" fmla="*/ 1143000 h 3238500"/>
                  <a:gd name="connsiteX14" fmla="*/ 1536700 w 8534400"/>
                  <a:gd name="connsiteY14" fmla="*/ 1689100 h 3238500"/>
                  <a:gd name="connsiteX15" fmla="*/ 1714500 w 8534400"/>
                  <a:gd name="connsiteY15" fmla="*/ 2755900 h 3238500"/>
                  <a:gd name="connsiteX16" fmla="*/ 1841500 w 8534400"/>
                  <a:gd name="connsiteY16" fmla="*/ 1511300 h 3238500"/>
                  <a:gd name="connsiteX17" fmla="*/ 2082800 w 8534400"/>
                  <a:gd name="connsiteY17" fmla="*/ 1130300 h 3238500"/>
                  <a:gd name="connsiteX18" fmla="*/ 2146300 w 8534400"/>
                  <a:gd name="connsiteY18" fmla="*/ 1600200 h 3238500"/>
                  <a:gd name="connsiteX19" fmla="*/ 2286000 w 8534400"/>
                  <a:gd name="connsiteY19" fmla="*/ 2425700 h 3238500"/>
                  <a:gd name="connsiteX20" fmla="*/ 2400300 w 8534400"/>
                  <a:gd name="connsiteY20" fmla="*/ 2006600 h 3238500"/>
                  <a:gd name="connsiteX21" fmla="*/ 2667000 w 8534400"/>
                  <a:gd name="connsiteY21" fmla="*/ 863600 h 3238500"/>
                  <a:gd name="connsiteX22" fmla="*/ 2806700 w 8534400"/>
                  <a:gd name="connsiteY22" fmla="*/ 2311400 h 3238500"/>
                  <a:gd name="connsiteX23" fmla="*/ 2984500 w 8534400"/>
                  <a:gd name="connsiteY23" fmla="*/ 1955800 h 3238500"/>
                  <a:gd name="connsiteX24" fmla="*/ 3098800 w 8534400"/>
                  <a:gd name="connsiteY24" fmla="*/ 2476500 h 3238500"/>
                  <a:gd name="connsiteX25" fmla="*/ 3187700 w 8534400"/>
                  <a:gd name="connsiteY25" fmla="*/ 2197100 h 3238500"/>
                  <a:gd name="connsiteX26" fmla="*/ 3302900 w 8534400"/>
                  <a:gd name="connsiteY26" fmla="*/ 2438400 h 3238500"/>
                  <a:gd name="connsiteX27" fmla="*/ 3492500 w 8534400"/>
                  <a:gd name="connsiteY27" fmla="*/ 1803400 h 3238500"/>
                  <a:gd name="connsiteX28" fmla="*/ 3670300 w 8534400"/>
                  <a:gd name="connsiteY28" fmla="*/ 2349500 h 3238500"/>
                  <a:gd name="connsiteX29" fmla="*/ 3733800 w 8534400"/>
                  <a:gd name="connsiteY29" fmla="*/ 2146300 h 3238500"/>
                  <a:gd name="connsiteX30" fmla="*/ 3915743 w 8534400"/>
                  <a:gd name="connsiteY30" fmla="*/ 0 h 3238500"/>
                  <a:gd name="connsiteX31" fmla="*/ 4211750 w 8534400"/>
                  <a:gd name="connsiteY31" fmla="*/ 1079500 h 3238500"/>
                  <a:gd name="connsiteX32" fmla="*/ 4330700 w 8534400"/>
                  <a:gd name="connsiteY32" fmla="*/ 3238500 h 3238500"/>
                  <a:gd name="connsiteX33" fmla="*/ 4597400 w 8534400"/>
                  <a:gd name="connsiteY33" fmla="*/ 1270000 h 3238500"/>
                  <a:gd name="connsiteX34" fmla="*/ 4686300 w 8534400"/>
                  <a:gd name="connsiteY34" fmla="*/ 1295400 h 3238500"/>
                  <a:gd name="connsiteX35" fmla="*/ 4724400 w 8534400"/>
                  <a:gd name="connsiteY35" fmla="*/ 850900 h 3238500"/>
                  <a:gd name="connsiteX36" fmla="*/ 4876800 w 8534400"/>
                  <a:gd name="connsiteY36" fmla="*/ 2374900 h 3238500"/>
                  <a:gd name="connsiteX37" fmla="*/ 4965700 w 8534400"/>
                  <a:gd name="connsiteY37" fmla="*/ 2120900 h 3238500"/>
                  <a:gd name="connsiteX38" fmla="*/ 5067300 w 8534400"/>
                  <a:gd name="connsiteY38" fmla="*/ 1955800 h 3238500"/>
                  <a:gd name="connsiteX39" fmla="*/ 5156200 w 8534400"/>
                  <a:gd name="connsiteY39" fmla="*/ 2019300 h 3238500"/>
                  <a:gd name="connsiteX40" fmla="*/ 5308600 w 8534400"/>
                  <a:gd name="connsiteY40" fmla="*/ 1333500 h 3238500"/>
                  <a:gd name="connsiteX41" fmla="*/ 5486400 w 8534400"/>
                  <a:gd name="connsiteY41" fmla="*/ 2400300 h 3238500"/>
                  <a:gd name="connsiteX42" fmla="*/ 5562600 w 8534400"/>
                  <a:gd name="connsiteY42" fmla="*/ 2133600 h 3238500"/>
                  <a:gd name="connsiteX43" fmla="*/ 5664200 w 8534400"/>
                  <a:gd name="connsiteY43" fmla="*/ 2247900 h 3238500"/>
                  <a:gd name="connsiteX44" fmla="*/ 5816600 w 8534400"/>
                  <a:gd name="connsiteY44" fmla="*/ 1574800 h 3238500"/>
                  <a:gd name="connsiteX45" fmla="*/ 5969000 w 8534400"/>
                  <a:gd name="connsiteY45" fmla="*/ 2070100 h 3238500"/>
                  <a:gd name="connsiteX46" fmla="*/ 6032500 w 8534400"/>
                  <a:gd name="connsiteY46" fmla="*/ 1854200 h 3238500"/>
                  <a:gd name="connsiteX47" fmla="*/ 6108700 w 8534400"/>
                  <a:gd name="connsiteY47" fmla="*/ 1841500 h 3238500"/>
                  <a:gd name="connsiteX48" fmla="*/ 6223000 w 8534400"/>
                  <a:gd name="connsiteY48" fmla="*/ 2527300 h 3238500"/>
                  <a:gd name="connsiteX49" fmla="*/ 6362700 w 8534400"/>
                  <a:gd name="connsiteY49" fmla="*/ 2540000 h 3238500"/>
                  <a:gd name="connsiteX50" fmla="*/ 6400800 w 8534400"/>
                  <a:gd name="connsiteY50" fmla="*/ 2438400 h 3238500"/>
                  <a:gd name="connsiteX51" fmla="*/ 6438900 w 8534400"/>
                  <a:gd name="connsiteY51" fmla="*/ 2590800 h 3238500"/>
                  <a:gd name="connsiteX52" fmla="*/ 6540500 w 8534400"/>
                  <a:gd name="connsiteY52" fmla="*/ 2705100 h 3238500"/>
                  <a:gd name="connsiteX53" fmla="*/ 6743700 w 8534400"/>
                  <a:gd name="connsiteY53" fmla="*/ 177800 h 3238500"/>
                  <a:gd name="connsiteX54" fmla="*/ 6845300 w 8534400"/>
                  <a:gd name="connsiteY54" fmla="*/ 228600 h 3238500"/>
                  <a:gd name="connsiteX55" fmla="*/ 6934200 w 8534400"/>
                  <a:gd name="connsiteY55" fmla="*/ 850900 h 3238500"/>
                  <a:gd name="connsiteX56" fmla="*/ 7175500 w 8534400"/>
                  <a:gd name="connsiteY56" fmla="*/ 2590800 h 3238500"/>
                  <a:gd name="connsiteX57" fmla="*/ 7327900 w 8534400"/>
                  <a:gd name="connsiteY57" fmla="*/ 1511300 h 3238500"/>
                  <a:gd name="connsiteX58" fmla="*/ 7416800 w 8534400"/>
                  <a:gd name="connsiteY58" fmla="*/ 1981200 h 3238500"/>
                  <a:gd name="connsiteX59" fmla="*/ 7518400 w 8534400"/>
                  <a:gd name="connsiteY59" fmla="*/ 1587500 h 3238500"/>
                  <a:gd name="connsiteX60" fmla="*/ 7569200 w 8534400"/>
                  <a:gd name="connsiteY60" fmla="*/ 1155700 h 3238500"/>
                  <a:gd name="connsiteX61" fmla="*/ 7632700 w 8534400"/>
                  <a:gd name="connsiteY61" fmla="*/ 2095500 h 3238500"/>
                  <a:gd name="connsiteX62" fmla="*/ 7747000 w 8534400"/>
                  <a:gd name="connsiteY62" fmla="*/ 2425700 h 3238500"/>
                  <a:gd name="connsiteX63" fmla="*/ 7835900 w 8534400"/>
                  <a:gd name="connsiteY63" fmla="*/ 1866900 h 3238500"/>
                  <a:gd name="connsiteX64" fmla="*/ 7962900 w 8534400"/>
                  <a:gd name="connsiteY64" fmla="*/ 2044700 h 3238500"/>
                  <a:gd name="connsiteX65" fmla="*/ 8115300 w 8534400"/>
                  <a:gd name="connsiteY65" fmla="*/ 1155700 h 3238500"/>
                  <a:gd name="connsiteX66" fmla="*/ 8255000 w 8534400"/>
                  <a:gd name="connsiteY66" fmla="*/ 2070100 h 3238500"/>
                  <a:gd name="connsiteX67" fmla="*/ 8305800 w 8534400"/>
                  <a:gd name="connsiteY67" fmla="*/ 1943100 h 3238500"/>
                  <a:gd name="connsiteX68" fmla="*/ 8343900 w 8534400"/>
                  <a:gd name="connsiteY68" fmla="*/ 2070100 h 3238500"/>
                  <a:gd name="connsiteX69" fmla="*/ 8382000 w 8534400"/>
                  <a:gd name="connsiteY69" fmla="*/ 1930400 h 3238500"/>
                  <a:gd name="connsiteX70" fmla="*/ 8534400 w 8534400"/>
                  <a:gd name="connsiteY70" fmla="*/ 1215572 h 3238500"/>
                  <a:gd name="connsiteX0" fmla="*/ 0 w 8534400"/>
                  <a:gd name="connsiteY0" fmla="*/ 1168400 h 3238500"/>
                  <a:gd name="connsiteX1" fmla="*/ 88900 w 8534400"/>
                  <a:gd name="connsiteY1" fmla="*/ 1346200 h 3238500"/>
                  <a:gd name="connsiteX2" fmla="*/ 152400 w 8534400"/>
                  <a:gd name="connsiteY2" fmla="*/ 2019300 h 3238500"/>
                  <a:gd name="connsiteX3" fmla="*/ 241300 w 8534400"/>
                  <a:gd name="connsiteY3" fmla="*/ 1866900 h 3238500"/>
                  <a:gd name="connsiteX4" fmla="*/ 266700 w 8534400"/>
                  <a:gd name="connsiteY4" fmla="*/ 1701800 h 3238500"/>
                  <a:gd name="connsiteX5" fmla="*/ 431800 w 8534400"/>
                  <a:gd name="connsiteY5" fmla="*/ 2743200 h 3238500"/>
                  <a:gd name="connsiteX6" fmla="*/ 533400 w 8534400"/>
                  <a:gd name="connsiteY6" fmla="*/ 2133600 h 3238500"/>
                  <a:gd name="connsiteX7" fmla="*/ 673100 w 8534400"/>
                  <a:gd name="connsiteY7" fmla="*/ 2857500 h 3238500"/>
                  <a:gd name="connsiteX8" fmla="*/ 876300 w 8534400"/>
                  <a:gd name="connsiteY8" fmla="*/ 1511300 h 3238500"/>
                  <a:gd name="connsiteX9" fmla="*/ 1003300 w 8534400"/>
                  <a:gd name="connsiteY9" fmla="*/ 2032000 h 3238500"/>
                  <a:gd name="connsiteX10" fmla="*/ 1104900 w 8534400"/>
                  <a:gd name="connsiteY10" fmla="*/ 2108200 h 3238500"/>
                  <a:gd name="connsiteX11" fmla="*/ 1244600 w 8534400"/>
                  <a:gd name="connsiteY11" fmla="*/ 927100 h 3238500"/>
                  <a:gd name="connsiteX12" fmla="*/ 1308100 w 8534400"/>
                  <a:gd name="connsiteY12" fmla="*/ 457200 h 3238500"/>
                  <a:gd name="connsiteX13" fmla="*/ 1473200 w 8534400"/>
                  <a:gd name="connsiteY13" fmla="*/ 1143000 h 3238500"/>
                  <a:gd name="connsiteX14" fmla="*/ 1536700 w 8534400"/>
                  <a:gd name="connsiteY14" fmla="*/ 1689100 h 3238500"/>
                  <a:gd name="connsiteX15" fmla="*/ 1714500 w 8534400"/>
                  <a:gd name="connsiteY15" fmla="*/ 2755900 h 3238500"/>
                  <a:gd name="connsiteX16" fmla="*/ 1841500 w 8534400"/>
                  <a:gd name="connsiteY16" fmla="*/ 1511300 h 3238500"/>
                  <a:gd name="connsiteX17" fmla="*/ 2082800 w 8534400"/>
                  <a:gd name="connsiteY17" fmla="*/ 1130300 h 3238500"/>
                  <a:gd name="connsiteX18" fmla="*/ 2146300 w 8534400"/>
                  <a:gd name="connsiteY18" fmla="*/ 1600200 h 3238500"/>
                  <a:gd name="connsiteX19" fmla="*/ 2286000 w 8534400"/>
                  <a:gd name="connsiteY19" fmla="*/ 2425700 h 3238500"/>
                  <a:gd name="connsiteX20" fmla="*/ 2400300 w 8534400"/>
                  <a:gd name="connsiteY20" fmla="*/ 2006600 h 3238500"/>
                  <a:gd name="connsiteX21" fmla="*/ 2667000 w 8534400"/>
                  <a:gd name="connsiteY21" fmla="*/ 863600 h 3238500"/>
                  <a:gd name="connsiteX22" fmla="*/ 2806700 w 8534400"/>
                  <a:gd name="connsiteY22" fmla="*/ 2311400 h 3238500"/>
                  <a:gd name="connsiteX23" fmla="*/ 2984500 w 8534400"/>
                  <a:gd name="connsiteY23" fmla="*/ 1955800 h 3238500"/>
                  <a:gd name="connsiteX24" fmla="*/ 3098800 w 8534400"/>
                  <a:gd name="connsiteY24" fmla="*/ 2476500 h 3238500"/>
                  <a:gd name="connsiteX25" fmla="*/ 3187700 w 8534400"/>
                  <a:gd name="connsiteY25" fmla="*/ 2197100 h 3238500"/>
                  <a:gd name="connsiteX26" fmla="*/ 3302900 w 8534400"/>
                  <a:gd name="connsiteY26" fmla="*/ 2438400 h 3238500"/>
                  <a:gd name="connsiteX27" fmla="*/ 3492500 w 8534400"/>
                  <a:gd name="connsiteY27" fmla="*/ 1803400 h 3238500"/>
                  <a:gd name="connsiteX28" fmla="*/ 3670300 w 8534400"/>
                  <a:gd name="connsiteY28" fmla="*/ 2349500 h 3238500"/>
                  <a:gd name="connsiteX29" fmla="*/ 3733800 w 8534400"/>
                  <a:gd name="connsiteY29" fmla="*/ 2146300 h 3238500"/>
                  <a:gd name="connsiteX30" fmla="*/ 3915743 w 8534400"/>
                  <a:gd name="connsiteY30" fmla="*/ 0 h 3238500"/>
                  <a:gd name="connsiteX31" fmla="*/ 4160600 w 8534400"/>
                  <a:gd name="connsiteY31" fmla="*/ 1085850 h 3238500"/>
                  <a:gd name="connsiteX32" fmla="*/ 4330700 w 8534400"/>
                  <a:gd name="connsiteY32" fmla="*/ 3238500 h 3238500"/>
                  <a:gd name="connsiteX33" fmla="*/ 4597400 w 8534400"/>
                  <a:gd name="connsiteY33" fmla="*/ 1270000 h 3238500"/>
                  <a:gd name="connsiteX34" fmla="*/ 4686300 w 8534400"/>
                  <a:gd name="connsiteY34" fmla="*/ 1295400 h 3238500"/>
                  <a:gd name="connsiteX35" fmla="*/ 4724400 w 8534400"/>
                  <a:gd name="connsiteY35" fmla="*/ 850900 h 3238500"/>
                  <a:gd name="connsiteX36" fmla="*/ 4876800 w 8534400"/>
                  <a:gd name="connsiteY36" fmla="*/ 2374900 h 3238500"/>
                  <a:gd name="connsiteX37" fmla="*/ 4965700 w 8534400"/>
                  <a:gd name="connsiteY37" fmla="*/ 2120900 h 3238500"/>
                  <a:gd name="connsiteX38" fmla="*/ 5067300 w 8534400"/>
                  <a:gd name="connsiteY38" fmla="*/ 1955800 h 3238500"/>
                  <a:gd name="connsiteX39" fmla="*/ 5156200 w 8534400"/>
                  <a:gd name="connsiteY39" fmla="*/ 2019300 h 3238500"/>
                  <a:gd name="connsiteX40" fmla="*/ 5308600 w 8534400"/>
                  <a:gd name="connsiteY40" fmla="*/ 1333500 h 3238500"/>
                  <a:gd name="connsiteX41" fmla="*/ 5486400 w 8534400"/>
                  <a:gd name="connsiteY41" fmla="*/ 2400300 h 3238500"/>
                  <a:gd name="connsiteX42" fmla="*/ 5562600 w 8534400"/>
                  <a:gd name="connsiteY42" fmla="*/ 2133600 h 3238500"/>
                  <a:gd name="connsiteX43" fmla="*/ 5664200 w 8534400"/>
                  <a:gd name="connsiteY43" fmla="*/ 2247900 h 3238500"/>
                  <a:gd name="connsiteX44" fmla="*/ 5816600 w 8534400"/>
                  <a:gd name="connsiteY44" fmla="*/ 1574800 h 3238500"/>
                  <a:gd name="connsiteX45" fmla="*/ 5969000 w 8534400"/>
                  <a:gd name="connsiteY45" fmla="*/ 2070100 h 3238500"/>
                  <a:gd name="connsiteX46" fmla="*/ 6032500 w 8534400"/>
                  <a:gd name="connsiteY46" fmla="*/ 1854200 h 3238500"/>
                  <a:gd name="connsiteX47" fmla="*/ 6108700 w 8534400"/>
                  <a:gd name="connsiteY47" fmla="*/ 1841500 h 3238500"/>
                  <a:gd name="connsiteX48" fmla="*/ 6223000 w 8534400"/>
                  <a:gd name="connsiteY48" fmla="*/ 2527300 h 3238500"/>
                  <a:gd name="connsiteX49" fmla="*/ 6362700 w 8534400"/>
                  <a:gd name="connsiteY49" fmla="*/ 2540000 h 3238500"/>
                  <a:gd name="connsiteX50" fmla="*/ 6400800 w 8534400"/>
                  <a:gd name="connsiteY50" fmla="*/ 2438400 h 3238500"/>
                  <a:gd name="connsiteX51" fmla="*/ 6438900 w 8534400"/>
                  <a:gd name="connsiteY51" fmla="*/ 2590800 h 3238500"/>
                  <a:gd name="connsiteX52" fmla="*/ 6540500 w 8534400"/>
                  <a:gd name="connsiteY52" fmla="*/ 2705100 h 3238500"/>
                  <a:gd name="connsiteX53" fmla="*/ 6743700 w 8534400"/>
                  <a:gd name="connsiteY53" fmla="*/ 177800 h 3238500"/>
                  <a:gd name="connsiteX54" fmla="*/ 6845300 w 8534400"/>
                  <a:gd name="connsiteY54" fmla="*/ 228600 h 3238500"/>
                  <a:gd name="connsiteX55" fmla="*/ 6934200 w 8534400"/>
                  <a:gd name="connsiteY55" fmla="*/ 850900 h 3238500"/>
                  <a:gd name="connsiteX56" fmla="*/ 7175500 w 8534400"/>
                  <a:gd name="connsiteY56" fmla="*/ 2590800 h 3238500"/>
                  <a:gd name="connsiteX57" fmla="*/ 7327900 w 8534400"/>
                  <a:gd name="connsiteY57" fmla="*/ 1511300 h 3238500"/>
                  <a:gd name="connsiteX58" fmla="*/ 7416800 w 8534400"/>
                  <a:gd name="connsiteY58" fmla="*/ 1981200 h 3238500"/>
                  <a:gd name="connsiteX59" fmla="*/ 7518400 w 8534400"/>
                  <a:gd name="connsiteY59" fmla="*/ 1587500 h 3238500"/>
                  <a:gd name="connsiteX60" fmla="*/ 7569200 w 8534400"/>
                  <a:gd name="connsiteY60" fmla="*/ 1155700 h 3238500"/>
                  <a:gd name="connsiteX61" fmla="*/ 7632700 w 8534400"/>
                  <a:gd name="connsiteY61" fmla="*/ 2095500 h 3238500"/>
                  <a:gd name="connsiteX62" fmla="*/ 7747000 w 8534400"/>
                  <a:gd name="connsiteY62" fmla="*/ 2425700 h 3238500"/>
                  <a:gd name="connsiteX63" fmla="*/ 7835900 w 8534400"/>
                  <a:gd name="connsiteY63" fmla="*/ 1866900 h 3238500"/>
                  <a:gd name="connsiteX64" fmla="*/ 7962900 w 8534400"/>
                  <a:gd name="connsiteY64" fmla="*/ 2044700 h 3238500"/>
                  <a:gd name="connsiteX65" fmla="*/ 8115300 w 8534400"/>
                  <a:gd name="connsiteY65" fmla="*/ 1155700 h 3238500"/>
                  <a:gd name="connsiteX66" fmla="*/ 8255000 w 8534400"/>
                  <a:gd name="connsiteY66" fmla="*/ 2070100 h 3238500"/>
                  <a:gd name="connsiteX67" fmla="*/ 8305800 w 8534400"/>
                  <a:gd name="connsiteY67" fmla="*/ 1943100 h 3238500"/>
                  <a:gd name="connsiteX68" fmla="*/ 8343900 w 8534400"/>
                  <a:gd name="connsiteY68" fmla="*/ 2070100 h 3238500"/>
                  <a:gd name="connsiteX69" fmla="*/ 8382000 w 8534400"/>
                  <a:gd name="connsiteY69" fmla="*/ 1930400 h 3238500"/>
                  <a:gd name="connsiteX70" fmla="*/ 8534400 w 8534400"/>
                  <a:gd name="connsiteY70" fmla="*/ 1215572 h 32385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97400 w 8534400"/>
                  <a:gd name="connsiteY33" fmla="*/ 1270000 h 3187700"/>
                  <a:gd name="connsiteX34" fmla="*/ 4686300 w 8534400"/>
                  <a:gd name="connsiteY34" fmla="*/ 1295400 h 3187700"/>
                  <a:gd name="connsiteX35" fmla="*/ 4724400 w 8534400"/>
                  <a:gd name="connsiteY35" fmla="*/ 850900 h 3187700"/>
                  <a:gd name="connsiteX36" fmla="*/ 4876800 w 8534400"/>
                  <a:gd name="connsiteY36" fmla="*/ 2374900 h 3187700"/>
                  <a:gd name="connsiteX37" fmla="*/ 4965700 w 8534400"/>
                  <a:gd name="connsiteY37" fmla="*/ 2120900 h 3187700"/>
                  <a:gd name="connsiteX38" fmla="*/ 5067300 w 8534400"/>
                  <a:gd name="connsiteY38" fmla="*/ 1955800 h 3187700"/>
                  <a:gd name="connsiteX39" fmla="*/ 5156200 w 8534400"/>
                  <a:gd name="connsiteY39" fmla="*/ 2019300 h 3187700"/>
                  <a:gd name="connsiteX40" fmla="*/ 5308600 w 8534400"/>
                  <a:gd name="connsiteY40" fmla="*/ 1333500 h 3187700"/>
                  <a:gd name="connsiteX41" fmla="*/ 5486400 w 8534400"/>
                  <a:gd name="connsiteY41" fmla="*/ 2400300 h 3187700"/>
                  <a:gd name="connsiteX42" fmla="*/ 5562600 w 8534400"/>
                  <a:gd name="connsiteY42" fmla="*/ 2133600 h 3187700"/>
                  <a:gd name="connsiteX43" fmla="*/ 5664200 w 8534400"/>
                  <a:gd name="connsiteY43" fmla="*/ 2247900 h 3187700"/>
                  <a:gd name="connsiteX44" fmla="*/ 5816600 w 8534400"/>
                  <a:gd name="connsiteY44" fmla="*/ 1574800 h 3187700"/>
                  <a:gd name="connsiteX45" fmla="*/ 5969000 w 8534400"/>
                  <a:gd name="connsiteY45" fmla="*/ 2070100 h 3187700"/>
                  <a:gd name="connsiteX46" fmla="*/ 6032500 w 8534400"/>
                  <a:gd name="connsiteY46" fmla="*/ 1854200 h 3187700"/>
                  <a:gd name="connsiteX47" fmla="*/ 6108700 w 8534400"/>
                  <a:gd name="connsiteY47" fmla="*/ 1841500 h 3187700"/>
                  <a:gd name="connsiteX48" fmla="*/ 6223000 w 8534400"/>
                  <a:gd name="connsiteY48" fmla="*/ 2527300 h 3187700"/>
                  <a:gd name="connsiteX49" fmla="*/ 6362700 w 8534400"/>
                  <a:gd name="connsiteY49" fmla="*/ 2540000 h 3187700"/>
                  <a:gd name="connsiteX50" fmla="*/ 6400800 w 8534400"/>
                  <a:gd name="connsiteY50" fmla="*/ 2438400 h 3187700"/>
                  <a:gd name="connsiteX51" fmla="*/ 6438900 w 8534400"/>
                  <a:gd name="connsiteY51" fmla="*/ 2590800 h 3187700"/>
                  <a:gd name="connsiteX52" fmla="*/ 6540500 w 8534400"/>
                  <a:gd name="connsiteY52" fmla="*/ 2705100 h 3187700"/>
                  <a:gd name="connsiteX53" fmla="*/ 6743700 w 8534400"/>
                  <a:gd name="connsiteY53" fmla="*/ 177800 h 3187700"/>
                  <a:gd name="connsiteX54" fmla="*/ 6845300 w 8534400"/>
                  <a:gd name="connsiteY54" fmla="*/ 228600 h 3187700"/>
                  <a:gd name="connsiteX55" fmla="*/ 6934200 w 8534400"/>
                  <a:gd name="connsiteY55" fmla="*/ 850900 h 3187700"/>
                  <a:gd name="connsiteX56" fmla="*/ 7175500 w 8534400"/>
                  <a:gd name="connsiteY56" fmla="*/ 2590800 h 3187700"/>
                  <a:gd name="connsiteX57" fmla="*/ 7327900 w 8534400"/>
                  <a:gd name="connsiteY57" fmla="*/ 1511300 h 3187700"/>
                  <a:gd name="connsiteX58" fmla="*/ 7416800 w 8534400"/>
                  <a:gd name="connsiteY58" fmla="*/ 1981200 h 3187700"/>
                  <a:gd name="connsiteX59" fmla="*/ 7518400 w 8534400"/>
                  <a:gd name="connsiteY59" fmla="*/ 1587500 h 3187700"/>
                  <a:gd name="connsiteX60" fmla="*/ 7569200 w 8534400"/>
                  <a:gd name="connsiteY60" fmla="*/ 1155700 h 3187700"/>
                  <a:gd name="connsiteX61" fmla="*/ 7632700 w 8534400"/>
                  <a:gd name="connsiteY61" fmla="*/ 2095500 h 3187700"/>
                  <a:gd name="connsiteX62" fmla="*/ 7747000 w 8534400"/>
                  <a:gd name="connsiteY62" fmla="*/ 2425700 h 3187700"/>
                  <a:gd name="connsiteX63" fmla="*/ 7835900 w 8534400"/>
                  <a:gd name="connsiteY63" fmla="*/ 1866900 h 3187700"/>
                  <a:gd name="connsiteX64" fmla="*/ 7962900 w 8534400"/>
                  <a:gd name="connsiteY64" fmla="*/ 2044700 h 3187700"/>
                  <a:gd name="connsiteX65" fmla="*/ 8115300 w 8534400"/>
                  <a:gd name="connsiteY65" fmla="*/ 1155700 h 3187700"/>
                  <a:gd name="connsiteX66" fmla="*/ 8255000 w 8534400"/>
                  <a:gd name="connsiteY66" fmla="*/ 2070100 h 3187700"/>
                  <a:gd name="connsiteX67" fmla="*/ 8305800 w 8534400"/>
                  <a:gd name="connsiteY67" fmla="*/ 1943100 h 3187700"/>
                  <a:gd name="connsiteX68" fmla="*/ 8343900 w 8534400"/>
                  <a:gd name="connsiteY68" fmla="*/ 2070100 h 3187700"/>
                  <a:gd name="connsiteX69" fmla="*/ 8382000 w 8534400"/>
                  <a:gd name="connsiteY69" fmla="*/ 1930400 h 3187700"/>
                  <a:gd name="connsiteX70" fmla="*/ 8534400 w 8534400"/>
                  <a:gd name="connsiteY70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97400 w 8534400"/>
                  <a:gd name="connsiteY33" fmla="*/ 1270000 h 3187700"/>
                  <a:gd name="connsiteX34" fmla="*/ 4724400 w 8534400"/>
                  <a:gd name="connsiteY34" fmla="*/ 8509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156200 w 8534400"/>
                  <a:gd name="connsiteY38" fmla="*/ 2019300 h 3187700"/>
                  <a:gd name="connsiteX39" fmla="*/ 5308600 w 8534400"/>
                  <a:gd name="connsiteY39" fmla="*/ 1333500 h 3187700"/>
                  <a:gd name="connsiteX40" fmla="*/ 5486400 w 8534400"/>
                  <a:gd name="connsiteY40" fmla="*/ 2400300 h 3187700"/>
                  <a:gd name="connsiteX41" fmla="*/ 5562600 w 8534400"/>
                  <a:gd name="connsiteY41" fmla="*/ 2133600 h 3187700"/>
                  <a:gd name="connsiteX42" fmla="*/ 5664200 w 8534400"/>
                  <a:gd name="connsiteY42" fmla="*/ 2247900 h 3187700"/>
                  <a:gd name="connsiteX43" fmla="*/ 5816600 w 8534400"/>
                  <a:gd name="connsiteY43" fmla="*/ 1574800 h 3187700"/>
                  <a:gd name="connsiteX44" fmla="*/ 5969000 w 8534400"/>
                  <a:gd name="connsiteY44" fmla="*/ 2070100 h 3187700"/>
                  <a:gd name="connsiteX45" fmla="*/ 6032500 w 8534400"/>
                  <a:gd name="connsiteY45" fmla="*/ 1854200 h 3187700"/>
                  <a:gd name="connsiteX46" fmla="*/ 6108700 w 8534400"/>
                  <a:gd name="connsiteY46" fmla="*/ 1841500 h 3187700"/>
                  <a:gd name="connsiteX47" fmla="*/ 6223000 w 8534400"/>
                  <a:gd name="connsiteY47" fmla="*/ 2527300 h 3187700"/>
                  <a:gd name="connsiteX48" fmla="*/ 6362700 w 8534400"/>
                  <a:gd name="connsiteY48" fmla="*/ 2540000 h 3187700"/>
                  <a:gd name="connsiteX49" fmla="*/ 6400800 w 8534400"/>
                  <a:gd name="connsiteY49" fmla="*/ 2438400 h 3187700"/>
                  <a:gd name="connsiteX50" fmla="*/ 6438900 w 8534400"/>
                  <a:gd name="connsiteY50" fmla="*/ 2590800 h 3187700"/>
                  <a:gd name="connsiteX51" fmla="*/ 6540500 w 8534400"/>
                  <a:gd name="connsiteY51" fmla="*/ 2705100 h 3187700"/>
                  <a:gd name="connsiteX52" fmla="*/ 6743700 w 8534400"/>
                  <a:gd name="connsiteY52" fmla="*/ 177800 h 3187700"/>
                  <a:gd name="connsiteX53" fmla="*/ 6845300 w 8534400"/>
                  <a:gd name="connsiteY53" fmla="*/ 228600 h 3187700"/>
                  <a:gd name="connsiteX54" fmla="*/ 6934200 w 8534400"/>
                  <a:gd name="connsiteY54" fmla="*/ 850900 h 3187700"/>
                  <a:gd name="connsiteX55" fmla="*/ 7175500 w 8534400"/>
                  <a:gd name="connsiteY55" fmla="*/ 2590800 h 3187700"/>
                  <a:gd name="connsiteX56" fmla="*/ 7327900 w 8534400"/>
                  <a:gd name="connsiteY56" fmla="*/ 1511300 h 3187700"/>
                  <a:gd name="connsiteX57" fmla="*/ 7416800 w 8534400"/>
                  <a:gd name="connsiteY57" fmla="*/ 1981200 h 3187700"/>
                  <a:gd name="connsiteX58" fmla="*/ 7518400 w 8534400"/>
                  <a:gd name="connsiteY58" fmla="*/ 1587500 h 3187700"/>
                  <a:gd name="connsiteX59" fmla="*/ 7569200 w 8534400"/>
                  <a:gd name="connsiteY59" fmla="*/ 1155700 h 3187700"/>
                  <a:gd name="connsiteX60" fmla="*/ 7632700 w 8534400"/>
                  <a:gd name="connsiteY60" fmla="*/ 2095500 h 3187700"/>
                  <a:gd name="connsiteX61" fmla="*/ 7747000 w 8534400"/>
                  <a:gd name="connsiteY61" fmla="*/ 2425700 h 3187700"/>
                  <a:gd name="connsiteX62" fmla="*/ 7835900 w 8534400"/>
                  <a:gd name="connsiteY62" fmla="*/ 1866900 h 3187700"/>
                  <a:gd name="connsiteX63" fmla="*/ 7962900 w 8534400"/>
                  <a:gd name="connsiteY63" fmla="*/ 2044700 h 3187700"/>
                  <a:gd name="connsiteX64" fmla="*/ 8115300 w 8534400"/>
                  <a:gd name="connsiteY64" fmla="*/ 1155700 h 3187700"/>
                  <a:gd name="connsiteX65" fmla="*/ 8255000 w 8534400"/>
                  <a:gd name="connsiteY65" fmla="*/ 2070100 h 3187700"/>
                  <a:gd name="connsiteX66" fmla="*/ 8305800 w 8534400"/>
                  <a:gd name="connsiteY66" fmla="*/ 1943100 h 3187700"/>
                  <a:gd name="connsiteX67" fmla="*/ 8343900 w 8534400"/>
                  <a:gd name="connsiteY67" fmla="*/ 2070100 h 3187700"/>
                  <a:gd name="connsiteX68" fmla="*/ 8382000 w 8534400"/>
                  <a:gd name="connsiteY68" fmla="*/ 1930400 h 3187700"/>
                  <a:gd name="connsiteX69" fmla="*/ 8534400 w 8534400"/>
                  <a:gd name="connsiteY69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97400 w 8534400"/>
                  <a:gd name="connsiteY33" fmla="*/ 12700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156200 w 8534400"/>
                  <a:gd name="connsiteY38" fmla="*/ 2019300 h 3187700"/>
                  <a:gd name="connsiteX39" fmla="*/ 5308600 w 8534400"/>
                  <a:gd name="connsiteY39" fmla="*/ 1333500 h 3187700"/>
                  <a:gd name="connsiteX40" fmla="*/ 5486400 w 8534400"/>
                  <a:gd name="connsiteY40" fmla="*/ 2400300 h 3187700"/>
                  <a:gd name="connsiteX41" fmla="*/ 5562600 w 8534400"/>
                  <a:gd name="connsiteY41" fmla="*/ 2133600 h 3187700"/>
                  <a:gd name="connsiteX42" fmla="*/ 5664200 w 8534400"/>
                  <a:gd name="connsiteY42" fmla="*/ 2247900 h 3187700"/>
                  <a:gd name="connsiteX43" fmla="*/ 5816600 w 8534400"/>
                  <a:gd name="connsiteY43" fmla="*/ 1574800 h 3187700"/>
                  <a:gd name="connsiteX44" fmla="*/ 5969000 w 8534400"/>
                  <a:gd name="connsiteY44" fmla="*/ 2070100 h 3187700"/>
                  <a:gd name="connsiteX45" fmla="*/ 6032500 w 8534400"/>
                  <a:gd name="connsiteY45" fmla="*/ 1854200 h 3187700"/>
                  <a:gd name="connsiteX46" fmla="*/ 6108700 w 8534400"/>
                  <a:gd name="connsiteY46" fmla="*/ 1841500 h 3187700"/>
                  <a:gd name="connsiteX47" fmla="*/ 6223000 w 8534400"/>
                  <a:gd name="connsiteY47" fmla="*/ 2527300 h 3187700"/>
                  <a:gd name="connsiteX48" fmla="*/ 6362700 w 8534400"/>
                  <a:gd name="connsiteY48" fmla="*/ 2540000 h 3187700"/>
                  <a:gd name="connsiteX49" fmla="*/ 6400800 w 8534400"/>
                  <a:gd name="connsiteY49" fmla="*/ 2438400 h 3187700"/>
                  <a:gd name="connsiteX50" fmla="*/ 6438900 w 8534400"/>
                  <a:gd name="connsiteY50" fmla="*/ 2590800 h 3187700"/>
                  <a:gd name="connsiteX51" fmla="*/ 6540500 w 8534400"/>
                  <a:gd name="connsiteY51" fmla="*/ 2705100 h 3187700"/>
                  <a:gd name="connsiteX52" fmla="*/ 6743700 w 8534400"/>
                  <a:gd name="connsiteY52" fmla="*/ 177800 h 3187700"/>
                  <a:gd name="connsiteX53" fmla="*/ 6845300 w 8534400"/>
                  <a:gd name="connsiteY53" fmla="*/ 228600 h 3187700"/>
                  <a:gd name="connsiteX54" fmla="*/ 6934200 w 8534400"/>
                  <a:gd name="connsiteY54" fmla="*/ 850900 h 3187700"/>
                  <a:gd name="connsiteX55" fmla="*/ 7175500 w 8534400"/>
                  <a:gd name="connsiteY55" fmla="*/ 2590800 h 3187700"/>
                  <a:gd name="connsiteX56" fmla="*/ 7327900 w 8534400"/>
                  <a:gd name="connsiteY56" fmla="*/ 1511300 h 3187700"/>
                  <a:gd name="connsiteX57" fmla="*/ 7416800 w 8534400"/>
                  <a:gd name="connsiteY57" fmla="*/ 1981200 h 3187700"/>
                  <a:gd name="connsiteX58" fmla="*/ 7518400 w 8534400"/>
                  <a:gd name="connsiteY58" fmla="*/ 1587500 h 3187700"/>
                  <a:gd name="connsiteX59" fmla="*/ 7569200 w 8534400"/>
                  <a:gd name="connsiteY59" fmla="*/ 1155700 h 3187700"/>
                  <a:gd name="connsiteX60" fmla="*/ 7632700 w 8534400"/>
                  <a:gd name="connsiteY60" fmla="*/ 2095500 h 3187700"/>
                  <a:gd name="connsiteX61" fmla="*/ 7747000 w 8534400"/>
                  <a:gd name="connsiteY61" fmla="*/ 2425700 h 3187700"/>
                  <a:gd name="connsiteX62" fmla="*/ 7835900 w 8534400"/>
                  <a:gd name="connsiteY62" fmla="*/ 1866900 h 3187700"/>
                  <a:gd name="connsiteX63" fmla="*/ 7962900 w 8534400"/>
                  <a:gd name="connsiteY63" fmla="*/ 2044700 h 3187700"/>
                  <a:gd name="connsiteX64" fmla="*/ 8115300 w 8534400"/>
                  <a:gd name="connsiteY64" fmla="*/ 1155700 h 3187700"/>
                  <a:gd name="connsiteX65" fmla="*/ 8255000 w 8534400"/>
                  <a:gd name="connsiteY65" fmla="*/ 2070100 h 3187700"/>
                  <a:gd name="connsiteX66" fmla="*/ 8305800 w 8534400"/>
                  <a:gd name="connsiteY66" fmla="*/ 1943100 h 3187700"/>
                  <a:gd name="connsiteX67" fmla="*/ 8343900 w 8534400"/>
                  <a:gd name="connsiteY67" fmla="*/ 2070100 h 3187700"/>
                  <a:gd name="connsiteX68" fmla="*/ 8382000 w 8534400"/>
                  <a:gd name="connsiteY68" fmla="*/ 1930400 h 3187700"/>
                  <a:gd name="connsiteX69" fmla="*/ 8534400 w 8534400"/>
                  <a:gd name="connsiteY69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156200 w 8534400"/>
                  <a:gd name="connsiteY38" fmla="*/ 2019300 h 3187700"/>
                  <a:gd name="connsiteX39" fmla="*/ 5308600 w 8534400"/>
                  <a:gd name="connsiteY39" fmla="*/ 1333500 h 3187700"/>
                  <a:gd name="connsiteX40" fmla="*/ 5486400 w 8534400"/>
                  <a:gd name="connsiteY40" fmla="*/ 2400300 h 3187700"/>
                  <a:gd name="connsiteX41" fmla="*/ 5562600 w 8534400"/>
                  <a:gd name="connsiteY41" fmla="*/ 2133600 h 3187700"/>
                  <a:gd name="connsiteX42" fmla="*/ 5664200 w 8534400"/>
                  <a:gd name="connsiteY42" fmla="*/ 2247900 h 3187700"/>
                  <a:gd name="connsiteX43" fmla="*/ 5816600 w 8534400"/>
                  <a:gd name="connsiteY43" fmla="*/ 1574800 h 3187700"/>
                  <a:gd name="connsiteX44" fmla="*/ 5969000 w 8534400"/>
                  <a:gd name="connsiteY44" fmla="*/ 2070100 h 3187700"/>
                  <a:gd name="connsiteX45" fmla="*/ 6032500 w 8534400"/>
                  <a:gd name="connsiteY45" fmla="*/ 1854200 h 3187700"/>
                  <a:gd name="connsiteX46" fmla="*/ 6108700 w 8534400"/>
                  <a:gd name="connsiteY46" fmla="*/ 1841500 h 3187700"/>
                  <a:gd name="connsiteX47" fmla="*/ 6223000 w 8534400"/>
                  <a:gd name="connsiteY47" fmla="*/ 2527300 h 3187700"/>
                  <a:gd name="connsiteX48" fmla="*/ 6362700 w 8534400"/>
                  <a:gd name="connsiteY48" fmla="*/ 2540000 h 3187700"/>
                  <a:gd name="connsiteX49" fmla="*/ 6400800 w 8534400"/>
                  <a:gd name="connsiteY49" fmla="*/ 2438400 h 3187700"/>
                  <a:gd name="connsiteX50" fmla="*/ 6438900 w 8534400"/>
                  <a:gd name="connsiteY50" fmla="*/ 2590800 h 3187700"/>
                  <a:gd name="connsiteX51" fmla="*/ 6540500 w 8534400"/>
                  <a:gd name="connsiteY51" fmla="*/ 2705100 h 3187700"/>
                  <a:gd name="connsiteX52" fmla="*/ 6743700 w 8534400"/>
                  <a:gd name="connsiteY52" fmla="*/ 177800 h 3187700"/>
                  <a:gd name="connsiteX53" fmla="*/ 6845300 w 8534400"/>
                  <a:gd name="connsiteY53" fmla="*/ 228600 h 3187700"/>
                  <a:gd name="connsiteX54" fmla="*/ 6934200 w 8534400"/>
                  <a:gd name="connsiteY54" fmla="*/ 850900 h 3187700"/>
                  <a:gd name="connsiteX55" fmla="*/ 7175500 w 8534400"/>
                  <a:gd name="connsiteY55" fmla="*/ 2590800 h 3187700"/>
                  <a:gd name="connsiteX56" fmla="*/ 7327900 w 8534400"/>
                  <a:gd name="connsiteY56" fmla="*/ 1511300 h 3187700"/>
                  <a:gd name="connsiteX57" fmla="*/ 7416800 w 8534400"/>
                  <a:gd name="connsiteY57" fmla="*/ 1981200 h 3187700"/>
                  <a:gd name="connsiteX58" fmla="*/ 7518400 w 8534400"/>
                  <a:gd name="connsiteY58" fmla="*/ 1587500 h 3187700"/>
                  <a:gd name="connsiteX59" fmla="*/ 7569200 w 8534400"/>
                  <a:gd name="connsiteY59" fmla="*/ 1155700 h 3187700"/>
                  <a:gd name="connsiteX60" fmla="*/ 7632700 w 8534400"/>
                  <a:gd name="connsiteY60" fmla="*/ 2095500 h 3187700"/>
                  <a:gd name="connsiteX61" fmla="*/ 7747000 w 8534400"/>
                  <a:gd name="connsiteY61" fmla="*/ 2425700 h 3187700"/>
                  <a:gd name="connsiteX62" fmla="*/ 7835900 w 8534400"/>
                  <a:gd name="connsiteY62" fmla="*/ 1866900 h 3187700"/>
                  <a:gd name="connsiteX63" fmla="*/ 7962900 w 8534400"/>
                  <a:gd name="connsiteY63" fmla="*/ 2044700 h 3187700"/>
                  <a:gd name="connsiteX64" fmla="*/ 8115300 w 8534400"/>
                  <a:gd name="connsiteY64" fmla="*/ 1155700 h 3187700"/>
                  <a:gd name="connsiteX65" fmla="*/ 8255000 w 8534400"/>
                  <a:gd name="connsiteY65" fmla="*/ 2070100 h 3187700"/>
                  <a:gd name="connsiteX66" fmla="*/ 8305800 w 8534400"/>
                  <a:gd name="connsiteY66" fmla="*/ 1943100 h 3187700"/>
                  <a:gd name="connsiteX67" fmla="*/ 8343900 w 8534400"/>
                  <a:gd name="connsiteY67" fmla="*/ 2070100 h 3187700"/>
                  <a:gd name="connsiteX68" fmla="*/ 8382000 w 8534400"/>
                  <a:gd name="connsiteY68" fmla="*/ 1930400 h 3187700"/>
                  <a:gd name="connsiteX69" fmla="*/ 8534400 w 8534400"/>
                  <a:gd name="connsiteY69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156200 w 8534400"/>
                  <a:gd name="connsiteY38" fmla="*/ 2019300 h 3187700"/>
                  <a:gd name="connsiteX39" fmla="*/ 5308600 w 8534400"/>
                  <a:gd name="connsiteY39" fmla="*/ 1333500 h 3187700"/>
                  <a:gd name="connsiteX40" fmla="*/ 5486400 w 8534400"/>
                  <a:gd name="connsiteY40" fmla="*/ 2400300 h 3187700"/>
                  <a:gd name="connsiteX41" fmla="*/ 5562600 w 8534400"/>
                  <a:gd name="connsiteY41" fmla="*/ 2133600 h 3187700"/>
                  <a:gd name="connsiteX42" fmla="*/ 5816600 w 8534400"/>
                  <a:gd name="connsiteY42" fmla="*/ 1574800 h 3187700"/>
                  <a:gd name="connsiteX43" fmla="*/ 5969000 w 8534400"/>
                  <a:gd name="connsiteY43" fmla="*/ 2070100 h 3187700"/>
                  <a:gd name="connsiteX44" fmla="*/ 6032500 w 8534400"/>
                  <a:gd name="connsiteY44" fmla="*/ 1854200 h 3187700"/>
                  <a:gd name="connsiteX45" fmla="*/ 6108700 w 8534400"/>
                  <a:gd name="connsiteY45" fmla="*/ 1841500 h 3187700"/>
                  <a:gd name="connsiteX46" fmla="*/ 6223000 w 8534400"/>
                  <a:gd name="connsiteY46" fmla="*/ 2527300 h 3187700"/>
                  <a:gd name="connsiteX47" fmla="*/ 6362700 w 8534400"/>
                  <a:gd name="connsiteY47" fmla="*/ 2540000 h 3187700"/>
                  <a:gd name="connsiteX48" fmla="*/ 6400800 w 8534400"/>
                  <a:gd name="connsiteY48" fmla="*/ 2438400 h 3187700"/>
                  <a:gd name="connsiteX49" fmla="*/ 6438900 w 8534400"/>
                  <a:gd name="connsiteY49" fmla="*/ 2590800 h 3187700"/>
                  <a:gd name="connsiteX50" fmla="*/ 6540500 w 8534400"/>
                  <a:gd name="connsiteY50" fmla="*/ 2705100 h 3187700"/>
                  <a:gd name="connsiteX51" fmla="*/ 6743700 w 8534400"/>
                  <a:gd name="connsiteY51" fmla="*/ 177800 h 3187700"/>
                  <a:gd name="connsiteX52" fmla="*/ 6845300 w 8534400"/>
                  <a:gd name="connsiteY52" fmla="*/ 228600 h 3187700"/>
                  <a:gd name="connsiteX53" fmla="*/ 6934200 w 8534400"/>
                  <a:gd name="connsiteY53" fmla="*/ 850900 h 3187700"/>
                  <a:gd name="connsiteX54" fmla="*/ 7175500 w 8534400"/>
                  <a:gd name="connsiteY54" fmla="*/ 2590800 h 3187700"/>
                  <a:gd name="connsiteX55" fmla="*/ 7327900 w 8534400"/>
                  <a:gd name="connsiteY55" fmla="*/ 1511300 h 3187700"/>
                  <a:gd name="connsiteX56" fmla="*/ 7416800 w 8534400"/>
                  <a:gd name="connsiteY56" fmla="*/ 1981200 h 3187700"/>
                  <a:gd name="connsiteX57" fmla="*/ 7518400 w 8534400"/>
                  <a:gd name="connsiteY57" fmla="*/ 1587500 h 3187700"/>
                  <a:gd name="connsiteX58" fmla="*/ 7569200 w 8534400"/>
                  <a:gd name="connsiteY58" fmla="*/ 1155700 h 3187700"/>
                  <a:gd name="connsiteX59" fmla="*/ 7632700 w 8534400"/>
                  <a:gd name="connsiteY59" fmla="*/ 2095500 h 3187700"/>
                  <a:gd name="connsiteX60" fmla="*/ 7747000 w 8534400"/>
                  <a:gd name="connsiteY60" fmla="*/ 2425700 h 3187700"/>
                  <a:gd name="connsiteX61" fmla="*/ 7835900 w 8534400"/>
                  <a:gd name="connsiteY61" fmla="*/ 1866900 h 3187700"/>
                  <a:gd name="connsiteX62" fmla="*/ 7962900 w 8534400"/>
                  <a:gd name="connsiteY62" fmla="*/ 2044700 h 3187700"/>
                  <a:gd name="connsiteX63" fmla="*/ 8115300 w 8534400"/>
                  <a:gd name="connsiteY63" fmla="*/ 1155700 h 3187700"/>
                  <a:gd name="connsiteX64" fmla="*/ 8255000 w 8534400"/>
                  <a:gd name="connsiteY64" fmla="*/ 2070100 h 3187700"/>
                  <a:gd name="connsiteX65" fmla="*/ 8305800 w 8534400"/>
                  <a:gd name="connsiteY65" fmla="*/ 1943100 h 3187700"/>
                  <a:gd name="connsiteX66" fmla="*/ 8343900 w 8534400"/>
                  <a:gd name="connsiteY66" fmla="*/ 2070100 h 3187700"/>
                  <a:gd name="connsiteX67" fmla="*/ 8382000 w 8534400"/>
                  <a:gd name="connsiteY67" fmla="*/ 1930400 h 3187700"/>
                  <a:gd name="connsiteX68" fmla="*/ 8534400 w 8534400"/>
                  <a:gd name="connsiteY68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308600 w 8534400"/>
                  <a:gd name="connsiteY38" fmla="*/ 1333500 h 3187700"/>
                  <a:gd name="connsiteX39" fmla="*/ 5486400 w 8534400"/>
                  <a:gd name="connsiteY39" fmla="*/ 2400300 h 3187700"/>
                  <a:gd name="connsiteX40" fmla="*/ 5562600 w 8534400"/>
                  <a:gd name="connsiteY40" fmla="*/ 2133600 h 3187700"/>
                  <a:gd name="connsiteX41" fmla="*/ 5816600 w 8534400"/>
                  <a:gd name="connsiteY41" fmla="*/ 1574800 h 3187700"/>
                  <a:gd name="connsiteX42" fmla="*/ 5969000 w 8534400"/>
                  <a:gd name="connsiteY42" fmla="*/ 2070100 h 3187700"/>
                  <a:gd name="connsiteX43" fmla="*/ 6032500 w 8534400"/>
                  <a:gd name="connsiteY43" fmla="*/ 1854200 h 3187700"/>
                  <a:gd name="connsiteX44" fmla="*/ 6108700 w 8534400"/>
                  <a:gd name="connsiteY44" fmla="*/ 1841500 h 3187700"/>
                  <a:gd name="connsiteX45" fmla="*/ 6223000 w 8534400"/>
                  <a:gd name="connsiteY45" fmla="*/ 2527300 h 3187700"/>
                  <a:gd name="connsiteX46" fmla="*/ 6362700 w 8534400"/>
                  <a:gd name="connsiteY46" fmla="*/ 2540000 h 3187700"/>
                  <a:gd name="connsiteX47" fmla="*/ 6400800 w 8534400"/>
                  <a:gd name="connsiteY47" fmla="*/ 2438400 h 3187700"/>
                  <a:gd name="connsiteX48" fmla="*/ 6438900 w 8534400"/>
                  <a:gd name="connsiteY48" fmla="*/ 2590800 h 3187700"/>
                  <a:gd name="connsiteX49" fmla="*/ 6540500 w 8534400"/>
                  <a:gd name="connsiteY49" fmla="*/ 2705100 h 3187700"/>
                  <a:gd name="connsiteX50" fmla="*/ 6743700 w 8534400"/>
                  <a:gd name="connsiteY50" fmla="*/ 177800 h 3187700"/>
                  <a:gd name="connsiteX51" fmla="*/ 6845300 w 8534400"/>
                  <a:gd name="connsiteY51" fmla="*/ 228600 h 3187700"/>
                  <a:gd name="connsiteX52" fmla="*/ 6934200 w 8534400"/>
                  <a:gd name="connsiteY52" fmla="*/ 850900 h 3187700"/>
                  <a:gd name="connsiteX53" fmla="*/ 7175500 w 8534400"/>
                  <a:gd name="connsiteY53" fmla="*/ 2590800 h 3187700"/>
                  <a:gd name="connsiteX54" fmla="*/ 7327900 w 8534400"/>
                  <a:gd name="connsiteY54" fmla="*/ 1511300 h 3187700"/>
                  <a:gd name="connsiteX55" fmla="*/ 7416800 w 8534400"/>
                  <a:gd name="connsiteY55" fmla="*/ 1981200 h 3187700"/>
                  <a:gd name="connsiteX56" fmla="*/ 7518400 w 8534400"/>
                  <a:gd name="connsiteY56" fmla="*/ 1587500 h 3187700"/>
                  <a:gd name="connsiteX57" fmla="*/ 7569200 w 8534400"/>
                  <a:gd name="connsiteY57" fmla="*/ 1155700 h 3187700"/>
                  <a:gd name="connsiteX58" fmla="*/ 7632700 w 8534400"/>
                  <a:gd name="connsiteY58" fmla="*/ 2095500 h 3187700"/>
                  <a:gd name="connsiteX59" fmla="*/ 7747000 w 8534400"/>
                  <a:gd name="connsiteY59" fmla="*/ 2425700 h 3187700"/>
                  <a:gd name="connsiteX60" fmla="*/ 7835900 w 8534400"/>
                  <a:gd name="connsiteY60" fmla="*/ 1866900 h 3187700"/>
                  <a:gd name="connsiteX61" fmla="*/ 7962900 w 8534400"/>
                  <a:gd name="connsiteY61" fmla="*/ 2044700 h 3187700"/>
                  <a:gd name="connsiteX62" fmla="*/ 8115300 w 8534400"/>
                  <a:gd name="connsiteY62" fmla="*/ 1155700 h 3187700"/>
                  <a:gd name="connsiteX63" fmla="*/ 8255000 w 8534400"/>
                  <a:gd name="connsiteY63" fmla="*/ 2070100 h 3187700"/>
                  <a:gd name="connsiteX64" fmla="*/ 8305800 w 8534400"/>
                  <a:gd name="connsiteY64" fmla="*/ 1943100 h 3187700"/>
                  <a:gd name="connsiteX65" fmla="*/ 8343900 w 8534400"/>
                  <a:gd name="connsiteY65" fmla="*/ 2070100 h 3187700"/>
                  <a:gd name="connsiteX66" fmla="*/ 8382000 w 8534400"/>
                  <a:gd name="connsiteY66" fmla="*/ 1930400 h 3187700"/>
                  <a:gd name="connsiteX67" fmla="*/ 8534400 w 8534400"/>
                  <a:gd name="connsiteY67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364401 w 8534400"/>
                  <a:gd name="connsiteY38" fmla="*/ 1149350 h 3187700"/>
                  <a:gd name="connsiteX39" fmla="*/ 5486400 w 8534400"/>
                  <a:gd name="connsiteY39" fmla="*/ 2400300 h 3187700"/>
                  <a:gd name="connsiteX40" fmla="*/ 5562600 w 8534400"/>
                  <a:gd name="connsiteY40" fmla="*/ 2133600 h 3187700"/>
                  <a:gd name="connsiteX41" fmla="*/ 5816600 w 8534400"/>
                  <a:gd name="connsiteY41" fmla="*/ 1574800 h 3187700"/>
                  <a:gd name="connsiteX42" fmla="*/ 5969000 w 8534400"/>
                  <a:gd name="connsiteY42" fmla="*/ 2070100 h 3187700"/>
                  <a:gd name="connsiteX43" fmla="*/ 6032500 w 8534400"/>
                  <a:gd name="connsiteY43" fmla="*/ 1854200 h 3187700"/>
                  <a:gd name="connsiteX44" fmla="*/ 6108700 w 8534400"/>
                  <a:gd name="connsiteY44" fmla="*/ 1841500 h 3187700"/>
                  <a:gd name="connsiteX45" fmla="*/ 6223000 w 8534400"/>
                  <a:gd name="connsiteY45" fmla="*/ 2527300 h 3187700"/>
                  <a:gd name="connsiteX46" fmla="*/ 6362700 w 8534400"/>
                  <a:gd name="connsiteY46" fmla="*/ 2540000 h 3187700"/>
                  <a:gd name="connsiteX47" fmla="*/ 6400800 w 8534400"/>
                  <a:gd name="connsiteY47" fmla="*/ 2438400 h 3187700"/>
                  <a:gd name="connsiteX48" fmla="*/ 6438900 w 8534400"/>
                  <a:gd name="connsiteY48" fmla="*/ 2590800 h 3187700"/>
                  <a:gd name="connsiteX49" fmla="*/ 6540500 w 8534400"/>
                  <a:gd name="connsiteY49" fmla="*/ 2705100 h 3187700"/>
                  <a:gd name="connsiteX50" fmla="*/ 6743700 w 8534400"/>
                  <a:gd name="connsiteY50" fmla="*/ 177800 h 3187700"/>
                  <a:gd name="connsiteX51" fmla="*/ 6845300 w 8534400"/>
                  <a:gd name="connsiteY51" fmla="*/ 228600 h 3187700"/>
                  <a:gd name="connsiteX52" fmla="*/ 6934200 w 8534400"/>
                  <a:gd name="connsiteY52" fmla="*/ 850900 h 3187700"/>
                  <a:gd name="connsiteX53" fmla="*/ 7175500 w 8534400"/>
                  <a:gd name="connsiteY53" fmla="*/ 2590800 h 3187700"/>
                  <a:gd name="connsiteX54" fmla="*/ 7327900 w 8534400"/>
                  <a:gd name="connsiteY54" fmla="*/ 1511300 h 3187700"/>
                  <a:gd name="connsiteX55" fmla="*/ 7416800 w 8534400"/>
                  <a:gd name="connsiteY55" fmla="*/ 1981200 h 3187700"/>
                  <a:gd name="connsiteX56" fmla="*/ 7518400 w 8534400"/>
                  <a:gd name="connsiteY56" fmla="*/ 1587500 h 3187700"/>
                  <a:gd name="connsiteX57" fmla="*/ 7569200 w 8534400"/>
                  <a:gd name="connsiteY57" fmla="*/ 1155700 h 3187700"/>
                  <a:gd name="connsiteX58" fmla="*/ 7632700 w 8534400"/>
                  <a:gd name="connsiteY58" fmla="*/ 2095500 h 3187700"/>
                  <a:gd name="connsiteX59" fmla="*/ 7747000 w 8534400"/>
                  <a:gd name="connsiteY59" fmla="*/ 2425700 h 3187700"/>
                  <a:gd name="connsiteX60" fmla="*/ 7835900 w 8534400"/>
                  <a:gd name="connsiteY60" fmla="*/ 1866900 h 3187700"/>
                  <a:gd name="connsiteX61" fmla="*/ 7962900 w 8534400"/>
                  <a:gd name="connsiteY61" fmla="*/ 2044700 h 3187700"/>
                  <a:gd name="connsiteX62" fmla="*/ 8115300 w 8534400"/>
                  <a:gd name="connsiteY62" fmla="*/ 1155700 h 3187700"/>
                  <a:gd name="connsiteX63" fmla="*/ 8255000 w 8534400"/>
                  <a:gd name="connsiteY63" fmla="*/ 2070100 h 3187700"/>
                  <a:gd name="connsiteX64" fmla="*/ 8305800 w 8534400"/>
                  <a:gd name="connsiteY64" fmla="*/ 1943100 h 3187700"/>
                  <a:gd name="connsiteX65" fmla="*/ 8343900 w 8534400"/>
                  <a:gd name="connsiteY65" fmla="*/ 2070100 h 3187700"/>
                  <a:gd name="connsiteX66" fmla="*/ 8382000 w 8534400"/>
                  <a:gd name="connsiteY66" fmla="*/ 1930400 h 3187700"/>
                  <a:gd name="connsiteX67" fmla="*/ 8534400 w 8534400"/>
                  <a:gd name="connsiteY67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364401 w 8534400"/>
                  <a:gd name="connsiteY37" fmla="*/ 1149350 h 3187700"/>
                  <a:gd name="connsiteX38" fmla="*/ 5486400 w 8534400"/>
                  <a:gd name="connsiteY38" fmla="*/ 2400300 h 3187700"/>
                  <a:gd name="connsiteX39" fmla="*/ 5562600 w 8534400"/>
                  <a:gd name="connsiteY39" fmla="*/ 2133600 h 3187700"/>
                  <a:gd name="connsiteX40" fmla="*/ 5816600 w 8534400"/>
                  <a:gd name="connsiteY40" fmla="*/ 1574800 h 3187700"/>
                  <a:gd name="connsiteX41" fmla="*/ 5969000 w 8534400"/>
                  <a:gd name="connsiteY41" fmla="*/ 2070100 h 3187700"/>
                  <a:gd name="connsiteX42" fmla="*/ 6032500 w 8534400"/>
                  <a:gd name="connsiteY42" fmla="*/ 1854200 h 3187700"/>
                  <a:gd name="connsiteX43" fmla="*/ 6108700 w 8534400"/>
                  <a:gd name="connsiteY43" fmla="*/ 1841500 h 3187700"/>
                  <a:gd name="connsiteX44" fmla="*/ 6223000 w 8534400"/>
                  <a:gd name="connsiteY44" fmla="*/ 2527300 h 3187700"/>
                  <a:gd name="connsiteX45" fmla="*/ 6362700 w 8534400"/>
                  <a:gd name="connsiteY45" fmla="*/ 2540000 h 3187700"/>
                  <a:gd name="connsiteX46" fmla="*/ 6400800 w 8534400"/>
                  <a:gd name="connsiteY46" fmla="*/ 2438400 h 3187700"/>
                  <a:gd name="connsiteX47" fmla="*/ 6438900 w 8534400"/>
                  <a:gd name="connsiteY47" fmla="*/ 2590800 h 3187700"/>
                  <a:gd name="connsiteX48" fmla="*/ 6540500 w 8534400"/>
                  <a:gd name="connsiteY48" fmla="*/ 2705100 h 3187700"/>
                  <a:gd name="connsiteX49" fmla="*/ 6743700 w 8534400"/>
                  <a:gd name="connsiteY49" fmla="*/ 177800 h 3187700"/>
                  <a:gd name="connsiteX50" fmla="*/ 6845300 w 8534400"/>
                  <a:gd name="connsiteY50" fmla="*/ 228600 h 3187700"/>
                  <a:gd name="connsiteX51" fmla="*/ 6934200 w 8534400"/>
                  <a:gd name="connsiteY51" fmla="*/ 850900 h 3187700"/>
                  <a:gd name="connsiteX52" fmla="*/ 7175500 w 8534400"/>
                  <a:gd name="connsiteY52" fmla="*/ 2590800 h 3187700"/>
                  <a:gd name="connsiteX53" fmla="*/ 7327900 w 8534400"/>
                  <a:gd name="connsiteY53" fmla="*/ 1511300 h 3187700"/>
                  <a:gd name="connsiteX54" fmla="*/ 7416800 w 8534400"/>
                  <a:gd name="connsiteY54" fmla="*/ 1981200 h 3187700"/>
                  <a:gd name="connsiteX55" fmla="*/ 7518400 w 8534400"/>
                  <a:gd name="connsiteY55" fmla="*/ 1587500 h 3187700"/>
                  <a:gd name="connsiteX56" fmla="*/ 7569200 w 8534400"/>
                  <a:gd name="connsiteY56" fmla="*/ 1155700 h 3187700"/>
                  <a:gd name="connsiteX57" fmla="*/ 7632700 w 8534400"/>
                  <a:gd name="connsiteY57" fmla="*/ 2095500 h 3187700"/>
                  <a:gd name="connsiteX58" fmla="*/ 7747000 w 8534400"/>
                  <a:gd name="connsiteY58" fmla="*/ 2425700 h 3187700"/>
                  <a:gd name="connsiteX59" fmla="*/ 7835900 w 8534400"/>
                  <a:gd name="connsiteY59" fmla="*/ 1866900 h 3187700"/>
                  <a:gd name="connsiteX60" fmla="*/ 7962900 w 8534400"/>
                  <a:gd name="connsiteY60" fmla="*/ 2044700 h 3187700"/>
                  <a:gd name="connsiteX61" fmla="*/ 8115300 w 8534400"/>
                  <a:gd name="connsiteY61" fmla="*/ 1155700 h 3187700"/>
                  <a:gd name="connsiteX62" fmla="*/ 8255000 w 8534400"/>
                  <a:gd name="connsiteY62" fmla="*/ 2070100 h 3187700"/>
                  <a:gd name="connsiteX63" fmla="*/ 8305800 w 8534400"/>
                  <a:gd name="connsiteY63" fmla="*/ 1943100 h 3187700"/>
                  <a:gd name="connsiteX64" fmla="*/ 8343900 w 8534400"/>
                  <a:gd name="connsiteY64" fmla="*/ 2070100 h 3187700"/>
                  <a:gd name="connsiteX65" fmla="*/ 8382000 w 8534400"/>
                  <a:gd name="connsiteY65" fmla="*/ 1930400 h 3187700"/>
                  <a:gd name="connsiteX66" fmla="*/ 8534400 w 8534400"/>
                  <a:gd name="connsiteY66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5068001 w 8534400"/>
                  <a:gd name="connsiteY36" fmla="*/ 1778000 h 3187700"/>
                  <a:gd name="connsiteX37" fmla="*/ 5364401 w 8534400"/>
                  <a:gd name="connsiteY37" fmla="*/ 1149350 h 3187700"/>
                  <a:gd name="connsiteX38" fmla="*/ 5486400 w 8534400"/>
                  <a:gd name="connsiteY38" fmla="*/ 2400300 h 3187700"/>
                  <a:gd name="connsiteX39" fmla="*/ 5562600 w 8534400"/>
                  <a:gd name="connsiteY39" fmla="*/ 2133600 h 3187700"/>
                  <a:gd name="connsiteX40" fmla="*/ 5816600 w 8534400"/>
                  <a:gd name="connsiteY40" fmla="*/ 1574800 h 3187700"/>
                  <a:gd name="connsiteX41" fmla="*/ 5969000 w 8534400"/>
                  <a:gd name="connsiteY41" fmla="*/ 2070100 h 3187700"/>
                  <a:gd name="connsiteX42" fmla="*/ 6032500 w 8534400"/>
                  <a:gd name="connsiteY42" fmla="*/ 1854200 h 3187700"/>
                  <a:gd name="connsiteX43" fmla="*/ 6108700 w 8534400"/>
                  <a:gd name="connsiteY43" fmla="*/ 1841500 h 3187700"/>
                  <a:gd name="connsiteX44" fmla="*/ 6223000 w 8534400"/>
                  <a:gd name="connsiteY44" fmla="*/ 2527300 h 3187700"/>
                  <a:gd name="connsiteX45" fmla="*/ 6362700 w 8534400"/>
                  <a:gd name="connsiteY45" fmla="*/ 2540000 h 3187700"/>
                  <a:gd name="connsiteX46" fmla="*/ 6400800 w 8534400"/>
                  <a:gd name="connsiteY46" fmla="*/ 2438400 h 3187700"/>
                  <a:gd name="connsiteX47" fmla="*/ 6438900 w 8534400"/>
                  <a:gd name="connsiteY47" fmla="*/ 2590800 h 3187700"/>
                  <a:gd name="connsiteX48" fmla="*/ 6540500 w 8534400"/>
                  <a:gd name="connsiteY48" fmla="*/ 2705100 h 3187700"/>
                  <a:gd name="connsiteX49" fmla="*/ 6743700 w 8534400"/>
                  <a:gd name="connsiteY49" fmla="*/ 177800 h 3187700"/>
                  <a:gd name="connsiteX50" fmla="*/ 6845300 w 8534400"/>
                  <a:gd name="connsiteY50" fmla="*/ 228600 h 3187700"/>
                  <a:gd name="connsiteX51" fmla="*/ 6934200 w 8534400"/>
                  <a:gd name="connsiteY51" fmla="*/ 850900 h 3187700"/>
                  <a:gd name="connsiteX52" fmla="*/ 7175500 w 8534400"/>
                  <a:gd name="connsiteY52" fmla="*/ 2590800 h 3187700"/>
                  <a:gd name="connsiteX53" fmla="*/ 7327900 w 8534400"/>
                  <a:gd name="connsiteY53" fmla="*/ 1511300 h 3187700"/>
                  <a:gd name="connsiteX54" fmla="*/ 7416800 w 8534400"/>
                  <a:gd name="connsiteY54" fmla="*/ 1981200 h 3187700"/>
                  <a:gd name="connsiteX55" fmla="*/ 7518400 w 8534400"/>
                  <a:gd name="connsiteY55" fmla="*/ 1587500 h 3187700"/>
                  <a:gd name="connsiteX56" fmla="*/ 7569200 w 8534400"/>
                  <a:gd name="connsiteY56" fmla="*/ 1155700 h 3187700"/>
                  <a:gd name="connsiteX57" fmla="*/ 7632700 w 8534400"/>
                  <a:gd name="connsiteY57" fmla="*/ 2095500 h 3187700"/>
                  <a:gd name="connsiteX58" fmla="*/ 7747000 w 8534400"/>
                  <a:gd name="connsiteY58" fmla="*/ 2425700 h 3187700"/>
                  <a:gd name="connsiteX59" fmla="*/ 7835900 w 8534400"/>
                  <a:gd name="connsiteY59" fmla="*/ 1866900 h 3187700"/>
                  <a:gd name="connsiteX60" fmla="*/ 7962900 w 8534400"/>
                  <a:gd name="connsiteY60" fmla="*/ 2044700 h 3187700"/>
                  <a:gd name="connsiteX61" fmla="*/ 8115300 w 8534400"/>
                  <a:gd name="connsiteY61" fmla="*/ 1155700 h 3187700"/>
                  <a:gd name="connsiteX62" fmla="*/ 8255000 w 8534400"/>
                  <a:gd name="connsiteY62" fmla="*/ 2070100 h 3187700"/>
                  <a:gd name="connsiteX63" fmla="*/ 8305800 w 8534400"/>
                  <a:gd name="connsiteY63" fmla="*/ 1943100 h 3187700"/>
                  <a:gd name="connsiteX64" fmla="*/ 8343900 w 8534400"/>
                  <a:gd name="connsiteY64" fmla="*/ 2070100 h 3187700"/>
                  <a:gd name="connsiteX65" fmla="*/ 8382000 w 8534400"/>
                  <a:gd name="connsiteY65" fmla="*/ 1930400 h 3187700"/>
                  <a:gd name="connsiteX66" fmla="*/ 8534400 w 8534400"/>
                  <a:gd name="connsiteY66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5068001 w 8534400"/>
                  <a:gd name="connsiteY36" fmla="*/ 1778000 h 3187700"/>
                  <a:gd name="connsiteX37" fmla="*/ 5364401 w 8534400"/>
                  <a:gd name="connsiteY37" fmla="*/ 1149350 h 3187700"/>
                  <a:gd name="connsiteX38" fmla="*/ 5486400 w 8534400"/>
                  <a:gd name="connsiteY38" fmla="*/ 2400300 h 3187700"/>
                  <a:gd name="connsiteX39" fmla="*/ 5562600 w 8534400"/>
                  <a:gd name="connsiteY39" fmla="*/ 2133600 h 3187700"/>
                  <a:gd name="connsiteX40" fmla="*/ 5816600 w 8534400"/>
                  <a:gd name="connsiteY40" fmla="*/ 1574800 h 3187700"/>
                  <a:gd name="connsiteX41" fmla="*/ 5969000 w 8534400"/>
                  <a:gd name="connsiteY41" fmla="*/ 2070100 h 3187700"/>
                  <a:gd name="connsiteX42" fmla="*/ 6032500 w 8534400"/>
                  <a:gd name="connsiteY42" fmla="*/ 1854200 h 3187700"/>
                  <a:gd name="connsiteX43" fmla="*/ 6108700 w 8534400"/>
                  <a:gd name="connsiteY43" fmla="*/ 1841500 h 3187700"/>
                  <a:gd name="connsiteX44" fmla="*/ 6223000 w 8534400"/>
                  <a:gd name="connsiteY44" fmla="*/ 2527300 h 3187700"/>
                  <a:gd name="connsiteX45" fmla="*/ 6362700 w 8534400"/>
                  <a:gd name="connsiteY45" fmla="*/ 2540000 h 3187700"/>
                  <a:gd name="connsiteX46" fmla="*/ 6438900 w 8534400"/>
                  <a:gd name="connsiteY46" fmla="*/ 2590800 h 3187700"/>
                  <a:gd name="connsiteX47" fmla="*/ 6540500 w 8534400"/>
                  <a:gd name="connsiteY47" fmla="*/ 2705100 h 3187700"/>
                  <a:gd name="connsiteX48" fmla="*/ 6743700 w 8534400"/>
                  <a:gd name="connsiteY48" fmla="*/ 177800 h 3187700"/>
                  <a:gd name="connsiteX49" fmla="*/ 6845300 w 8534400"/>
                  <a:gd name="connsiteY49" fmla="*/ 228600 h 3187700"/>
                  <a:gd name="connsiteX50" fmla="*/ 6934200 w 8534400"/>
                  <a:gd name="connsiteY50" fmla="*/ 850900 h 3187700"/>
                  <a:gd name="connsiteX51" fmla="*/ 7175500 w 8534400"/>
                  <a:gd name="connsiteY51" fmla="*/ 2590800 h 3187700"/>
                  <a:gd name="connsiteX52" fmla="*/ 7327900 w 8534400"/>
                  <a:gd name="connsiteY52" fmla="*/ 1511300 h 3187700"/>
                  <a:gd name="connsiteX53" fmla="*/ 7416800 w 8534400"/>
                  <a:gd name="connsiteY53" fmla="*/ 1981200 h 3187700"/>
                  <a:gd name="connsiteX54" fmla="*/ 7518400 w 8534400"/>
                  <a:gd name="connsiteY54" fmla="*/ 1587500 h 3187700"/>
                  <a:gd name="connsiteX55" fmla="*/ 7569200 w 8534400"/>
                  <a:gd name="connsiteY55" fmla="*/ 1155700 h 3187700"/>
                  <a:gd name="connsiteX56" fmla="*/ 7632700 w 8534400"/>
                  <a:gd name="connsiteY56" fmla="*/ 2095500 h 3187700"/>
                  <a:gd name="connsiteX57" fmla="*/ 7747000 w 8534400"/>
                  <a:gd name="connsiteY57" fmla="*/ 2425700 h 3187700"/>
                  <a:gd name="connsiteX58" fmla="*/ 7835900 w 8534400"/>
                  <a:gd name="connsiteY58" fmla="*/ 1866900 h 3187700"/>
                  <a:gd name="connsiteX59" fmla="*/ 7962900 w 8534400"/>
                  <a:gd name="connsiteY59" fmla="*/ 2044700 h 3187700"/>
                  <a:gd name="connsiteX60" fmla="*/ 8115300 w 8534400"/>
                  <a:gd name="connsiteY60" fmla="*/ 1155700 h 3187700"/>
                  <a:gd name="connsiteX61" fmla="*/ 8255000 w 8534400"/>
                  <a:gd name="connsiteY61" fmla="*/ 2070100 h 3187700"/>
                  <a:gd name="connsiteX62" fmla="*/ 8305800 w 8534400"/>
                  <a:gd name="connsiteY62" fmla="*/ 1943100 h 3187700"/>
                  <a:gd name="connsiteX63" fmla="*/ 8343900 w 8534400"/>
                  <a:gd name="connsiteY63" fmla="*/ 2070100 h 3187700"/>
                  <a:gd name="connsiteX64" fmla="*/ 8382000 w 8534400"/>
                  <a:gd name="connsiteY64" fmla="*/ 1930400 h 3187700"/>
                  <a:gd name="connsiteX65" fmla="*/ 8534400 w 8534400"/>
                  <a:gd name="connsiteY65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5068001 w 8534400"/>
                  <a:gd name="connsiteY36" fmla="*/ 1778000 h 3187700"/>
                  <a:gd name="connsiteX37" fmla="*/ 5364401 w 8534400"/>
                  <a:gd name="connsiteY37" fmla="*/ 1149350 h 3187700"/>
                  <a:gd name="connsiteX38" fmla="*/ 5486400 w 8534400"/>
                  <a:gd name="connsiteY38" fmla="*/ 2400300 h 3187700"/>
                  <a:gd name="connsiteX39" fmla="*/ 5562600 w 8534400"/>
                  <a:gd name="connsiteY39" fmla="*/ 2133600 h 3187700"/>
                  <a:gd name="connsiteX40" fmla="*/ 5816600 w 8534400"/>
                  <a:gd name="connsiteY40" fmla="*/ 1574800 h 3187700"/>
                  <a:gd name="connsiteX41" fmla="*/ 5969000 w 8534400"/>
                  <a:gd name="connsiteY41" fmla="*/ 2070100 h 3187700"/>
                  <a:gd name="connsiteX42" fmla="*/ 6032500 w 8534400"/>
                  <a:gd name="connsiteY42" fmla="*/ 1854200 h 3187700"/>
                  <a:gd name="connsiteX43" fmla="*/ 6108700 w 8534400"/>
                  <a:gd name="connsiteY43" fmla="*/ 1841500 h 3187700"/>
                  <a:gd name="connsiteX44" fmla="*/ 6223000 w 8534400"/>
                  <a:gd name="connsiteY44" fmla="*/ 2527300 h 3187700"/>
                  <a:gd name="connsiteX45" fmla="*/ 6362700 w 8534400"/>
                  <a:gd name="connsiteY45" fmla="*/ 2540000 h 3187700"/>
                  <a:gd name="connsiteX46" fmla="*/ 6540500 w 8534400"/>
                  <a:gd name="connsiteY46" fmla="*/ 2705100 h 3187700"/>
                  <a:gd name="connsiteX47" fmla="*/ 6743700 w 8534400"/>
                  <a:gd name="connsiteY47" fmla="*/ 177800 h 3187700"/>
                  <a:gd name="connsiteX48" fmla="*/ 6845300 w 8534400"/>
                  <a:gd name="connsiteY48" fmla="*/ 228600 h 3187700"/>
                  <a:gd name="connsiteX49" fmla="*/ 6934200 w 8534400"/>
                  <a:gd name="connsiteY49" fmla="*/ 850900 h 3187700"/>
                  <a:gd name="connsiteX50" fmla="*/ 7175500 w 8534400"/>
                  <a:gd name="connsiteY50" fmla="*/ 2590800 h 3187700"/>
                  <a:gd name="connsiteX51" fmla="*/ 7327900 w 8534400"/>
                  <a:gd name="connsiteY51" fmla="*/ 1511300 h 3187700"/>
                  <a:gd name="connsiteX52" fmla="*/ 7416800 w 8534400"/>
                  <a:gd name="connsiteY52" fmla="*/ 1981200 h 3187700"/>
                  <a:gd name="connsiteX53" fmla="*/ 7518400 w 8534400"/>
                  <a:gd name="connsiteY53" fmla="*/ 1587500 h 3187700"/>
                  <a:gd name="connsiteX54" fmla="*/ 7569200 w 8534400"/>
                  <a:gd name="connsiteY54" fmla="*/ 1155700 h 3187700"/>
                  <a:gd name="connsiteX55" fmla="*/ 7632700 w 8534400"/>
                  <a:gd name="connsiteY55" fmla="*/ 2095500 h 3187700"/>
                  <a:gd name="connsiteX56" fmla="*/ 7747000 w 8534400"/>
                  <a:gd name="connsiteY56" fmla="*/ 2425700 h 3187700"/>
                  <a:gd name="connsiteX57" fmla="*/ 7835900 w 8534400"/>
                  <a:gd name="connsiteY57" fmla="*/ 1866900 h 3187700"/>
                  <a:gd name="connsiteX58" fmla="*/ 7962900 w 8534400"/>
                  <a:gd name="connsiteY58" fmla="*/ 2044700 h 3187700"/>
                  <a:gd name="connsiteX59" fmla="*/ 8115300 w 8534400"/>
                  <a:gd name="connsiteY59" fmla="*/ 1155700 h 3187700"/>
                  <a:gd name="connsiteX60" fmla="*/ 8255000 w 8534400"/>
                  <a:gd name="connsiteY60" fmla="*/ 2070100 h 3187700"/>
                  <a:gd name="connsiteX61" fmla="*/ 8305800 w 8534400"/>
                  <a:gd name="connsiteY61" fmla="*/ 1943100 h 3187700"/>
                  <a:gd name="connsiteX62" fmla="*/ 8343900 w 8534400"/>
                  <a:gd name="connsiteY62" fmla="*/ 2070100 h 3187700"/>
                  <a:gd name="connsiteX63" fmla="*/ 8382000 w 8534400"/>
                  <a:gd name="connsiteY63" fmla="*/ 1930400 h 3187700"/>
                  <a:gd name="connsiteX64" fmla="*/ 8534400 w 8534400"/>
                  <a:gd name="connsiteY64" fmla="*/ 1215572 h 318770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798801 w 8534400"/>
                  <a:gd name="connsiteY34" fmla="*/ 800100 h 3172460"/>
                  <a:gd name="connsiteX35" fmla="*/ 4876800 w 8534400"/>
                  <a:gd name="connsiteY35" fmla="*/ 2374900 h 3172460"/>
                  <a:gd name="connsiteX36" fmla="*/ 5068001 w 8534400"/>
                  <a:gd name="connsiteY36" fmla="*/ 1778000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08700 w 8534400"/>
                  <a:gd name="connsiteY43" fmla="*/ 184150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37164 w 8534400"/>
                  <a:gd name="connsiteY34" fmla="*/ 828675 h 3172460"/>
                  <a:gd name="connsiteX35" fmla="*/ 4876800 w 8534400"/>
                  <a:gd name="connsiteY35" fmla="*/ 2374900 h 3172460"/>
                  <a:gd name="connsiteX36" fmla="*/ 5068001 w 8534400"/>
                  <a:gd name="connsiteY36" fmla="*/ 1778000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08700 w 8534400"/>
                  <a:gd name="connsiteY43" fmla="*/ 184150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37164 w 8534400"/>
                  <a:gd name="connsiteY34" fmla="*/ 828675 h 3172460"/>
                  <a:gd name="connsiteX35" fmla="*/ 4915163 w 8534400"/>
                  <a:gd name="connsiteY35" fmla="*/ 2379663 h 3172460"/>
                  <a:gd name="connsiteX36" fmla="*/ 5068001 w 8534400"/>
                  <a:gd name="connsiteY36" fmla="*/ 1778000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08700 w 8534400"/>
                  <a:gd name="connsiteY43" fmla="*/ 184150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37164 w 8534400"/>
                  <a:gd name="connsiteY34" fmla="*/ 828675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08700 w 8534400"/>
                  <a:gd name="connsiteY43" fmla="*/ 184150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19727 w 8534400"/>
                  <a:gd name="connsiteY34" fmla="*/ 823913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08700 w 8534400"/>
                  <a:gd name="connsiteY43" fmla="*/ 184150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19727 w 8534400"/>
                  <a:gd name="connsiteY34" fmla="*/ 823913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42180 w 8534400"/>
                  <a:gd name="connsiteY43" fmla="*/ 128524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19727 w 8534400"/>
                  <a:gd name="connsiteY34" fmla="*/ 823913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54820 w 8534400"/>
                  <a:gd name="connsiteY42" fmla="*/ 1518920 h 3172460"/>
                  <a:gd name="connsiteX43" fmla="*/ 6142180 w 8534400"/>
                  <a:gd name="connsiteY43" fmla="*/ 128524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19727 w 8534400"/>
                  <a:gd name="connsiteY34" fmla="*/ 823913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54820 w 8534400"/>
                  <a:gd name="connsiteY42" fmla="*/ 1518920 h 3172460"/>
                  <a:gd name="connsiteX43" fmla="*/ 6197981 w 8534400"/>
                  <a:gd name="connsiteY43" fmla="*/ 122428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19727 w 8534400"/>
                  <a:gd name="connsiteY34" fmla="*/ 823913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54820 w 8534400"/>
                  <a:gd name="connsiteY42" fmla="*/ 1518920 h 3172460"/>
                  <a:gd name="connsiteX43" fmla="*/ 6197981 w 8534400"/>
                  <a:gd name="connsiteY43" fmla="*/ 1224280 h 3172460"/>
                  <a:gd name="connsiteX44" fmla="*/ 6362700 w 8534400"/>
                  <a:gd name="connsiteY44" fmla="*/ 2540000 h 3172460"/>
                  <a:gd name="connsiteX45" fmla="*/ 6540500 w 8534400"/>
                  <a:gd name="connsiteY45" fmla="*/ 2705100 h 3172460"/>
                  <a:gd name="connsiteX46" fmla="*/ 6743700 w 8534400"/>
                  <a:gd name="connsiteY46" fmla="*/ 177800 h 3172460"/>
                  <a:gd name="connsiteX47" fmla="*/ 6845300 w 8534400"/>
                  <a:gd name="connsiteY47" fmla="*/ 228600 h 3172460"/>
                  <a:gd name="connsiteX48" fmla="*/ 6934200 w 8534400"/>
                  <a:gd name="connsiteY48" fmla="*/ 850900 h 3172460"/>
                  <a:gd name="connsiteX49" fmla="*/ 7175500 w 8534400"/>
                  <a:gd name="connsiteY49" fmla="*/ 2590800 h 3172460"/>
                  <a:gd name="connsiteX50" fmla="*/ 7327900 w 8534400"/>
                  <a:gd name="connsiteY50" fmla="*/ 1511300 h 3172460"/>
                  <a:gd name="connsiteX51" fmla="*/ 7416800 w 8534400"/>
                  <a:gd name="connsiteY51" fmla="*/ 1981200 h 3172460"/>
                  <a:gd name="connsiteX52" fmla="*/ 7518400 w 8534400"/>
                  <a:gd name="connsiteY52" fmla="*/ 1587500 h 3172460"/>
                  <a:gd name="connsiteX53" fmla="*/ 7569200 w 8534400"/>
                  <a:gd name="connsiteY53" fmla="*/ 1155700 h 3172460"/>
                  <a:gd name="connsiteX54" fmla="*/ 7632700 w 8534400"/>
                  <a:gd name="connsiteY54" fmla="*/ 2095500 h 3172460"/>
                  <a:gd name="connsiteX55" fmla="*/ 7747000 w 8534400"/>
                  <a:gd name="connsiteY55" fmla="*/ 2425700 h 3172460"/>
                  <a:gd name="connsiteX56" fmla="*/ 7835900 w 8534400"/>
                  <a:gd name="connsiteY56" fmla="*/ 1866900 h 3172460"/>
                  <a:gd name="connsiteX57" fmla="*/ 7962900 w 8534400"/>
                  <a:gd name="connsiteY57" fmla="*/ 2044700 h 3172460"/>
                  <a:gd name="connsiteX58" fmla="*/ 8115300 w 8534400"/>
                  <a:gd name="connsiteY58" fmla="*/ 1155700 h 3172460"/>
                  <a:gd name="connsiteX59" fmla="*/ 8255000 w 8534400"/>
                  <a:gd name="connsiteY59" fmla="*/ 2070100 h 3172460"/>
                  <a:gd name="connsiteX60" fmla="*/ 8305800 w 8534400"/>
                  <a:gd name="connsiteY60" fmla="*/ 1943100 h 3172460"/>
                  <a:gd name="connsiteX61" fmla="*/ 8343900 w 8534400"/>
                  <a:gd name="connsiteY61" fmla="*/ 2070100 h 3172460"/>
                  <a:gd name="connsiteX62" fmla="*/ 8382000 w 8534400"/>
                  <a:gd name="connsiteY62" fmla="*/ 1930400 h 3172460"/>
                  <a:gd name="connsiteX63" fmla="*/ 8534400 w 8534400"/>
                  <a:gd name="connsiteY63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302900 w 8534400"/>
                  <a:gd name="connsiteY25" fmla="*/ 2438400 h 3172460"/>
                  <a:gd name="connsiteX26" fmla="*/ 3492500 w 8534400"/>
                  <a:gd name="connsiteY26" fmla="*/ 1803400 h 3172460"/>
                  <a:gd name="connsiteX27" fmla="*/ 3670300 w 8534400"/>
                  <a:gd name="connsiteY27" fmla="*/ 2349500 h 3172460"/>
                  <a:gd name="connsiteX28" fmla="*/ 3733800 w 8534400"/>
                  <a:gd name="connsiteY28" fmla="*/ 2146300 h 3172460"/>
                  <a:gd name="connsiteX29" fmla="*/ 3915743 w 8534400"/>
                  <a:gd name="connsiteY29" fmla="*/ 0 h 3172460"/>
                  <a:gd name="connsiteX30" fmla="*/ 4160600 w 8534400"/>
                  <a:gd name="connsiteY30" fmla="*/ 1085850 h 3172460"/>
                  <a:gd name="connsiteX31" fmla="*/ 4340000 w 8534400"/>
                  <a:gd name="connsiteY31" fmla="*/ 3172460 h 3172460"/>
                  <a:gd name="connsiteX32" fmla="*/ 4583450 w 8534400"/>
                  <a:gd name="connsiteY32" fmla="*/ 1206500 h 3172460"/>
                  <a:gd name="connsiteX33" fmla="*/ 4819727 w 8534400"/>
                  <a:gd name="connsiteY33" fmla="*/ 823913 h 3172460"/>
                  <a:gd name="connsiteX34" fmla="*/ 4915163 w 8534400"/>
                  <a:gd name="connsiteY34" fmla="*/ 2379663 h 3172460"/>
                  <a:gd name="connsiteX35" fmla="*/ 5095902 w 8534400"/>
                  <a:gd name="connsiteY35" fmla="*/ 1730375 h 3172460"/>
                  <a:gd name="connsiteX36" fmla="*/ 5364401 w 8534400"/>
                  <a:gd name="connsiteY36" fmla="*/ 1149350 h 3172460"/>
                  <a:gd name="connsiteX37" fmla="*/ 5486400 w 8534400"/>
                  <a:gd name="connsiteY37" fmla="*/ 2400300 h 3172460"/>
                  <a:gd name="connsiteX38" fmla="*/ 5562600 w 8534400"/>
                  <a:gd name="connsiteY38" fmla="*/ 2133600 h 3172460"/>
                  <a:gd name="connsiteX39" fmla="*/ 5816600 w 8534400"/>
                  <a:gd name="connsiteY39" fmla="*/ 1574800 h 3172460"/>
                  <a:gd name="connsiteX40" fmla="*/ 5969000 w 8534400"/>
                  <a:gd name="connsiteY40" fmla="*/ 2070100 h 3172460"/>
                  <a:gd name="connsiteX41" fmla="*/ 6054820 w 8534400"/>
                  <a:gd name="connsiteY41" fmla="*/ 1518920 h 3172460"/>
                  <a:gd name="connsiteX42" fmla="*/ 6197981 w 8534400"/>
                  <a:gd name="connsiteY42" fmla="*/ 1224280 h 3172460"/>
                  <a:gd name="connsiteX43" fmla="*/ 6362700 w 8534400"/>
                  <a:gd name="connsiteY43" fmla="*/ 2540000 h 3172460"/>
                  <a:gd name="connsiteX44" fmla="*/ 6540500 w 8534400"/>
                  <a:gd name="connsiteY44" fmla="*/ 2705100 h 3172460"/>
                  <a:gd name="connsiteX45" fmla="*/ 6743700 w 8534400"/>
                  <a:gd name="connsiteY45" fmla="*/ 177800 h 3172460"/>
                  <a:gd name="connsiteX46" fmla="*/ 6845300 w 8534400"/>
                  <a:gd name="connsiteY46" fmla="*/ 228600 h 3172460"/>
                  <a:gd name="connsiteX47" fmla="*/ 6934200 w 8534400"/>
                  <a:gd name="connsiteY47" fmla="*/ 850900 h 3172460"/>
                  <a:gd name="connsiteX48" fmla="*/ 7175500 w 8534400"/>
                  <a:gd name="connsiteY48" fmla="*/ 2590800 h 3172460"/>
                  <a:gd name="connsiteX49" fmla="*/ 7327900 w 8534400"/>
                  <a:gd name="connsiteY49" fmla="*/ 1511300 h 3172460"/>
                  <a:gd name="connsiteX50" fmla="*/ 7416800 w 8534400"/>
                  <a:gd name="connsiteY50" fmla="*/ 1981200 h 3172460"/>
                  <a:gd name="connsiteX51" fmla="*/ 7518400 w 8534400"/>
                  <a:gd name="connsiteY51" fmla="*/ 1587500 h 3172460"/>
                  <a:gd name="connsiteX52" fmla="*/ 7569200 w 8534400"/>
                  <a:gd name="connsiteY52" fmla="*/ 1155700 h 3172460"/>
                  <a:gd name="connsiteX53" fmla="*/ 7632700 w 8534400"/>
                  <a:gd name="connsiteY53" fmla="*/ 2095500 h 3172460"/>
                  <a:gd name="connsiteX54" fmla="*/ 7747000 w 8534400"/>
                  <a:gd name="connsiteY54" fmla="*/ 2425700 h 3172460"/>
                  <a:gd name="connsiteX55" fmla="*/ 7835900 w 8534400"/>
                  <a:gd name="connsiteY55" fmla="*/ 1866900 h 3172460"/>
                  <a:gd name="connsiteX56" fmla="*/ 7962900 w 8534400"/>
                  <a:gd name="connsiteY56" fmla="*/ 2044700 h 3172460"/>
                  <a:gd name="connsiteX57" fmla="*/ 8115300 w 8534400"/>
                  <a:gd name="connsiteY57" fmla="*/ 1155700 h 3172460"/>
                  <a:gd name="connsiteX58" fmla="*/ 8255000 w 8534400"/>
                  <a:gd name="connsiteY58" fmla="*/ 2070100 h 3172460"/>
                  <a:gd name="connsiteX59" fmla="*/ 8305800 w 8534400"/>
                  <a:gd name="connsiteY59" fmla="*/ 1943100 h 3172460"/>
                  <a:gd name="connsiteX60" fmla="*/ 8343900 w 8534400"/>
                  <a:gd name="connsiteY60" fmla="*/ 2070100 h 3172460"/>
                  <a:gd name="connsiteX61" fmla="*/ 8382000 w 8534400"/>
                  <a:gd name="connsiteY61" fmla="*/ 1930400 h 3172460"/>
                  <a:gd name="connsiteX62" fmla="*/ 8534400 w 8534400"/>
                  <a:gd name="connsiteY62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33484 w 8534400"/>
                  <a:gd name="connsiteY22" fmla="*/ 2360168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302900 w 8534400"/>
                  <a:gd name="connsiteY25" fmla="*/ 2438400 h 3172460"/>
                  <a:gd name="connsiteX26" fmla="*/ 3492500 w 8534400"/>
                  <a:gd name="connsiteY26" fmla="*/ 1803400 h 3172460"/>
                  <a:gd name="connsiteX27" fmla="*/ 3670300 w 8534400"/>
                  <a:gd name="connsiteY27" fmla="*/ 2349500 h 3172460"/>
                  <a:gd name="connsiteX28" fmla="*/ 3733800 w 8534400"/>
                  <a:gd name="connsiteY28" fmla="*/ 2146300 h 3172460"/>
                  <a:gd name="connsiteX29" fmla="*/ 3915743 w 8534400"/>
                  <a:gd name="connsiteY29" fmla="*/ 0 h 3172460"/>
                  <a:gd name="connsiteX30" fmla="*/ 4160600 w 8534400"/>
                  <a:gd name="connsiteY30" fmla="*/ 1085850 h 3172460"/>
                  <a:gd name="connsiteX31" fmla="*/ 4340000 w 8534400"/>
                  <a:gd name="connsiteY31" fmla="*/ 3172460 h 3172460"/>
                  <a:gd name="connsiteX32" fmla="*/ 4583450 w 8534400"/>
                  <a:gd name="connsiteY32" fmla="*/ 1206500 h 3172460"/>
                  <a:gd name="connsiteX33" fmla="*/ 4819727 w 8534400"/>
                  <a:gd name="connsiteY33" fmla="*/ 823913 h 3172460"/>
                  <a:gd name="connsiteX34" fmla="*/ 4915163 w 8534400"/>
                  <a:gd name="connsiteY34" fmla="*/ 2379663 h 3172460"/>
                  <a:gd name="connsiteX35" fmla="*/ 5095902 w 8534400"/>
                  <a:gd name="connsiteY35" fmla="*/ 1730375 h 3172460"/>
                  <a:gd name="connsiteX36" fmla="*/ 5364401 w 8534400"/>
                  <a:gd name="connsiteY36" fmla="*/ 1149350 h 3172460"/>
                  <a:gd name="connsiteX37" fmla="*/ 5486400 w 8534400"/>
                  <a:gd name="connsiteY37" fmla="*/ 2400300 h 3172460"/>
                  <a:gd name="connsiteX38" fmla="*/ 5562600 w 8534400"/>
                  <a:gd name="connsiteY38" fmla="*/ 2133600 h 3172460"/>
                  <a:gd name="connsiteX39" fmla="*/ 5816600 w 8534400"/>
                  <a:gd name="connsiteY39" fmla="*/ 1574800 h 3172460"/>
                  <a:gd name="connsiteX40" fmla="*/ 5969000 w 8534400"/>
                  <a:gd name="connsiteY40" fmla="*/ 2070100 h 3172460"/>
                  <a:gd name="connsiteX41" fmla="*/ 6054820 w 8534400"/>
                  <a:gd name="connsiteY41" fmla="*/ 1518920 h 3172460"/>
                  <a:gd name="connsiteX42" fmla="*/ 6197981 w 8534400"/>
                  <a:gd name="connsiteY42" fmla="*/ 1224280 h 3172460"/>
                  <a:gd name="connsiteX43" fmla="*/ 6362700 w 8534400"/>
                  <a:gd name="connsiteY43" fmla="*/ 2540000 h 3172460"/>
                  <a:gd name="connsiteX44" fmla="*/ 6540500 w 8534400"/>
                  <a:gd name="connsiteY44" fmla="*/ 2705100 h 3172460"/>
                  <a:gd name="connsiteX45" fmla="*/ 6743700 w 8534400"/>
                  <a:gd name="connsiteY45" fmla="*/ 177800 h 3172460"/>
                  <a:gd name="connsiteX46" fmla="*/ 6845300 w 8534400"/>
                  <a:gd name="connsiteY46" fmla="*/ 228600 h 3172460"/>
                  <a:gd name="connsiteX47" fmla="*/ 6934200 w 8534400"/>
                  <a:gd name="connsiteY47" fmla="*/ 850900 h 3172460"/>
                  <a:gd name="connsiteX48" fmla="*/ 7175500 w 8534400"/>
                  <a:gd name="connsiteY48" fmla="*/ 2590800 h 3172460"/>
                  <a:gd name="connsiteX49" fmla="*/ 7327900 w 8534400"/>
                  <a:gd name="connsiteY49" fmla="*/ 1511300 h 3172460"/>
                  <a:gd name="connsiteX50" fmla="*/ 7416800 w 8534400"/>
                  <a:gd name="connsiteY50" fmla="*/ 1981200 h 3172460"/>
                  <a:gd name="connsiteX51" fmla="*/ 7518400 w 8534400"/>
                  <a:gd name="connsiteY51" fmla="*/ 1587500 h 3172460"/>
                  <a:gd name="connsiteX52" fmla="*/ 7569200 w 8534400"/>
                  <a:gd name="connsiteY52" fmla="*/ 1155700 h 3172460"/>
                  <a:gd name="connsiteX53" fmla="*/ 7632700 w 8534400"/>
                  <a:gd name="connsiteY53" fmla="*/ 2095500 h 3172460"/>
                  <a:gd name="connsiteX54" fmla="*/ 7747000 w 8534400"/>
                  <a:gd name="connsiteY54" fmla="*/ 2425700 h 3172460"/>
                  <a:gd name="connsiteX55" fmla="*/ 7835900 w 8534400"/>
                  <a:gd name="connsiteY55" fmla="*/ 1866900 h 3172460"/>
                  <a:gd name="connsiteX56" fmla="*/ 7962900 w 8534400"/>
                  <a:gd name="connsiteY56" fmla="*/ 2044700 h 3172460"/>
                  <a:gd name="connsiteX57" fmla="*/ 8115300 w 8534400"/>
                  <a:gd name="connsiteY57" fmla="*/ 1155700 h 3172460"/>
                  <a:gd name="connsiteX58" fmla="*/ 8255000 w 8534400"/>
                  <a:gd name="connsiteY58" fmla="*/ 2070100 h 3172460"/>
                  <a:gd name="connsiteX59" fmla="*/ 8305800 w 8534400"/>
                  <a:gd name="connsiteY59" fmla="*/ 1943100 h 3172460"/>
                  <a:gd name="connsiteX60" fmla="*/ 8343900 w 8534400"/>
                  <a:gd name="connsiteY60" fmla="*/ 2070100 h 3172460"/>
                  <a:gd name="connsiteX61" fmla="*/ 8382000 w 8534400"/>
                  <a:gd name="connsiteY61" fmla="*/ 1930400 h 3172460"/>
                  <a:gd name="connsiteX62" fmla="*/ 8534400 w 8534400"/>
                  <a:gd name="connsiteY62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753132 w 8534400"/>
                  <a:gd name="connsiteY22" fmla="*/ 2323592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302900 w 8534400"/>
                  <a:gd name="connsiteY25" fmla="*/ 2438400 h 3172460"/>
                  <a:gd name="connsiteX26" fmla="*/ 3492500 w 8534400"/>
                  <a:gd name="connsiteY26" fmla="*/ 1803400 h 3172460"/>
                  <a:gd name="connsiteX27" fmla="*/ 3670300 w 8534400"/>
                  <a:gd name="connsiteY27" fmla="*/ 2349500 h 3172460"/>
                  <a:gd name="connsiteX28" fmla="*/ 3733800 w 8534400"/>
                  <a:gd name="connsiteY28" fmla="*/ 2146300 h 3172460"/>
                  <a:gd name="connsiteX29" fmla="*/ 3915743 w 8534400"/>
                  <a:gd name="connsiteY29" fmla="*/ 0 h 3172460"/>
                  <a:gd name="connsiteX30" fmla="*/ 4160600 w 8534400"/>
                  <a:gd name="connsiteY30" fmla="*/ 1085850 h 3172460"/>
                  <a:gd name="connsiteX31" fmla="*/ 4340000 w 8534400"/>
                  <a:gd name="connsiteY31" fmla="*/ 3172460 h 3172460"/>
                  <a:gd name="connsiteX32" fmla="*/ 4583450 w 8534400"/>
                  <a:gd name="connsiteY32" fmla="*/ 1206500 h 3172460"/>
                  <a:gd name="connsiteX33" fmla="*/ 4819727 w 8534400"/>
                  <a:gd name="connsiteY33" fmla="*/ 823913 h 3172460"/>
                  <a:gd name="connsiteX34" fmla="*/ 4915163 w 8534400"/>
                  <a:gd name="connsiteY34" fmla="*/ 2379663 h 3172460"/>
                  <a:gd name="connsiteX35" fmla="*/ 5095902 w 8534400"/>
                  <a:gd name="connsiteY35" fmla="*/ 1730375 h 3172460"/>
                  <a:gd name="connsiteX36" fmla="*/ 5364401 w 8534400"/>
                  <a:gd name="connsiteY36" fmla="*/ 1149350 h 3172460"/>
                  <a:gd name="connsiteX37" fmla="*/ 5486400 w 8534400"/>
                  <a:gd name="connsiteY37" fmla="*/ 2400300 h 3172460"/>
                  <a:gd name="connsiteX38" fmla="*/ 5562600 w 8534400"/>
                  <a:gd name="connsiteY38" fmla="*/ 2133600 h 3172460"/>
                  <a:gd name="connsiteX39" fmla="*/ 5816600 w 8534400"/>
                  <a:gd name="connsiteY39" fmla="*/ 1574800 h 3172460"/>
                  <a:gd name="connsiteX40" fmla="*/ 5969000 w 8534400"/>
                  <a:gd name="connsiteY40" fmla="*/ 2070100 h 3172460"/>
                  <a:gd name="connsiteX41" fmla="*/ 6054820 w 8534400"/>
                  <a:gd name="connsiteY41" fmla="*/ 1518920 h 3172460"/>
                  <a:gd name="connsiteX42" fmla="*/ 6197981 w 8534400"/>
                  <a:gd name="connsiteY42" fmla="*/ 1224280 h 3172460"/>
                  <a:gd name="connsiteX43" fmla="*/ 6362700 w 8534400"/>
                  <a:gd name="connsiteY43" fmla="*/ 2540000 h 3172460"/>
                  <a:gd name="connsiteX44" fmla="*/ 6540500 w 8534400"/>
                  <a:gd name="connsiteY44" fmla="*/ 2705100 h 3172460"/>
                  <a:gd name="connsiteX45" fmla="*/ 6743700 w 8534400"/>
                  <a:gd name="connsiteY45" fmla="*/ 177800 h 3172460"/>
                  <a:gd name="connsiteX46" fmla="*/ 6845300 w 8534400"/>
                  <a:gd name="connsiteY46" fmla="*/ 228600 h 3172460"/>
                  <a:gd name="connsiteX47" fmla="*/ 6934200 w 8534400"/>
                  <a:gd name="connsiteY47" fmla="*/ 850900 h 3172460"/>
                  <a:gd name="connsiteX48" fmla="*/ 7175500 w 8534400"/>
                  <a:gd name="connsiteY48" fmla="*/ 2590800 h 3172460"/>
                  <a:gd name="connsiteX49" fmla="*/ 7327900 w 8534400"/>
                  <a:gd name="connsiteY49" fmla="*/ 1511300 h 3172460"/>
                  <a:gd name="connsiteX50" fmla="*/ 7416800 w 8534400"/>
                  <a:gd name="connsiteY50" fmla="*/ 1981200 h 3172460"/>
                  <a:gd name="connsiteX51" fmla="*/ 7518400 w 8534400"/>
                  <a:gd name="connsiteY51" fmla="*/ 1587500 h 3172460"/>
                  <a:gd name="connsiteX52" fmla="*/ 7569200 w 8534400"/>
                  <a:gd name="connsiteY52" fmla="*/ 1155700 h 3172460"/>
                  <a:gd name="connsiteX53" fmla="*/ 7632700 w 8534400"/>
                  <a:gd name="connsiteY53" fmla="*/ 2095500 h 3172460"/>
                  <a:gd name="connsiteX54" fmla="*/ 7747000 w 8534400"/>
                  <a:gd name="connsiteY54" fmla="*/ 2425700 h 3172460"/>
                  <a:gd name="connsiteX55" fmla="*/ 7835900 w 8534400"/>
                  <a:gd name="connsiteY55" fmla="*/ 1866900 h 3172460"/>
                  <a:gd name="connsiteX56" fmla="*/ 7962900 w 8534400"/>
                  <a:gd name="connsiteY56" fmla="*/ 2044700 h 3172460"/>
                  <a:gd name="connsiteX57" fmla="*/ 8115300 w 8534400"/>
                  <a:gd name="connsiteY57" fmla="*/ 1155700 h 3172460"/>
                  <a:gd name="connsiteX58" fmla="*/ 8255000 w 8534400"/>
                  <a:gd name="connsiteY58" fmla="*/ 2070100 h 3172460"/>
                  <a:gd name="connsiteX59" fmla="*/ 8305800 w 8534400"/>
                  <a:gd name="connsiteY59" fmla="*/ 1943100 h 3172460"/>
                  <a:gd name="connsiteX60" fmla="*/ 8343900 w 8534400"/>
                  <a:gd name="connsiteY60" fmla="*/ 2070100 h 3172460"/>
                  <a:gd name="connsiteX61" fmla="*/ 8382000 w 8534400"/>
                  <a:gd name="connsiteY61" fmla="*/ 1930400 h 3172460"/>
                  <a:gd name="connsiteX62" fmla="*/ 8534400 w 8534400"/>
                  <a:gd name="connsiteY62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753132 w 8534400"/>
                  <a:gd name="connsiteY22" fmla="*/ 2323592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492500 w 8534400"/>
                  <a:gd name="connsiteY25" fmla="*/ 1803400 h 3172460"/>
                  <a:gd name="connsiteX26" fmla="*/ 3670300 w 8534400"/>
                  <a:gd name="connsiteY26" fmla="*/ 2349500 h 3172460"/>
                  <a:gd name="connsiteX27" fmla="*/ 3733800 w 8534400"/>
                  <a:gd name="connsiteY27" fmla="*/ 2146300 h 3172460"/>
                  <a:gd name="connsiteX28" fmla="*/ 3915743 w 8534400"/>
                  <a:gd name="connsiteY28" fmla="*/ 0 h 3172460"/>
                  <a:gd name="connsiteX29" fmla="*/ 4160600 w 8534400"/>
                  <a:gd name="connsiteY29" fmla="*/ 1085850 h 3172460"/>
                  <a:gd name="connsiteX30" fmla="*/ 4340000 w 8534400"/>
                  <a:gd name="connsiteY30" fmla="*/ 3172460 h 3172460"/>
                  <a:gd name="connsiteX31" fmla="*/ 4583450 w 8534400"/>
                  <a:gd name="connsiteY31" fmla="*/ 1206500 h 3172460"/>
                  <a:gd name="connsiteX32" fmla="*/ 4819727 w 8534400"/>
                  <a:gd name="connsiteY32" fmla="*/ 823913 h 3172460"/>
                  <a:gd name="connsiteX33" fmla="*/ 4915163 w 8534400"/>
                  <a:gd name="connsiteY33" fmla="*/ 2379663 h 3172460"/>
                  <a:gd name="connsiteX34" fmla="*/ 5095902 w 8534400"/>
                  <a:gd name="connsiteY34" fmla="*/ 1730375 h 3172460"/>
                  <a:gd name="connsiteX35" fmla="*/ 5364401 w 8534400"/>
                  <a:gd name="connsiteY35" fmla="*/ 1149350 h 3172460"/>
                  <a:gd name="connsiteX36" fmla="*/ 5486400 w 8534400"/>
                  <a:gd name="connsiteY36" fmla="*/ 2400300 h 3172460"/>
                  <a:gd name="connsiteX37" fmla="*/ 5562600 w 8534400"/>
                  <a:gd name="connsiteY37" fmla="*/ 2133600 h 3172460"/>
                  <a:gd name="connsiteX38" fmla="*/ 5816600 w 8534400"/>
                  <a:gd name="connsiteY38" fmla="*/ 1574800 h 3172460"/>
                  <a:gd name="connsiteX39" fmla="*/ 5969000 w 8534400"/>
                  <a:gd name="connsiteY39" fmla="*/ 2070100 h 3172460"/>
                  <a:gd name="connsiteX40" fmla="*/ 6054820 w 8534400"/>
                  <a:gd name="connsiteY40" fmla="*/ 1518920 h 3172460"/>
                  <a:gd name="connsiteX41" fmla="*/ 6197981 w 8534400"/>
                  <a:gd name="connsiteY41" fmla="*/ 1224280 h 3172460"/>
                  <a:gd name="connsiteX42" fmla="*/ 6362700 w 8534400"/>
                  <a:gd name="connsiteY42" fmla="*/ 2540000 h 3172460"/>
                  <a:gd name="connsiteX43" fmla="*/ 6540500 w 8534400"/>
                  <a:gd name="connsiteY43" fmla="*/ 2705100 h 3172460"/>
                  <a:gd name="connsiteX44" fmla="*/ 6743700 w 8534400"/>
                  <a:gd name="connsiteY44" fmla="*/ 177800 h 3172460"/>
                  <a:gd name="connsiteX45" fmla="*/ 6845300 w 8534400"/>
                  <a:gd name="connsiteY45" fmla="*/ 228600 h 3172460"/>
                  <a:gd name="connsiteX46" fmla="*/ 6934200 w 8534400"/>
                  <a:gd name="connsiteY46" fmla="*/ 850900 h 3172460"/>
                  <a:gd name="connsiteX47" fmla="*/ 7175500 w 8534400"/>
                  <a:gd name="connsiteY47" fmla="*/ 2590800 h 3172460"/>
                  <a:gd name="connsiteX48" fmla="*/ 7327900 w 8534400"/>
                  <a:gd name="connsiteY48" fmla="*/ 1511300 h 3172460"/>
                  <a:gd name="connsiteX49" fmla="*/ 7416800 w 8534400"/>
                  <a:gd name="connsiteY49" fmla="*/ 1981200 h 3172460"/>
                  <a:gd name="connsiteX50" fmla="*/ 7518400 w 8534400"/>
                  <a:gd name="connsiteY50" fmla="*/ 1587500 h 3172460"/>
                  <a:gd name="connsiteX51" fmla="*/ 7569200 w 8534400"/>
                  <a:gd name="connsiteY51" fmla="*/ 1155700 h 3172460"/>
                  <a:gd name="connsiteX52" fmla="*/ 7632700 w 8534400"/>
                  <a:gd name="connsiteY52" fmla="*/ 2095500 h 3172460"/>
                  <a:gd name="connsiteX53" fmla="*/ 7747000 w 8534400"/>
                  <a:gd name="connsiteY53" fmla="*/ 2425700 h 3172460"/>
                  <a:gd name="connsiteX54" fmla="*/ 7835900 w 8534400"/>
                  <a:gd name="connsiteY54" fmla="*/ 1866900 h 3172460"/>
                  <a:gd name="connsiteX55" fmla="*/ 7962900 w 8534400"/>
                  <a:gd name="connsiteY55" fmla="*/ 2044700 h 3172460"/>
                  <a:gd name="connsiteX56" fmla="*/ 8115300 w 8534400"/>
                  <a:gd name="connsiteY56" fmla="*/ 1155700 h 3172460"/>
                  <a:gd name="connsiteX57" fmla="*/ 8255000 w 8534400"/>
                  <a:gd name="connsiteY57" fmla="*/ 2070100 h 3172460"/>
                  <a:gd name="connsiteX58" fmla="*/ 8305800 w 8534400"/>
                  <a:gd name="connsiteY58" fmla="*/ 1943100 h 3172460"/>
                  <a:gd name="connsiteX59" fmla="*/ 8343900 w 8534400"/>
                  <a:gd name="connsiteY59" fmla="*/ 2070100 h 3172460"/>
                  <a:gd name="connsiteX60" fmla="*/ 8382000 w 8534400"/>
                  <a:gd name="connsiteY60" fmla="*/ 1930400 h 3172460"/>
                  <a:gd name="connsiteX61" fmla="*/ 8534400 w 8534400"/>
                  <a:gd name="connsiteY61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753132 w 8534400"/>
                  <a:gd name="connsiteY22" fmla="*/ 2323592 h 3172460"/>
                  <a:gd name="connsiteX23" fmla="*/ 2984500 w 8534400"/>
                  <a:gd name="connsiteY23" fmla="*/ 1955800 h 3172460"/>
                  <a:gd name="connsiteX24" fmla="*/ 3161297 w 8534400"/>
                  <a:gd name="connsiteY24" fmla="*/ 2488692 h 3172460"/>
                  <a:gd name="connsiteX25" fmla="*/ 3492500 w 8534400"/>
                  <a:gd name="connsiteY25" fmla="*/ 1803400 h 3172460"/>
                  <a:gd name="connsiteX26" fmla="*/ 3670300 w 8534400"/>
                  <a:gd name="connsiteY26" fmla="*/ 2349500 h 3172460"/>
                  <a:gd name="connsiteX27" fmla="*/ 3733800 w 8534400"/>
                  <a:gd name="connsiteY27" fmla="*/ 2146300 h 3172460"/>
                  <a:gd name="connsiteX28" fmla="*/ 3915743 w 8534400"/>
                  <a:gd name="connsiteY28" fmla="*/ 0 h 3172460"/>
                  <a:gd name="connsiteX29" fmla="*/ 4160600 w 8534400"/>
                  <a:gd name="connsiteY29" fmla="*/ 1085850 h 3172460"/>
                  <a:gd name="connsiteX30" fmla="*/ 4340000 w 8534400"/>
                  <a:gd name="connsiteY30" fmla="*/ 3172460 h 3172460"/>
                  <a:gd name="connsiteX31" fmla="*/ 4583450 w 8534400"/>
                  <a:gd name="connsiteY31" fmla="*/ 1206500 h 3172460"/>
                  <a:gd name="connsiteX32" fmla="*/ 4819727 w 8534400"/>
                  <a:gd name="connsiteY32" fmla="*/ 823913 h 3172460"/>
                  <a:gd name="connsiteX33" fmla="*/ 4915163 w 8534400"/>
                  <a:gd name="connsiteY33" fmla="*/ 2379663 h 3172460"/>
                  <a:gd name="connsiteX34" fmla="*/ 5095902 w 8534400"/>
                  <a:gd name="connsiteY34" fmla="*/ 1730375 h 3172460"/>
                  <a:gd name="connsiteX35" fmla="*/ 5364401 w 8534400"/>
                  <a:gd name="connsiteY35" fmla="*/ 1149350 h 3172460"/>
                  <a:gd name="connsiteX36" fmla="*/ 5486400 w 8534400"/>
                  <a:gd name="connsiteY36" fmla="*/ 2400300 h 3172460"/>
                  <a:gd name="connsiteX37" fmla="*/ 5562600 w 8534400"/>
                  <a:gd name="connsiteY37" fmla="*/ 2133600 h 3172460"/>
                  <a:gd name="connsiteX38" fmla="*/ 5816600 w 8534400"/>
                  <a:gd name="connsiteY38" fmla="*/ 1574800 h 3172460"/>
                  <a:gd name="connsiteX39" fmla="*/ 5969000 w 8534400"/>
                  <a:gd name="connsiteY39" fmla="*/ 2070100 h 3172460"/>
                  <a:gd name="connsiteX40" fmla="*/ 6054820 w 8534400"/>
                  <a:gd name="connsiteY40" fmla="*/ 1518920 h 3172460"/>
                  <a:gd name="connsiteX41" fmla="*/ 6197981 w 8534400"/>
                  <a:gd name="connsiteY41" fmla="*/ 1224280 h 3172460"/>
                  <a:gd name="connsiteX42" fmla="*/ 6362700 w 8534400"/>
                  <a:gd name="connsiteY42" fmla="*/ 2540000 h 3172460"/>
                  <a:gd name="connsiteX43" fmla="*/ 6540500 w 8534400"/>
                  <a:gd name="connsiteY43" fmla="*/ 2705100 h 3172460"/>
                  <a:gd name="connsiteX44" fmla="*/ 6743700 w 8534400"/>
                  <a:gd name="connsiteY44" fmla="*/ 177800 h 3172460"/>
                  <a:gd name="connsiteX45" fmla="*/ 6845300 w 8534400"/>
                  <a:gd name="connsiteY45" fmla="*/ 228600 h 3172460"/>
                  <a:gd name="connsiteX46" fmla="*/ 6934200 w 8534400"/>
                  <a:gd name="connsiteY46" fmla="*/ 850900 h 3172460"/>
                  <a:gd name="connsiteX47" fmla="*/ 7175500 w 8534400"/>
                  <a:gd name="connsiteY47" fmla="*/ 2590800 h 3172460"/>
                  <a:gd name="connsiteX48" fmla="*/ 7327900 w 8534400"/>
                  <a:gd name="connsiteY48" fmla="*/ 1511300 h 3172460"/>
                  <a:gd name="connsiteX49" fmla="*/ 7416800 w 8534400"/>
                  <a:gd name="connsiteY49" fmla="*/ 1981200 h 3172460"/>
                  <a:gd name="connsiteX50" fmla="*/ 7518400 w 8534400"/>
                  <a:gd name="connsiteY50" fmla="*/ 1587500 h 3172460"/>
                  <a:gd name="connsiteX51" fmla="*/ 7569200 w 8534400"/>
                  <a:gd name="connsiteY51" fmla="*/ 1155700 h 3172460"/>
                  <a:gd name="connsiteX52" fmla="*/ 7632700 w 8534400"/>
                  <a:gd name="connsiteY52" fmla="*/ 2095500 h 3172460"/>
                  <a:gd name="connsiteX53" fmla="*/ 7747000 w 8534400"/>
                  <a:gd name="connsiteY53" fmla="*/ 2425700 h 3172460"/>
                  <a:gd name="connsiteX54" fmla="*/ 7835900 w 8534400"/>
                  <a:gd name="connsiteY54" fmla="*/ 1866900 h 3172460"/>
                  <a:gd name="connsiteX55" fmla="*/ 7962900 w 8534400"/>
                  <a:gd name="connsiteY55" fmla="*/ 2044700 h 3172460"/>
                  <a:gd name="connsiteX56" fmla="*/ 8115300 w 8534400"/>
                  <a:gd name="connsiteY56" fmla="*/ 1155700 h 3172460"/>
                  <a:gd name="connsiteX57" fmla="*/ 8255000 w 8534400"/>
                  <a:gd name="connsiteY57" fmla="*/ 2070100 h 3172460"/>
                  <a:gd name="connsiteX58" fmla="*/ 8305800 w 8534400"/>
                  <a:gd name="connsiteY58" fmla="*/ 1943100 h 3172460"/>
                  <a:gd name="connsiteX59" fmla="*/ 8343900 w 8534400"/>
                  <a:gd name="connsiteY59" fmla="*/ 2070100 h 3172460"/>
                  <a:gd name="connsiteX60" fmla="*/ 8382000 w 8534400"/>
                  <a:gd name="connsiteY60" fmla="*/ 1930400 h 3172460"/>
                  <a:gd name="connsiteX61" fmla="*/ 8534400 w 8534400"/>
                  <a:gd name="connsiteY61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753132 w 8534400"/>
                  <a:gd name="connsiteY22" fmla="*/ 2323592 h 3172460"/>
                  <a:gd name="connsiteX23" fmla="*/ 3029141 w 8534400"/>
                  <a:gd name="connsiteY23" fmla="*/ 1858264 h 3172460"/>
                  <a:gd name="connsiteX24" fmla="*/ 3161297 w 8534400"/>
                  <a:gd name="connsiteY24" fmla="*/ 2488692 h 3172460"/>
                  <a:gd name="connsiteX25" fmla="*/ 3492500 w 8534400"/>
                  <a:gd name="connsiteY25" fmla="*/ 1803400 h 3172460"/>
                  <a:gd name="connsiteX26" fmla="*/ 3670300 w 8534400"/>
                  <a:gd name="connsiteY26" fmla="*/ 2349500 h 3172460"/>
                  <a:gd name="connsiteX27" fmla="*/ 3733800 w 8534400"/>
                  <a:gd name="connsiteY27" fmla="*/ 2146300 h 3172460"/>
                  <a:gd name="connsiteX28" fmla="*/ 3915743 w 8534400"/>
                  <a:gd name="connsiteY28" fmla="*/ 0 h 3172460"/>
                  <a:gd name="connsiteX29" fmla="*/ 4160600 w 8534400"/>
                  <a:gd name="connsiteY29" fmla="*/ 1085850 h 3172460"/>
                  <a:gd name="connsiteX30" fmla="*/ 4340000 w 8534400"/>
                  <a:gd name="connsiteY30" fmla="*/ 3172460 h 3172460"/>
                  <a:gd name="connsiteX31" fmla="*/ 4583450 w 8534400"/>
                  <a:gd name="connsiteY31" fmla="*/ 1206500 h 3172460"/>
                  <a:gd name="connsiteX32" fmla="*/ 4819727 w 8534400"/>
                  <a:gd name="connsiteY32" fmla="*/ 823913 h 3172460"/>
                  <a:gd name="connsiteX33" fmla="*/ 4915163 w 8534400"/>
                  <a:gd name="connsiteY33" fmla="*/ 2379663 h 3172460"/>
                  <a:gd name="connsiteX34" fmla="*/ 5095902 w 8534400"/>
                  <a:gd name="connsiteY34" fmla="*/ 1730375 h 3172460"/>
                  <a:gd name="connsiteX35" fmla="*/ 5364401 w 8534400"/>
                  <a:gd name="connsiteY35" fmla="*/ 1149350 h 3172460"/>
                  <a:gd name="connsiteX36" fmla="*/ 5486400 w 8534400"/>
                  <a:gd name="connsiteY36" fmla="*/ 2400300 h 3172460"/>
                  <a:gd name="connsiteX37" fmla="*/ 5562600 w 8534400"/>
                  <a:gd name="connsiteY37" fmla="*/ 2133600 h 3172460"/>
                  <a:gd name="connsiteX38" fmla="*/ 5816600 w 8534400"/>
                  <a:gd name="connsiteY38" fmla="*/ 1574800 h 3172460"/>
                  <a:gd name="connsiteX39" fmla="*/ 5969000 w 8534400"/>
                  <a:gd name="connsiteY39" fmla="*/ 2070100 h 3172460"/>
                  <a:gd name="connsiteX40" fmla="*/ 6054820 w 8534400"/>
                  <a:gd name="connsiteY40" fmla="*/ 1518920 h 3172460"/>
                  <a:gd name="connsiteX41" fmla="*/ 6197981 w 8534400"/>
                  <a:gd name="connsiteY41" fmla="*/ 1224280 h 3172460"/>
                  <a:gd name="connsiteX42" fmla="*/ 6362700 w 8534400"/>
                  <a:gd name="connsiteY42" fmla="*/ 2540000 h 3172460"/>
                  <a:gd name="connsiteX43" fmla="*/ 6540500 w 8534400"/>
                  <a:gd name="connsiteY43" fmla="*/ 2705100 h 3172460"/>
                  <a:gd name="connsiteX44" fmla="*/ 6743700 w 8534400"/>
                  <a:gd name="connsiteY44" fmla="*/ 177800 h 3172460"/>
                  <a:gd name="connsiteX45" fmla="*/ 6845300 w 8534400"/>
                  <a:gd name="connsiteY45" fmla="*/ 228600 h 3172460"/>
                  <a:gd name="connsiteX46" fmla="*/ 6934200 w 8534400"/>
                  <a:gd name="connsiteY46" fmla="*/ 850900 h 3172460"/>
                  <a:gd name="connsiteX47" fmla="*/ 7175500 w 8534400"/>
                  <a:gd name="connsiteY47" fmla="*/ 2590800 h 3172460"/>
                  <a:gd name="connsiteX48" fmla="*/ 7327900 w 8534400"/>
                  <a:gd name="connsiteY48" fmla="*/ 1511300 h 3172460"/>
                  <a:gd name="connsiteX49" fmla="*/ 7416800 w 8534400"/>
                  <a:gd name="connsiteY49" fmla="*/ 1981200 h 3172460"/>
                  <a:gd name="connsiteX50" fmla="*/ 7518400 w 8534400"/>
                  <a:gd name="connsiteY50" fmla="*/ 1587500 h 3172460"/>
                  <a:gd name="connsiteX51" fmla="*/ 7569200 w 8534400"/>
                  <a:gd name="connsiteY51" fmla="*/ 1155700 h 3172460"/>
                  <a:gd name="connsiteX52" fmla="*/ 7632700 w 8534400"/>
                  <a:gd name="connsiteY52" fmla="*/ 2095500 h 3172460"/>
                  <a:gd name="connsiteX53" fmla="*/ 7747000 w 8534400"/>
                  <a:gd name="connsiteY53" fmla="*/ 2425700 h 3172460"/>
                  <a:gd name="connsiteX54" fmla="*/ 7835900 w 8534400"/>
                  <a:gd name="connsiteY54" fmla="*/ 1866900 h 3172460"/>
                  <a:gd name="connsiteX55" fmla="*/ 7962900 w 8534400"/>
                  <a:gd name="connsiteY55" fmla="*/ 2044700 h 3172460"/>
                  <a:gd name="connsiteX56" fmla="*/ 8115300 w 8534400"/>
                  <a:gd name="connsiteY56" fmla="*/ 1155700 h 3172460"/>
                  <a:gd name="connsiteX57" fmla="*/ 8255000 w 8534400"/>
                  <a:gd name="connsiteY57" fmla="*/ 2070100 h 3172460"/>
                  <a:gd name="connsiteX58" fmla="*/ 8305800 w 8534400"/>
                  <a:gd name="connsiteY58" fmla="*/ 1943100 h 3172460"/>
                  <a:gd name="connsiteX59" fmla="*/ 8343900 w 8534400"/>
                  <a:gd name="connsiteY59" fmla="*/ 2070100 h 3172460"/>
                  <a:gd name="connsiteX60" fmla="*/ 8382000 w 8534400"/>
                  <a:gd name="connsiteY60" fmla="*/ 1930400 h 3172460"/>
                  <a:gd name="connsiteX61" fmla="*/ 8534400 w 8534400"/>
                  <a:gd name="connsiteY61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788845 w 8534400"/>
                  <a:gd name="connsiteY22" fmla="*/ 2384552 h 3172460"/>
                  <a:gd name="connsiteX23" fmla="*/ 3029141 w 8534400"/>
                  <a:gd name="connsiteY23" fmla="*/ 1858264 h 3172460"/>
                  <a:gd name="connsiteX24" fmla="*/ 3161297 w 8534400"/>
                  <a:gd name="connsiteY24" fmla="*/ 2488692 h 3172460"/>
                  <a:gd name="connsiteX25" fmla="*/ 3492500 w 8534400"/>
                  <a:gd name="connsiteY25" fmla="*/ 1803400 h 3172460"/>
                  <a:gd name="connsiteX26" fmla="*/ 3670300 w 8534400"/>
                  <a:gd name="connsiteY26" fmla="*/ 2349500 h 3172460"/>
                  <a:gd name="connsiteX27" fmla="*/ 3733800 w 8534400"/>
                  <a:gd name="connsiteY27" fmla="*/ 2146300 h 3172460"/>
                  <a:gd name="connsiteX28" fmla="*/ 3915743 w 8534400"/>
                  <a:gd name="connsiteY28" fmla="*/ 0 h 3172460"/>
                  <a:gd name="connsiteX29" fmla="*/ 4160600 w 8534400"/>
                  <a:gd name="connsiteY29" fmla="*/ 1085850 h 3172460"/>
                  <a:gd name="connsiteX30" fmla="*/ 4340000 w 8534400"/>
                  <a:gd name="connsiteY30" fmla="*/ 3172460 h 3172460"/>
                  <a:gd name="connsiteX31" fmla="*/ 4583450 w 8534400"/>
                  <a:gd name="connsiteY31" fmla="*/ 1206500 h 3172460"/>
                  <a:gd name="connsiteX32" fmla="*/ 4819727 w 8534400"/>
                  <a:gd name="connsiteY32" fmla="*/ 823913 h 3172460"/>
                  <a:gd name="connsiteX33" fmla="*/ 4915163 w 8534400"/>
                  <a:gd name="connsiteY33" fmla="*/ 2379663 h 3172460"/>
                  <a:gd name="connsiteX34" fmla="*/ 5095902 w 8534400"/>
                  <a:gd name="connsiteY34" fmla="*/ 1730375 h 3172460"/>
                  <a:gd name="connsiteX35" fmla="*/ 5364401 w 8534400"/>
                  <a:gd name="connsiteY35" fmla="*/ 1149350 h 3172460"/>
                  <a:gd name="connsiteX36" fmla="*/ 5486400 w 8534400"/>
                  <a:gd name="connsiteY36" fmla="*/ 2400300 h 3172460"/>
                  <a:gd name="connsiteX37" fmla="*/ 5562600 w 8534400"/>
                  <a:gd name="connsiteY37" fmla="*/ 2133600 h 3172460"/>
                  <a:gd name="connsiteX38" fmla="*/ 5816600 w 8534400"/>
                  <a:gd name="connsiteY38" fmla="*/ 1574800 h 3172460"/>
                  <a:gd name="connsiteX39" fmla="*/ 5969000 w 8534400"/>
                  <a:gd name="connsiteY39" fmla="*/ 2070100 h 3172460"/>
                  <a:gd name="connsiteX40" fmla="*/ 6054820 w 8534400"/>
                  <a:gd name="connsiteY40" fmla="*/ 1518920 h 3172460"/>
                  <a:gd name="connsiteX41" fmla="*/ 6197981 w 8534400"/>
                  <a:gd name="connsiteY41" fmla="*/ 1224280 h 3172460"/>
                  <a:gd name="connsiteX42" fmla="*/ 6362700 w 8534400"/>
                  <a:gd name="connsiteY42" fmla="*/ 2540000 h 3172460"/>
                  <a:gd name="connsiteX43" fmla="*/ 6540500 w 8534400"/>
                  <a:gd name="connsiteY43" fmla="*/ 2705100 h 3172460"/>
                  <a:gd name="connsiteX44" fmla="*/ 6743700 w 8534400"/>
                  <a:gd name="connsiteY44" fmla="*/ 177800 h 3172460"/>
                  <a:gd name="connsiteX45" fmla="*/ 6845300 w 8534400"/>
                  <a:gd name="connsiteY45" fmla="*/ 228600 h 3172460"/>
                  <a:gd name="connsiteX46" fmla="*/ 6934200 w 8534400"/>
                  <a:gd name="connsiteY46" fmla="*/ 850900 h 3172460"/>
                  <a:gd name="connsiteX47" fmla="*/ 7175500 w 8534400"/>
                  <a:gd name="connsiteY47" fmla="*/ 2590800 h 3172460"/>
                  <a:gd name="connsiteX48" fmla="*/ 7327900 w 8534400"/>
                  <a:gd name="connsiteY48" fmla="*/ 1511300 h 3172460"/>
                  <a:gd name="connsiteX49" fmla="*/ 7416800 w 8534400"/>
                  <a:gd name="connsiteY49" fmla="*/ 1981200 h 3172460"/>
                  <a:gd name="connsiteX50" fmla="*/ 7518400 w 8534400"/>
                  <a:gd name="connsiteY50" fmla="*/ 1587500 h 3172460"/>
                  <a:gd name="connsiteX51" fmla="*/ 7569200 w 8534400"/>
                  <a:gd name="connsiteY51" fmla="*/ 1155700 h 3172460"/>
                  <a:gd name="connsiteX52" fmla="*/ 7632700 w 8534400"/>
                  <a:gd name="connsiteY52" fmla="*/ 2095500 h 3172460"/>
                  <a:gd name="connsiteX53" fmla="*/ 7747000 w 8534400"/>
                  <a:gd name="connsiteY53" fmla="*/ 2425700 h 3172460"/>
                  <a:gd name="connsiteX54" fmla="*/ 7835900 w 8534400"/>
                  <a:gd name="connsiteY54" fmla="*/ 1866900 h 3172460"/>
                  <a:gd name="connsiteX55" fmla="*/ 7962900 w 8534400"/>
                  <a:gd name="connsiteY55" fmla="*/ 2044700 h 3172460"/>
                  <a:gd name="connsiteX56" fmla="*/ 8115300 w 8534400"/>
                  <a:gd name="connsiteY56" fmla="*/ 1155700 h 3172460"/>
                  <a:gd name="connsiteX57" fmla="*/ 8255000 w 8534400"/>
                  <a:gd name="connsiteY57" fmla="*/ 2070100 h 3172460"/>
                  <a:gd name="connsiteX58" fmla="*/ 8305800 w 8534400"/>
                  <a:gd name="connsiteY58" fmla="*/ 1943100 h 3172460"/>
                  <a:gd name="connsiteX59" fmla="*/ 8343900 w 8534400"/>
                  <a:gd name="connsiteY59" fmla="*/ 2070100 h 3172460"/>
                  <a:gd name="connsiteX60" fmla="*/ 8382000 w 8534400"/>
                  <a:gd name="connsiteY60" fmla="*/ 1930400 h 3172460"/>
                  <a:gd name="connsiteX61" fmla="*/ 8534400 w 8534400"/>
                  <a:gd name="connsiteY61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66700 w 8534400"/>
                  <a:gd name="connsiteY3" fmla="*/ 1701800 h 3172460"/>
                  <a:gd name="connsiteX4" fmla="*/ 431800 w 8534400"/>
                  <a:gd name="connsiteY4" fmla="*/ 2743200 h 3172460"/>
                  <a:gd name="connsiteX5" fmla="*/ 533400 w 8534400"/>
                  <a:gd name="connsiteY5" fmla="*/ 2133600 h 3172460"/>
                  <a:gd name="connsiteX6" fmla="*/ 673100 w 8534400"/>
                  <a:gd name="connsiteY6" fmla="*/ 2857500 h 3172460"/>
                  <a:gd name="connsiteX7" fmla="*/ 876300 w 8534400"/>
                  <a:gd name="connsiteY7" fmla="*/ 1511300 h 3172460"/>
                  <a:gd name="connsiteX8" fmla="*/ 1003300 w 8534400"/>
                  <a:gd name="connsiteY8" fmla="*/ 2032000 h 3172460"/>
                  <a:gd name="connsiteX9" fmla="*/ 1104900 w 8534400"/>
                  <a:gd name="connsiteY9" fmla="*/ 2108200 h 3172460"/>
                  <a:gd name="connsiteX10" fmla="*/ 1244600 w 8534400"/>
                  <a:gd name="connsiteY10" fmla="*/ 927100 h 3172460"/>
                  <a:gd name="connsiteX11" fmla="*/ 1308100 w 8534400"/>
                  <a:gd name="connsiteY11" fmla="*/ 457200 h 3172460"/>
                  <a:gd name="connsiteX12" fmla="*/ 1473200 w 8534400"/>
                  <a:gd name="connsiteY12" fmla="*/ 1143000 h 3172460"/>
                  <a:gd name="connsiteX13" fmla="*/ 1536700 w 8534400"/>
                  <a:gd name="connsiteY13" fmla="*/ 1689100 h 3172460"/>
                  <a:gd name="connsiteX14" fmla="*/ 1714500 w 8534400"/>
                  <a:gd name="connsiteY14" fmla="*/ 2755900 h 3172460"/>
                  <a:gd name="connsiteX15" fmla="*/ 1841500 w 8534400"/>
                  <a:gd name="connsiteY15" fmla="*/ 1511300 h 3172460"/>
                  <a:gd name="connsiteX16" fmla="*/ 2082800 w 8534400"/>
                  <a:gd name="connsiteY16" fmla="*/ 1130300 h 3172460"/>
                  <a:gd name="connsiteX17" fmla="*/ 2146300 w 8534400"/>
                  <a:gd name="connsiteY17" fmla="*/ 1600200 h 3172460"/>
                  <a:gd name="connsiteX18" fmla="*/ 2286000 w 8534400"/>
                  <a:gd name="connsiteY18" fmla="*/ 2425700 h 3172460"/>
                  <a:gd name="connsiteX19" fmla="*/ 2400300 w 8534400"/>
                  <a:gd name="connsiteY19" fmla="*/ 2006600 h 3172460"/>
                  <a:gd name="connsiteX20" fmla="*/ 2667000 w 8534400"/>
                  <a:gd name="connsiteY20" fmla="*/ 863600 h 3172460"/>
                  <a:gd name="connsiteX21" fmla="*/ 2788845 w 8534400"/>
                  <a:gd name="connsiteY21" fmla="*/ 2384552 h 3172460"/>
                  <a:gd name="connsiteX22" fmla="*/ 3029141 w 8534400"/>
                  <a:gd name="connsiteY22" fmla="*/ 1858264 h 3172460"/>
                  <a:gd name="connsiteX23" fmla="*/ 3161297 w 8534400"/>
                  <a:gd name="connsiteY23" fmla="*/ 2488692 h 3172460"/>
                  <a:gd name="connsiteX24" fmla="*/ 3492500 w 8534400"/>
                  <a:gd name="connsiteY24" fmla="*/ 1803400 h 3172460"/>
                  <a:gd name="connsiteX25" fmla="*/ 3670300 w 8534400"/>
                  <a:gd name="connsiteY25" fmla="*/ 2349500 h 3172460"/>
                  <a:gd name="connsiteX26" fmla="*/ 3733800 w 8534400"/>
                  <a:gd name="connsiteY26" fmla="*/ 2146300 h 3172460"/>
                  <a:gd name="connsiteX27" fmla="*/ 3915743 w 8534400"/>
                  <a:gd name="connsiteY27" fmla="*/ 0 h 3172460"/>
                  <a:gd name="connsiteX28" fmla="*/ 4160600 w 8534400"/>
                  <a:gd name="connsiteY28" fmla="*/ 1085850 h 3172460"/>
                  <a:gd name="connsiteX29" fmla="*/ 4340000 w 8534400"/>
                  <a:gd name="connsiteY29" fmla="*/ 3172460 h 3172460"/>
                  <a:gd name="connsiteX30" fmla="*/ 4583450 w 8534400"/>
                  <a:gd name="connsiteY30" fmla="*/ 1206500 h 3172460"/>
                  <a:gd name="connsiteX31" fmla="*/ 4819727 w 8534400"/>
                  <a:gd name="connsiteY31" fmla="*/ 823913 h 3172460"/>
                  <a:gd name="connsiteX32" fmla="*/ 4915163 w 8534400"/>
                  <a:gd name="connsiteY32" fmla="*/ 2379663 h 3172460"/>
                  <a:gd name="connsiteX33" fmla="*/ 5095902 w 8534400"/>
                  <a:gd name="connsiteY33" fmla="*/ 1730375 h 3172460"/>
                  <a:gd name="connsiteX34" fmla="*/ 5364401 w 8534400"/>
                  <a:gd name="connsiteY34" fmla="*/ 1149350 h 3172460"/>
                  <a:gd name="connsiteX35" fmla="*/ 5486400 w 8534400"/>
                  <a:gd name="connsiteY35" fmla="*/ 2400300 h 3172460"/>
                  <a:gd name="connsiteX36" fmla="*/ 5562600 w 8534400"/>
                  <a:gd name="connsiteY36" fmla="*/ 2133600 h 3172460"/>
                  <a:gd name="connsiteX37" fmla="*/ 5816600 w 8534400"/>
                  <a:gd name="connsiteY37" fmla="*/ 1574800 h 3172460"/>
                  <a:gd name="connsiteX38" fmla="*/ 5969000 w 8534400"/>
                  <a:gd name="connsiteY38" fmla="*/ 2070100 h 3172460"/>
                  <a:gd name="connsiteX39" fmla="*/ 6054820 w 8534400"/>
                  <a:gd name="connsiteY39" fmla="*/ 1518920 h 3172460"/>
                  <a:gd name="connsiteX40" fmla="*/ 6197981 w 8534400"/>
                  <a:gd name="connsiteY40" fmla="*/ 1224280 h 3172460"/>
                  <a:gd name="connsiteX41" fmla="*/ 6362700 w 8534400"/>
                  <a:gd name="connsiteY41" fmla="*/ 2540000 h 3172460"/>
                  <a:gd name="connsiteX42" fmla="*/ 6540500 w 8534400"/>
                  <a:gd name="connsiteY42" fmla="*/ 2705100 h 3172460"/>
                  <a:gd name="connsiteX43" fmla="*/ 6743700 w 8534400"/>
                  <a:gd name="connsiteY43" fmla="*/ 177800 h 3172460"/>
                  <a:gd name="connsiteX44" fmla="*/ 6845300 w 8534400"/>
                  <a:gd name="connsiteY44" fmla="*/ 228600 h 3172460"/>
                  <a:gd name="connsiteX45" fmla="*/ 6934200 w 8534400"/>
                  <a:gd name="connsiteY45" fmla="*/ 850900 h 3172460"/>
                  <a:gd name="connsiteX46" fmla="*/ 7175500 w 8534400"/>
                  <a:gd name="connsiteY46" fmla="*/ 2590800 h 3172460"/>
                  <a:gd name="connsiteX47" fmla="*/ 7327900 w 8534400"/>
                  <a:gd name="connsiteY47" fmla="*/ 1511300 h 3172460"/>
                  <a:gd name="connsiteX48" fmla="*/ 7416800 w 8534400"/>
                  <a:gd name="connsiteY48" fmla="*/ 1981200 h 3172460"/>
                  <a:gd name="connsiteX49" fmla="*/ 7518400 w 8534400"/>
                  <a:gd name="connsiteY49" fmla="*/ 1587500 h 3172460"/>
                  <a:gd name="connsiteX50" fmla="*/ 7569200 w 8534400"/>
                  <a:gd name="connsiteY50" fmla="*/ 1155700 h 3172460"/>
                  <a:gd name="connsiteX51" fmla="*/ 7632700 w 8534400"/>
                  <a:gd name="connsiteY51" fmla="*/ 2095500 h 3172460"/>
                  <a:gd name="connsiteX52" fmla="*/ 7747000 w 8534400"/>
                  <a:gd name="connsiteY52" fmla="*/ 2425700 h 3172460"/>
                  <a:gd name="connsiteX53" fmla="*/ 7835900 w 8534400"/>
                  <a:gd name="connsiteY53" fmla="*/ 1866900 h 3172460"/>
                  <a:gd name="connsiteX54" fmla="*/ 7962900 w 8534400"/>
                  <a:gd name="connsiteY54" fmla="*/ 2044700 h 3172460"/>
                  <a:gd name="connsiteX55" fmla="*/ 8115300 w 8534400"/>
                  <a:gd name="connsiteY55" fmla="*/ 1155700 h 3172460"/>
                  <a:gd name="connsiteX56" fmla="*/ 8255000 w 8534400"/>
                  <a:gd name="connsiteY56" fmla="*/ 2070100 h 3172460"/>
                  <a:gd name="connsiteX57" fmla="*/ 8305800 w 8534400"/>
                  <a:gd name="connsiteY57" fmla="*/ 1943100 h 3172460"/>
                  <a:gd name="connsiteX58" fmla="*/ 8343900 w 8534400"/>
                  <a:gd name="connsiteY58" fmla="*/ 2070100 h 3172460"/>
                  <a:gd name="connsiteX59" fmla="*/ 8382000 w 8534400"/>
                  <a:gd name="connsiteY59" fmla="*/ 1930400 h 3172460"/>
                  <a:gd name="connsiteX60" fmla="*/ 8534400 w 8534400"/>
                  <a:gd name="connsiteY60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66700 w 8534400"/>
                  <a:gd name="connsiteY3" fmla="*/ 1701800 h 3172460"/>
                  <a:gd name="connsiteX4" fmla="*/ 431800 w 8534400"/>
                  <a:gd name="connsiteY4" fmla="*/ 2743200 h 3172460"/>
                  <a:gd name="connsiteX5" fmla="*/ 533400 w 8534400"/>
                  <a:gd name="connsiteY5" fmla="*/ 2133600 h 3172460"/>
                  <a:gd name="connsiteX6" fmla="*/ 673100 w 8534400"/>
                  <a:gd name="connsiteY6" fmla="*/ 2857500 h 3172460"/>
                  <a:gd name="connsiteX7" fmla="*/ 876300 w 8534400"/>
                  <a:gd name="connsiteY7" fmla="*/ 1511300 h 3172460"/>
                  <a:gd name="connsiteX8" fmla="*/ 1003300 w 8534400"/>
                  <a:gd name="connsiteY8" fmla="*/ 2032000 h 3172460"/>
                  <a:gd name="connsiteX9" fmla="*/ 1104900 w 8534400"/>
                  <a:gd name="connsiteY9" fmla="*/ 2108200 h 3172460"/>
                  <a:gd name="connsiteX10" fmla="*/ 1244600 w 8534400"/>
                  <a:gd name="connsiteY10" fmla="*/ 927100 h 3172460"/>
                  <a:gd name="connsiteX11" fmla="*/ 1308100 w 8534400"/>
                  <a:gd name="connsiteY11" fmla="*/ 457200 h 3172460"/>
                  <a:gd name="connsiteX12" fmla="*/ 1473200 w 8534400"/>
                  <a:gd name="connsiteY12" fmla="*/ 1143000 h 3172460"/>
                  <a:gd name="connsiteX13" fmla="*/ 1536700 w 8534400"/>
                  <a:gd name="connsiteY13" fmla="*/ 1689100 h 3172460"/>
                  <a:gd name="connsiteX14" fmla="*/ 1714500 w 8534400"/>
                  <a:gd name="connsiteY14" fmla="*/ 2755900 h 3172460"/>
                  <a:gd name="connsiteX15" fmla="*/ 1841500 w 8534400"/>
                  <a:gd name="connsiteY15" fmla="*/ 1511300 h 3172460"/>
                  <a:gd name="connsiteX16" fmla="*/ 2082800 w 8534400"/>
                  <a:gd name="connsiteY16" fmla="*/ 1130300 h 3172460"/>
                  <a:gd name="connsiteX17" fmla="*/ 2146300 w 8534400"/>
                  <a:gd name="connsiteY17" fmla="*/ 1600200 h 3172460"/>
                  <a:gd name="connsiteX18" fmla="*/ 2286000 w 8534400"/>
                  <a:gd name="connsiteY18" fmla="*/ 2425700 h 3172460"/>
                  <a:gd name="connsiteX19" fmla="*/ 2400300 w 8534400"/>
                  <a:gd name="connsiteY19" fmla="*/ 2006600 h 3172460"/>
                  <a:gd name="connsiteX20" fmla="*/ 2667000 w 8534400"/>
                  <a:gd name="connsiteY20" fmla="*/ 863600 h 3172460"/>
                  <a:gd name="connsiteX21" fmla="*/ 2788845 w 8534400"/>
                  <a:gd name="connsiteY21" fmla="*/ 2384552 h 3172460"/>
                  <a:gd name="connsiteX22" fmla="*/ 3029141 w 8534400"/>
                  <a:gd name="connsiteY22" fmla="*/ 1858264 h 3172460"/>
                  <a:gd name="connsiteX23" fmla="*/ 3161297 w 8534400"/>
                  <a:gd name="connsiteY23" fmla="*/ 2488692 h 3172460"/>
                  <a:gd name="connsiteX24" fmla="*/ 3492500 w 8534400"/>
                  <a:gd name="connsiteY24" fmla="*/ 1803400 h 3172460"/>
                  <a:gd name="connsiteX25" fmla="*/ 3670300 w 8534400"/>
                  <a:gd name="connsiteY25" fmla="*/ 2349500 h 3172460"/>
                  <a:gd name="connsiteX26" fmla="*/ 3733800 w 8534400"/>
                  <a:gd name="connsiteY26" fmla="*/ 2146300 h 3172460"/>
                  <a:gd name="connsiteX27" fmla="*/ 3915743 w 8534400"/>
                  <a:gd name="connsiteY27" fmla="*/ 0 h 3172460"/>
                  <a:gd name="connsiteX28" fmla="*/ 4160600 w 8534400"/>
                  <a:gd name="connsiteY28" fmla="*/ 1085850 h 3172460"/>
                  <a:gd name="connsiteX29" fmla="*/ 4340000 w 8534400"/>
                  <a:gd name="connsiteY29" fmla="*/ 3172460 h 3172460"/>
                  <a:gd name="connsiteX30" fmla="*/ 4583450 w 8534400"/>
                  <a:gd name="connsiteY30" fmla="*/ 1206500 h 3172460"/>
                  <a:gd name="connsiteX31" fmla="*/ 4819727 w 8534400"/>
                  <a:gd name="connsiteY31" fmla="*/ 823913 h 3172460"/>
                  <a:gd name="connsiteX32" fmla="*/ 4915163 w 8534400"/>
                  <a:gd name="connsiteY32" fmla="*/ 2379663 h 3172460"/>
                  <a:gd name="connsiteX33" fmla="*/ 5095902 w 8534400"/>
                  <a:gd name="connsiteY33" fmla="*/ 1730375 h 3172460"/>
                  <a:gd name="connsiteX34" fmla="*/ 5364401 w 8534400"/>
                  <a:gd name="connsiteY34" fmla="*/ 1149350 h 3172460"/>
                  <a:gd name="connsiteX35" fmla="*/ 5486400 w 8534400"/>
                  <a:gd name="connsiteY35" fmla="*/ 2400300 h 3172460"/>
                  <a:gd name="connsiteX36" fmla="*/ 5562600 w 8534400"/>
                  <a:gd name="connsiteY36" fmla="*/ 2133600 h 3172460"/>
                  <a:gd name="connsiteX37" fmla="*/ 5816600 w 8534400"/>
                  <a:gd name="connsiteY37" fmla="*/ 1574800 h 3172460"/>
                  <a:gd name="connsiteX38" fmla="*/ 5969000 w 8534400"/>
                  <a:gd name="connsiteY38" fmla="*/ 2070100 h 3172460"/>
                  <a:gd name="connsiteX39" fmla="*/ 6054820 w 8534400"/>
                  <a:gd name="connsiteY39" fmla="*/ 1518920 h 3172460"/>
                  <a:gd name="connsiteX40" fmla="*/ 6197981 w 8534400"/>
                  <a:gd name="connsiteY40" fmla="*/ 1224280 h 3172460"/>
                  <a:gd name="connsiteX41" fmla="*/ 6362700 w 8534400"/>
                  <a:gd name="connsiteY41" fmla="*/ 2540000 h 3172460"/>
                  <a:gd name="connsiteX42" fmla="*/ 6540500 w 8534400"/>
                  <a:gd name="connsiteY42" fmla="*/ 2705100 h 3172460"/>
                  <a:gd name="connsiteX43" fmla="*/ 6743700 w 8534400"/>
                  <a:gd name="connsiteY43" fmla="*/ 177800 h 3172460"/>
                  <a:gd name="connsiteX44" fmla="*/ 6845300 w 8534400"/>
                  <a:gd name="connsiteY44" fmla="*/ 228600 h 3172460"/>
                  <a:gd name="connsiteX45" fmla="*/ 6934200 w 8534400"/>
                  <a:gd name="connsiteY45" fmla="*/ 850900 h 3172460"/>
                  <a:gd name="connsiteX46" fmla="*/ 7175500 w 8534400"/>
                  <a:gd name="connsiteY46" fmla="*/ 2590800 h 3172460"/>
                  <a:gd name="connsiteX47" fmla="*/ 7327900 w 8534400"/>
                  <a:gd name="connsiteY47" fmla="*/ 1511300 h 3172460"/>
                  <a:gd name="connsiteX48" fmla="*/ 7416800 w 8534400"/>
                  <a:gd name="connsiteY48" fmla="*/ 1981200 h 3172460"/>
                  <a:gd name="connsiteX49" fmla="*/ 7518400 w 8534400"/>
                  <a:gd name="connsiteY49" fmla="*/ 1587500 h 3172460"/>
                  <a:gd name="connsiteX50" fmla="*/ 7569200 w 8534400"/>
                  <a:gd name="connsiteY50" fmla="*/ 1155700 h 3172460"/>
                  <a:gd name="connsiteX51" fmla="*/ 7632700 w 8534400"/>
                  <a:gd name="connsiteY51" fmla="*/ 2095500 h 3172460"/>
                  <a:gd name="connsiteX52" fmla="*/ 7747000 w 8534400"/>
                  <a:gd name="connsiteY52" fmla="*/ 2425700 h 3172460"/>
                  <a:gd name="connsiteX53" fmla="*/ 7835900 w 8534400"/>
                  <a:gd name="connsiteY53" fmla="*/ 1866900 h 3172460"/>
                  <a:gd name="connsiteX54" fmla="*/ 7962900 w 8534400"/>
                  <a:gd name="connsiteY54" fmla="*/ 2044700 h 3172460"/>
                  <a:gd name="connsiteX55" fmla="*/ 8115300 w 8534400"/>
                  <a:gd name="connsiteY55" fmla="*/ 1155700 h 3172460"/>
                  <a:gd name="connsiteX56" fmla="*/ 8255000 w 8534400"/>
                  <a:gd name="connsiteY56" fmla="*/ 2070100 h 3172460"/>
                  <a:gd name="connsiteX57" fmla="*/ 8305800 w 8534400"/>
                  <a:gd name="connsiteY57" fmla="*/ 1943100 h 3172460"/>
                  <a:gd name="connsiteX58" fmla="*/ 8382000 w 8534400"/>
                  <a:gd name="connsiteY58" fmla="*/ 1930400 h 3172460"/>
                  <a:gd name="connsiteX59" fmla="*/ 8534400 w 8534400"/>
                  <a:gd name="connsiteY59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66700 w 8534400"/>
                  <a:gd name="connsiteY3" fmla="*/ 1701800 h 3172460"/>
                  <a:gd name="connsiteX4" fmla="*/ 431800 w 8534400"/>
                  <a:gd name="connsiteY4" fmla="*/ 2743200 h 3172460"/>
                  <a:gd name="connsiteX5" fmla="*/ 533400 w 8534400"/>
                  <a:gd name="connsiteY5" fmla="*/ 2133600 h 3172460"/>
                  <a:gd name="connsiteX6" fmla="*/ 673100 w 8534400"/>
                  <a:gd name="connsiteY6" fmla="*/ 2857500 h 3172460"/>
                  <a:gd name="connsiteX7" fmla="*/ 876300 w 8534400"/>
                  <a:gd name="connsiteY7" fmla="*/ 1511300 h 3172460"/>
                  <a:gd name="connsiteX8" fmla="*/ 1003300 w 8534400"/>
                  <a:gd name="connsiteY8" fmla="*/ 2032000 h 3172460"/>
                  <a:gd name="connsiteX9" fmla="*/ 1104900 w 8534400"/>
                  <a:gd name="connsiteY9" fmla="*/ 2108200 h 3172460"/>
                  <a:gd name="connsiteX10" fmla="*/ 1244600 w 8534400"/>
                  <a:gd name="connsiteY10" fmla="*/ 927100 h 3172460"/>
                  <a:gd name="connsiteX11" fmla="*/ 1308100 w 8534400"/>
                  <a:gd name="connsiteY11" fmla="*/ 457200 h 3172460"/>
                  <a:gd name="connsiteX12" fmla="*/ 1473200 w 8534400"/>
                  <a:gd name="connsiteY12" fmla="*/ 1143000 h 3172460"/>
                  <a:gd name="connsiteX13" fmla="*/ 1536700 w 8534400"/>
                  <a:gd name="connsiteY13" fmla="*/ 1689100 h 3172460"/>
                  <a:gd name="connsiteX14" fmla="*/ 1714500 w 8534400"/>
                  <a:gd name="connsiteY14" fmla="*/ 2755900 h 3172460"/>
                  <a:gd name="connsiteX15" fmla="*/ 1841500 w 8534400"/>
                  <a:gd name="connsiteY15" fmla="*/ 1511300 h 3172460"/>
                  <a:gd name="connsiteX16" fmla="*/ 2082800 w 8534400"/>
                  <a:gd name="connsiteY16" fmla="*/ 1130300 h 3172460"/>
                  <a:gd name="connsiteX17" fmla="*/ 2146300 w 8534400"/>
                  <a:gd name="connsiteY17" fmla="*/ 1600200 h 3172460"/>
                  <a:gd name="connsiteX18" fmla="*/ 2286000 w 8534400"/>
                  <a:gd name="connsiteY18" fmla="*/ 2425700 h 3172460"/>
                  <a:gd name="connsiteX19" fmla="*/ 2400300 w 8534400"/>
                  <a:gd name="connsiteY19" fmla="*/ 2006600 h 3172460"/>
                  <a:gd name="connsiteX20" fmla="*/ 2667000 w 8534400"/>
                  <a:gd name="connsiteY20" fmla="*/ 863600 h 3172460"/>
                  <a:gd name="connsiteX21" fmla="*/ 2788845 w 8534400"/>
                  <a:gd name="connsiteY21" fmla="*/ 2384552 h 3172460"/>
                  <a:gd name="connsiteX22" fmla="*/ 3029141 w 8534400"/>
                  <a:gd name="connsiteY22" fmla="*/ 1858264 h 3172460"/>
                  <a:gd name="connsiteX23" fmla="*/ 3161297 w 8534400"/>
                  <a:gd name="connsiteY23" fmla="*/ 2488692 h 3172460"/>
                  <a:gd name="connsiteX24" fmla="*/ 3492500 w 8534400"/>
                  <a:gd name="connsiteY24" fmla="*/ 1803400 h 3172460"/>
                  <a:gd name="connsiteX25" fmla="*/ 3670300 w 8534400"/>
                  <a:gd name="connsiteY25" fmla="*/ 2349500 h 3172460"/>
                  <a:gd name="connsiteX26" fmla="*/ 3733800 w 8534400"/>
                  <a:gd name="connsiteY26" fmla="*/ 2146300 h 3172460"/>
                  <a:gd name="connsiteX27" fmla="*/ 3915743 w 8534400"/>
                  <a:gd name="connsiteY27" fmla="*/ 0 h 3172460"/>
                  <a:gd name="connsiteX28" fmla="*/ 4160600 w 8534400"/>
                  <a:gd name="connsiteY28" fmla="*/ 1085850 h 3172460"/>
                  <a:gd name="connsiteX29" fmla="*/ 4340000 w 8534400"/>
                  <a:gd name="connsiteY29" fmla="*/ 3172460 h 3172460"/>
                  <a:gd name="connsiteX30" fmla="*/ 4583450 w 8534400"/>
                  <a:gd name="connsiteY30" fmla="*/ 1206500 h 3172460"/>
                  <a:gd name="connsiteX31" fmla="*/ 4819727 w 8534400"/>
                  <a:gd name="connsiteY31" fmla="*/ 823913 h 3172460"/>
                  <a:gd name="connsiteX32" fmla="*/ 4915163 w 8534400"/>
                  <a:gd name="connsiteY32" fmla="*/ 2379663 h 3172460"/>
                  <a:gd name="connsiteX33" fmla="*/ 5095902 w 8534400"/>
                  <a:gd name="connsiteY33" fmla="*/ 1730375 h 3172460"/>
                  <a:gd name="connsiteX34" fmla="*/ 5364401 w 8534400"/>
                  <a:gd name="connsiteY34" fmla="*/ 1149350 h 3172460"/>
                  <a:gd name="connsiteX35" fmla="*/ 5486400 w 8534400"/>
                  <a:gd name="connsiteY35" fmla="*/ 2400300 h 3172460"/>
                  <a:gd name="connsiteX36" fmla="*/ 5562600 w 8534400"/>
                  <a:gd name="connsiteY36" fmla="*/ 2133600 h 3172460"/>
                  <a:gd name="connsiteX37" fmla="*/ 5816600 w 8534400"/>
                  <a:gd name="connsiteY37" fmla="*/ 1574800 h 3172460"/>
                  <a:gd name="connsiteX38" fmla="*/ 5969000 w 8534400"/>
                  <a:gd name="connsiteY38" fmla="*/ 2070100 h 3172460"/>
                  <a:gd name="connsiteX39" fmla="*/ 6054820 w 8534400"/>
                  <a:gd name="connsiteY39" fmla="*/ 1518920 h 3172460"/>
                  <a:gd name="connsiteX40" fmla="*/ 6197981 w 8534400"/>
                  <a:gd name="connsiteY40" fmla="*/ 1224280 h 3172460"/>
                  <a:gd name="connsiteX41" fmla="*/ 6362700 w 8534400"/>
                  <a:gd name="connsiteY41" fmla="*/ 2540000 h 3172460"/>
                  <a:gd name="connsiteX42" fmla="*/ 6540500 w 8534400"/>
                  <a:gd name="connsiteY42" fmla="*/ 2705100 h 3172460"/>
                  <a:gd name="connsiteX43" fmla="*/ 6743700 w 8534400"/>
                  <a:gd name="connsiteY43" fmla="*/ 177800 h 3172460"/>
                  <a:gd name="connsiteX44" fmla="*/ 6845300 w 8534400"/>
                  <a:gd name="connsiteY44" fmla="*/ 228600 h 3172460"/>
                  <a:gd name="connsiteX45" fmla="*/ 6934200 w 8534400"/>
                  <a:gd name="connsiteY45" fmla="*/ 850900 h 3172460"/>
                  <a:gd name="connsiteX46" fmla="*/ 7175500 w 8534400"/>
                  <a:gd name="connsiteY46" fmla="*/ 2590800 h 3172460"/>
                  <a:gd name="connsiteX47" fmla="*/ 7327900 w 8534400"/>
                  <a:gd name="connsiteY47" fmla="*/ 1511300 h 3172460"/>
                  <a:gd name="connsiteX48" fmla="*/ 7416800 w 8534400"/>
                  <a:gd name="connsiteY48" fmla="*/ 1981200 h 3172460"/>
                  <a:gd name="connsiteX49" fmla="*/ 7518400 w 8534400"/>
                  <a:gd name="connsiteY49" fmla="*/ 1587500 h 3172460"/>
                  <a:gd name="connsiteX50" fmla="*/ 7569200 w 8534400"/>
                  <a:gd name="connsiteY50" fmla="*/ 1155700 h 3172460"/>
                  <a:gd name="connsiteX51" fmla="*/ 7632700 w 8534400"/>
                  <a:gd name="connsiteY51" fmla="*/ 2095500 h 3172460"/>
                  <a:gd name="connsiteX52" fmla="*/ 7747000 w 8534400"/>
                  <a:gd name="connsiteY52" fmla="*/ 2425700 h 3172460"/>
                  <a:gd name="connsiteX53" fmla="*/ 7835900 w 8534400"/>
                  <a:gd name="connsiteY53" fmla="*/ 1866900 h 3172460"/>
                  <a:gd name="connsiteX54" fmla="*/ 7962900 w 8534400"/>
                  <a:gd name="connsiteY54" fmla="*/ 2044700 h 3172460"/>
                  <a:gd name="connsiteX55" fmla="*/ 8115300 w 8534400"/>
                  <a:gd name="connsiteY55" fmla="*/ 1155700 h 3172460"/>
                  <a:gd name="connsiteX56" fmla="*/ 8255000 w 8534400"/>
                  <a:gd name="connsiteY56" fmla="*/ 2070100 h 3172460"/>
                  <a:gd name="connsiteX57" fmla="*/ 8305800 w 8534400"/>
                  <a:gd name="connsiteY57" fmla="*/ 1943100 h 3172460"/>
                  <a:gd name="connsiteX58" fmla="*/ 8387580 w 8534400"/>
                  <a:gd name="connsiteY58" fmla="*/ 1595120 h 3172460"/>
                  <a:gd name="connsiteX59" fmla="*/ 8534400 w 8534400"/>
                  <a:gd name="connsiteY59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66700 w 8534400"/>
                  <a:gd name="connsiteY3" fmla="*/ 1701800 h 3172460"/>
                  <a:gd name="connsiteX4" fmla="*/ 431800 w 8534400"/>
                  <a:gd name="connsiteY4" fmla="*/ 2743200 h 3172460"/>
                  <a:gd name="connsiteX5" fmla="*/ 533400 w 8534400"/>
                  <a:gd name="connsiteY5" fmla="*/ 2133600 h 3172460"/>
                  <a:gd name="connsiteX6" fmla="*/ 673100 w 8534400"/>
                  <a:gd name="connsiteY6" fmla="*/ 2857500 h 3172460"/>
                  <a:gd name="connsiteX7" fmla="*/ 876300 w 8534400"/>
                  <a:gd name="connsiteY7" fmla="*/ 1511300 h 3172460"/>
                  <a:gd name="connsiteX8" fmla="*/ 1003300 w 8534400"/>
                  <a:gd name="connsiteY8" fmla="*/ 2032000 h 3172460"/>
                  <a:gd name="connsiteX9" fmla="*/ 1104900 w 8534400"/>
                  <a:gd name="connsiteY9" fmla="*/ 2108200 h 3172460"/>
                  <a:gd name="connsiteX10" fmla="*/ 1244600 w 8534400"/>
                  <a:gd name="connsiteY10" fmla="*/ 927100 h 3172460"/>
                  <a:gd name="connsiteX11" fmla="*/ 1308100 w 8534400"/>
                  <a:gd name="connsiteY11" fmla="*/ 457200 h 3172460"/>
                  <a:gd name="connsiteX12" fmla="*/ 1473200 w 8534400"/>
                  <a:gd name="connsiteY12" fmla="*/ 1143000 h 3172460"/>
                  <a:gd name="connsiteX13" fmla="*/ 1536700 w 8534400"/>
                  <a:gd name="connsiteY13" fmla="*/ 1689100 h 3172460"/>
                  <a:gd name="connsiteX14" fmla="*/ 1714500 w 8534400"/>
                  <a:gd name="connsiteY14" fmla="*/ 2755900 h 3172460"/>
                  <a:gd name="connsiteX15" fmla="*/ 1841500 w 8534400"/>
                  <a:gd name="connsiteY15" fmla="*/ 1511300 h 3172460"/>
                  <a:gd name="connsiteX16" fmla="*/ 2082800 w 8534400"/>
                  <a:gd name="connsiteY16" fmla="*/ 1130300 h 3172460"/>
                  <a:gd name="connsiteX17" fmla="*/ 2146300 w 8534400"/>
                  <a:gd name="connsiteY17" fmla="*/ 1600200 h 3172460"/>
                  <a:gd name="connsiteX18" fmla="*/ 2286000 w 8534400"/>
                  <a:gd name="connsiteY18" fmla="*/ 2425700 h 3172460"/>
                  <a:gd name="connsiteX19" fmla="*/ 2400300 w 8534400"/>
                  <a:gd name="connsiteY19" fmla="*/ 2006600 h 3172460"/>
                  <a:gd name="connsiteX20" fmla="*/ 2667000 w 8534400"/>
                  <a:gd name="connsiteY20" fmla="*/ 863600 h 3172460"/>
                  <a:gd name="connsiteX21" fmla="*/ 2788845 w 8534400"/>
                  <a:gd name="connsiteY21" fmla="*/ 2384552 h 3172460"/>
                  <a:gd name="connsiteX22" fmla="*/ 3029141 w 8534400"/>
                  <a:gd name="connsiteY22" fmla="*/ 1858264 h 3172460"/>
                  <a:gd name="connsiteX23" fmla="*/ 3161297 w 8534400"/>
                  <a:gd name="connsiteY23" fmla="*/ 2488692 h 3172460"/>
                  <a:gd name="connsiteX24" fmla="*/ 3492500 w 8534400"/>
                  <a:gd name="connsiteY24" fmla="*/ 1803400 h 3172460"/>
                  <a:gd name="connsiteX25" fmla="*/ 3670300 w 8534400"/>
                  <a:gd name="connsiteY25" fmla="*/ 2349500 h 3172460"/>
                  <a:gd name="connsiteX26" fmla="*/ 3733800 w 8534400"/>
                  <a:gd name="connsiteY26" fmla="*/ 2146300 h 3172460"/>
                  <a:gd name="connsiteX27" fmla="*/ 3915743 w 8534400"/>
                  <a:gd name="connsiteY27" fmla="*/ 0 h 3172460"/>
                  <a:gd name="connsiteX28" fmla="*/ 4160600 w 8534400"/>
                  <a:gd name="connsiteY28" fmla="*/ 1085850 h 3172460"/>
                  <a:gd name="connsiteX29" fmla="*/ 4340000 w 8534400"/>
                  <a:gd name="connsiteY29" fmla="*/ 3172460 h 3172460"/>
                  <a:gd name="connsiteX30" fmla="*/ 4583450 w 8534400"/>
                  <a:gd name="connsiteY30" fmla="*/ 1206500 h 3172460"/>
                  <a:gd name="connsiteX31" fmla="*/ 4819727 w 8534400"/>
                  <a:gd name="connsiteY31" fmla="*/ 823913 h 3172460"/>
                  <a:gd name="connsiteX32" fmla="*/ 4915163 w 8534400"/>
                  <a:gd name="connsiteY32" fmla="*/ 2379663 h 3172460"/>
                  <a:gd name="connsiteX33" fmla="*/ 5095902 w 8534400"/>
                  <a:gd name="connsiteY33" fmla="*/ 1730375 h 3172460"/>
                  <a:gd name="connsiteX34" fmla="*/ 5364401 w 8534400"/>
                  <a:gd name="connsiteY34" fmla="*/ 1149350 h 3172460"/>
                  <a:gd name="connsiteX35" fmla="*/ 5486400 w 8534400"/>
                  <a:gd name="connsiteY35" fmla="*/ 2400300 h 3172460"/>
                  <a:gd name="connsiteX36" fmla="*/ 5562600 w 8534400"/>
                  <a:gd name="connsiteY36" fmla="*/ 2133600 h 3172460"/>
                  <a:gd name="connsiteX37" fmla="*/ 5816600 w 8534400"/>
                  <a:gd name="connsiteY37" fmla="*/ 1574800 h 3172460"/>
                  <a:gd name="connsiteX38" fmla="*/ 5969000 w 8534400"/>
                  <a:gd name="connsiteY38" fmla="*/ 2070100 h 3172460"/>
                  <a:gd name="connsiteX39" fmla="*/ 6054820 w 8534400"/>
                  <a:gd name="connsiteY39" fmla="*/ 1518920 h 3172460"/>
                  <a:gd name="connsiteX40" fmla="*/ 6197981 w 8534400"/>
                  <a:gd name="connsiteY40" fmla="*/ 1224280 h 3172460"/>
                  <a:gd name="connsiteX41" fmla="*/ 6362700 w 8534400"/>
                  <a:gd name="connsiteY41" fmla="*/ 2540000 h 3172460"/>
                  <a:gd name="connsiteX42" fmla="*/ 6540500 w 8534400"/>
                  <a:gd name="connsiteY42" fmla="*/ 2705100 h 3172460"/>
                  <a:gd name="connsiteX43" fmla="*/ 6743700 w 8534400"/>
                  <a:gd name="connsiteY43" fmla="*/ 177800 h 3172460"/>
                  <a:gd name="connsiteX44" fmla="*/ 6845300 w 8534400"/>
                  <a:gd name="connsiteY44" fmla="*/ 228600 h 3172460"/>
                  <a:gd name="connsiteX45" fmla="*/ 6934200 w 8534400"/>
                  <a:gd name="connsiteY45" fmla="*/ 850900 h 3172460"/>
                  <a:gd name="connsiteX46" fmla="*/ 7175500 w 8534400"/>
                  <a:gd name="connsiteY46" fmla="*/ 2590800 h 3172460"/>
                  <a:gd name="connsiteX47" fmla="*/ 7327900 w 8534400"/>
                  <a:gd name="connsiteY47" fmla="*/ 1511300 h 3172460"/>
                  <a:gd name="connsiteX48" fmla="*/ 7416800 w 8534400"/>
                  <a:gd name="connsiteY48" fmla="*/ 1981200 h 3172460"/>
                  <a:gd name="connsiteX49" fmla="*/ 7518400 w 8534400"/>
                  <a:gd name="connsiteY49" fmla="*/ 1587500 h 3172460"/>
                  <a:gd name="connsiteX50" fmla="*/ 7569200 w 8534400"/>
                  <a:gd name="connsiteY50" fmla="*/ 1155700 h 3172460"/>
                  <a:gd name="connsiteX51" fmla="*/ 7632700 w 8534400"/>
                  <a:gd name="connsiteY51" fmla="*/ 2095500 h 3172460"/>
                  <a:gd name="connsiteX52" fmla="*/ 7747000 w 8534400"/>
                  <a:gd name="connsiteY52" fmla="*/ 2425700 h 3172460"/>
                  <a:gd name="connsiteX53" fmla="*/ 7835900 w 8534400"/>
                  <a:gd name="connsiteY53" fmla="*/ 1866900 h 3172460"/>
                  <a:gd name="connsiteX54" fmla="*/ 7962900 w 8534400"/>
                  <a:gd name="connsiteY54" fmla="*/ 2044700 h 3172460"/>
                  <a:gd name="connsiteX55" fmla="*/ 8115300 w 8534400"/>
                  <a:gd name="connsiteY55" fmla="*/ 1155700 h 3172460"/>
                  <a:gd name="connsiteX56" fmla="*/ 8255000 w 8534400"/>
                  <a:gd name="connsiteY56" fmla="*/ 2070100 h 3172460"/>
                  <a:gd name="connsiteX57" fmla="*/ 8387580 w 8534400"/>
                  <a:gd name="connsiteY57" fmla="*/ 1595120 h 3172460"/>
                  <a:gd name="connsiteX58" fmla="*/ 8534400 w 8534400"/>
                  <a:gd name="connsiteY58" fmla="*/ 121557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845300 w 8562300"/>
                  <a:gd name="connsiteY44" fmla="*/ 228600 h 3172460"/>
                  <a:gd name="connsiteX45" fmla="*/ 6934200 w 8562300"/>
                  <a:gd name="connsiteY45" fmla="*/ 850900 h 3172460"/>
                  <a:gd name="connsiteX46" fmla="*/ 7175500 w 8562300"/>
                  <a:gd name="connsiteY46" fmla="*/ 2590800 h 3172460"/>
                  <a:gd name="connsiteX47" fmla="*/ 7327900 w 8562300"/>
                  <a:gd name="connsiteY47" fmla="*/ 1511300 h 3172460"/>
                  <a:gd name="connsiteX48" fmla="*/ 7416800 w 8562300"/>
                  <a:gd name="connsiteY48" fmla="*/ 1981200 h 3172460"/>
                  <a:gd name="connsiteX49" fmla="*/ 7518400 w 8562300"/>
                  <a:gd name="connsiteY49" fmla="*/ 1587500 h 3172460"/>
                  <a:gd name="connsiteX50" fmla="*/ 7569200 w 8562300"/>
                  <a:gd name="connsiteY50" fmla="*/ 1155700 h 3172460"/>
                  <a:gd name="connsiteX51" fmla="*/ 7632700 w 8562300"/>
                  <a:gd name="connsiteY51" fmla="*/ 2095500 h 3172460"/>
                  <a:gd name="connsiteX52" fmla="*/ 7747000 w 8562300"/>
                  <a:gd name="connsiteY52" fmla="*/ 2425700 h 3172460"/>
                  <a:gd name="connsiteX53" fmla="*/ 7835900 w 8562300"/>
                  <a:gd name="connsiteY53" fmla="*/ 1866900 h 3172460"/>
                  <a:gd name="connsiteX54" fmla="*/ 7962900 w 8562300"/>
                  <a:gd name="connsiteY54" fmla="*/ 2044700 h 3172460"/>
                  <a:gd name="connsiteX55" fmla="*/ 8115300 w 8562300"/>
                  <a:gd name="connsiteY55" fmla="*/ 1155700 h 3172460"/>
                  <a:gd name="connsiteX56" fmla="*/ 8255000 w 8562300"/>
                  <a:gd name="connsiteY56" fmla="*/ 2070100 h 3172460"/>
                  <a:gd name="connsiteX57" fmla="*/ 8387580 w 8562300"/>
                  <a:gd name="connsiteY57" fmla="*/ 1595120 h 3172460"/>
                  <a:gd name="connsiteX58" fmla="*/ 8562300 w 8562300"/>
                  <a:gd name="connsiteY58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845300 w 8562300"/>
                  <a:gd name="connsiteY44" fmla="*/ 228600 h 3172460"/>
                  <a:gd name="connsiteX45" fmla="*/ 6934200 w 8562300"/>
                  <a:gd name="connsiteY45" fmla="*/ 850900 h 3172460"/>
                  <a:gd name="connsiteX46" fmla="*/ 7175500 w 8562300"/>
                  <a:gd name="connsiteY46" fmla="*/ 2590800 h 3172460"/>
                  <a:gd name="connsiteX47" fmla="*/ 7327900 w 8562300"/>
                  <a:gd name="connsiteY47" fmla="*/ 1511300 h 3172460"/>
                  <a:gd name="connsiteX48" fmla="*/ 7416800 w 8562300"/>
                  <a:gd name="connsiteY48" fmla="*/ 1981200 h 3172460"/>
                  <a:gd name="connsiteX49" fmla="*/ 7518400 w 8562300"/>
                  <a:gd name="connsiteY49" fmla="*/ 1587500 h 3172460"/>
                  <a:gd name="connsiteX50" fmla="*/ 7569200 w 8562300"/>
                  <a:gd name="connsiteY50" fmla="*/ 1155700 h 3172460"/>
                  <a:gd name="connsiteX51" fmla="*/ 7632700 w 8562300"/>
                  <a:gd name="connsiteY51" fmla="*/ 2095500 h 3172460"/>
                  <a:gd name="connsiteX52" fmla="*/ 7747000 w 8562300"/>
                  <a:gd name="connsiteY52" fmla="*/ 2425700 h 3172460"/>
                  <a:gd name="connsiteX53" fmla="*/ 7835900 w 8562300"/>
                  <a:gd name="connsiteY53" fmla="*/ 1866900 h 3172460"/>
                  <a:gd name="connsiteX54" fmla="*/ 7962900 w 8562300"/>
                  <a:gd name="connsiteY54" fmla="*/ 2044700 h 3172460"/>
                  <a:gd name="connsiteX55" fmla="*/ 8115300 w 8562300"/>
                  <a:gd name="connsiteY55" fmla="*/ 1155700 h 3172460"/>
                  <a:gd name="connsiteX56" fmla="*/ 8255000 w 8562300"/>
                  <a:gd name="connsiteY56" fmla="*/ 2070100 h 3172460"/>
                  <a:gd name="connsiteX57" fmla="*/ 8370840 w 8562300"/>
                  <a:gd name="connsiteY57" fmla="*/ 1595120 h 3172460"/>
                  <a:gd name="connsiteX58" fmla="*/ 8562300 w 8562300"/>
                  <a:gd name="connsiteY58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845300 w 8562300"/>
                  <a:gd name="connsiteY44" fmla="*/ 228600 h 3172460"/>
                  <a:gd name="connsiteX45" fmla="*/ 6934200 w 8562300"/>
                  <a:gd name="connsiteY45" fmla="*/ 850900 h 3172460"/>
                  <a:gd name="connsiteX46" fmla="*/ 7175500 w 8562300"/>
                  <a:gd name="connsiteY46" fmla="*/ 2590800 h 3172460"/>
                  <a:gd name="connsiteX47" fmla="*/ 7327900 w 8562300"/>
                  <a:gd name="connsiteY47" fmla="*/ 1511300 h 3172460"/>
                  <a:gd name="connsiteX48" fmla="*/ 7416800 w 8562300"/>
                  <a:gd name="connsiteY48" fmla="*/ 1981200 h 3172460"/>
                  <a:gd name="connsiteX49" fmla="*/ 7518400 w 8562300"/>
                  <a:gd name="connsiteY49" fmla="*/ 1587500 h 3172460"/>
                  <a:gd name="connsiteX50" fmla="*/ 7569200 w 8562300"/>
                  <a:gd name="connsiteY50" fmla="*/ 1155700 h 3172460"/>
                  <a:gd name="connsiteX51" fmla="*/ 7632700 w 8562300"/>
                  <a:gd name="connsiteY51" fmla="*/ 2095500 h 3172460"/>
                  <a:gd name="connsiteX52" fmla="*/ 7747000 w 8562300"/>
                  <a:gd name="connsiteY52" fmla="*/ 2425700 h 3172460"/>
                  <a:gd name="connsiteX53" fmla="*/ 7835900 w 8562300"/>
                  <a:gd name="connsiteY53" fmla="*/ 1866900 h 3172460"/>
                  <a:gd name="connsiteX54" fmla="*/ 7962900 w 8562300"/>
                  <a:gd name="connsiteY54" fmla="*/ 2044700 h 3172460"/>
                  <a:gd name="connsiteX55" fmla="*/ 8115300 w 8562300"/>
                  <a:gd name="connsiteY55" fmla="*/ 1155700 h 3172460"/>
                  <a:gd name="connsiteX56" fmla="*/ 8255000 w 8562300"/>
                  <a:gd name="connsiteY56" fmla="*/ 2070100 h 3172460"/>
                  <a:gd name="connsiteX57" fmla="*/ 8409901 w 8562300"/>
                  <a:gd name="connsiteY57" fmla="*/ 1427480 h 3172460"/>
                  <a:gd name="connsiteX58" fmla="*/ 8562300 w 8562300"/>
                  <a:gd name="connsiteY58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845300 w 8562300"/>
                  <a:gd name="connsiteY44" fmla="*/ 228600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7962900 w 8562300"/>
                  <a:gd name="connsiteY53" fmla="*/ 2044700 h 3172460"/>
                  <a:gd name="connsiteX54" fmla="*/ 8115300 w 8562300"/>
                  <a:gd name="connsiteY54" fmla="*/ 1155700 h 3172460"/>
                  <a:gd name="connsiteX55" fmla="*/ 8255000 w 8562300"/>
                  <a:gd name="connsiteY55" fmla="*/ 2070100 h 3172460"/>
                  <a:gd name="connsiteX56" fmla="*/ 8409901 w 8562300"/>
                  <a:gd name="connsiteY56" fmla="*/ 1427480 h 3172460"/>
                  <a:gd name="connsiteX57" fmla="*/ 8562300 w 8562300"/>
                  <a:gd name="connsiteY57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7175500 w 8562300"/>
                  <a:gd name="connsiteY44" fmla="*/ 2590800 h 3172460"/>
                  <a:gd name="connsiteX45" fmla="*/ 7327900 w 8562300"/>
                  <a:gd name="connsiteY45" fmla="*/ 1511300 h 3172460"/>
                  <a:gd name="connsiteX46" fmla="*/ 7416800 w 8562300"/>
                  <a:gd name="connsiteY46" fmla="*/ 1981200 h 3172460"/>
                  <a:gd name="connsiteX47" fmla="*/ 7518400 w 8562300"/>
                  <a:gd name="connsiteY47" fmla="*/ 1587500 h 3172460"/>
                  <a:gd name="connsiteX48" fmla="*/ 7569200 w 8562300"/>
                  <a:gd name="connsiteY48" fmla="*/ 1155700 h 3172460"/>
                  <a:gd name="connsiteX49" fmla="*/ 7632700 w 8562300"/>
                  <a:gd name="connsiteY49" fmla="*/ 2095500 h 3172460"/>
                  <a:gd name="connsiteX50" fmla="*/ 7747000 w 8562300"/>
                  <a:gd name="connsiteY50" fmla="*/ 2425700 h 3172460"/>
                  <a:gd name="connsiteX51" fmla="*/ 7835900 w 8562300"/>
                  <a:gd name="connsiteY51" fmla="*/ 1866900 h 3172460"/>
                  <a:gd name="connsiteX52" fmla="*/ 7962900 w 8562300"/>
                  <a:gd name="connsiteY52" fmla="*/ 2044700 h 3172460"/>
                  <a:gd name="connsiteX53" fmla="*/ 8115300 w 8562300"/>
                  <a:gd name="connsiteY53" fmla="*/ 1155700 h 3172460"/>
                  <a:gd name="connsiteX54" fmla="*/ 8255000 w 8562300"/>
                  <a:gd name="connsiteY54" fmla="*/ 2070100 h 3172460"/>
                  <a:gd name="connsiteX55" fmla="*/ 8409901 w 8562300"/>
                  <a:gd name="connsiteY55" fmla="*/ 1427480 h 3172460"/>
                  <a:gd name="connsiteX56" fmla="*/ 8562300 w 8562300"/>
                  <a:gd name="connsiteY56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838491 w 8562300"/>
                  <a:gd name="connsiteY44" fmla="*/ 687578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7962900 w 8562300"/>
                  <a:gd name="connsiteY53" fmla="*/ 2044700 h 3172460"/>
                  <a:gd name="connsiteX54" fmla="*/ 8115300 w 8562300"/>
                  <a:gd name="connsiteY54" fmla="*/ 1155700 h 3172460"/>
                  <a:gd name="connsiteX55" fmla="*/ 8255000 w 8562300"/>
                  <a:gd name="connsiteY55" fmla="*/ 2070100 h 3172460"/>
                  <a:gd name="connsiteX56" fmla="*/ 8409901 w 8562300"/>
                  <a:gd name="connsiteY56" fmla="*/ 1427480 h 3172460"/>
                  <a:gd name="connsiteX57" fmla="*/ 8562300 w 8562300"/>
                  <a:gd name="connsiteY57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900988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7962900 w 8562300"/>
                  <a:gd name="connsiteY53" fmla="*/ 2044700 h 3172460"/>
                  <a:gd name="connsiteX54" fmla="*/ 8115300 w 8562300"/>
                  <a:gd name="connsiteY54" fmla="*/ 1155700 h 3172460"/>
                  <a:gd name="connsiteX55" fmla="*/ 8255000 w 8562300"/>
                  <a:gd name="connsiteY55" fmla="*/ 2070100 h 3172460"/>
                  <a:gd name="connsiteX56" fmla="*/ 8409901 w 8562300"/>
                  <a:gd name="connsiteY56" fmla="*/ 1427480 h 3172460"/>
                  <a:gd name="connsiteX57" fmla="*/ 8562300 w 8562300"/>
                  <a:gd name="connsiteY57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00988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7962900 w 8562300"/>
                  <a:gd name="connsiteY53" fmla="*/ 2044700 h 3172460"/>
                  <a:gd name="connsiteX54" fmla="*/ 8115300 w 8562300"/>
                  <a:gd name="connsiteY54" fmla="*/ 1155700 h 3172460"/>
                  <a:gd name="connsiteX55" fmla="*/ 8255000 w 8562300"/>
                  <a:gd name="connsiteY55" fmla="*/ 2070100 h 3172460"/>
                  <a:gd name="connsiteX56" fmla="*/ 8409901 w 8562300"/>
                  <a:gd name="connsiteY56" fmla="*/ 1427480 h 3172460"/>
                  <a:gd name="connsiteX57" fmla="*/ 8562300 w 8562300"/>
                  <a:gd name="connsiteY57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18845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7962900 w 8562300"/>
                  <a:gd name="connsiteY53" fmla="*/ 2044700 h 3172460"/>
                  <a:gd name="connsiteX54" fmla="*/ 8115300 w 8562300"/>
                  <a:gd name="connsiteY54" fmla="*/ 1155700 h 3172460"/>
                  <a:gd name="connsiteX55" fmla="*/ 8255000 w 8562300"/>
                  <a:gd name="connsiteY55" fmla="*/ 2070100 h 3172460"/>
                  <a:gd name="connsiteX56" fmla="*/ 8409901 w 8562300"/>
                  <a:gd name="connsiteY56" fmla="*/ 1427480 h 3172460"/>
                  <a:gd name="connsiteX57" fmla="*/ 8562300 w 8562300"/>
                  <a:gd name="connsiteY57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18845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8115300 w 8562300"/>
                  <a:gd name="connsiteY53" fmla="*/ 1155700 h 3172460"/>
                  <a:gd name="connsiteX54" fmla="*/ 8255000 w 8562300"/>
                  <a:gd name="connsiteY54" fmla="*/ 2070100 h 3172460"/>
                  <a:gd name="connsiteX55" fmla="*/ 8409901 w 8562300"/>
                  <a:gd name="connsiteY55" fmla="*/ 1427480 h 3172460"/>
                  <a:gd name="connsiteX56" fmla="*/ 8562300 w 8562300"/>
                  <a:gd name="connsiteY56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18845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69200 w 8562300"/>
                  <a:gd name="connsiteY48" fmla="*/ 1155700 h 3172460"/>
                  <a:gd name="connsiteX49" fmla="*/ 7632700 w 8562300"/>
                  <a:gd name="connsiteY49" fmla="*/ 2095500 h 3172460"/>
                  <a:gd name="connsiteX50" fmla="*/ 7747000 w 8562300"/>
                  <a:gd name="connsiteY50" fmla="*/ 2425700 h 3172460"/>
                  <a:gd name="connsiteX51" fmla="*/ 7835900 w 8562300"/>
                  <a:gd name="connsiteY51" fmla="*/ 1866900 h 3172460"/>
                  <a:gd name="connsiteX52" fmla="*/ 8115300 w 8562300"/>
                  <a:gd name="connsiteY52" fmla="*/ 1155700 h 3172460"/>
                  <a:gd name="connsiteX53" fmla="*/ 8255000 w 8562300"/>
                  <a:gd name="connsiteY53" fmla="*/ 2070100 h 3172460"/>
                  <a:gd name="connsiteX54" fmla="*/ 8409901 w 8562300"/>
                  <a:gd name="connsiteY54" fmla="*/ 1427480 h 3172460"/>
                  <a:gd name="connsiteX55" fmla="*/ 8562300 w 8562300"/>
                  <a:gd name="connsiteY55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18845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569200 w 8562300"/>
                  <a:gd name="connsiteY47" fmla="*/ 1155700 h 3172460"/>
                  <a:gd name="connsiteX48" fmla="*/ 7632700 w 8562300"/>
                  <a:gd name="connsiteY48" fmla="*/ 2095500 h 3172460"/>
                  <a:gd name="connsiteX49" fmla="*/ 7747000 w 8562300"/>
                  <a:gd name="connsiteY49" fmla="*/ 2425700 h 3172460"/>
                  <a:gd name="connsiteX50" fmla="*/ 7835900 w 8562300"/>
                  <a:gd name="connsiteY50" fmla="*/ 1866900 h 3172460"/>
                  <a:gd name="connsiteX51" fmla="*/ 8115300 w 8562300"/>
                  <a:gd name="connsiteY51" fmla="*/ 1155700 h 3172460"/>
                  <a:gd name="connsiteX52" fmla="*/ 8255000 w 8562300"/>
                  <a:gd name="connsiteY52" fmla="*/ 2070100 h 3172460"/>
                  <a:gd name="connsiteX53" fmla="*/ 8409901 w 8562300"/>
                  <a:gd name="connsiteY53" fmla="*/ 1427480 h 3172460"/>
                  <a:gd name="connsiteX54" fmla="*/ 8562300 w 8562300"/>
                  <a:gd name="connsiteY54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344821 w 8562300"/>
                  <a:gd name="connsiteY3" fmla="*/ 100076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18845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569200 w 8562300"/>
                  <a:gd name="connsiteY47" fmla="*/ 1155700 h 3172460"/>
                  <a:gd name="connsiteX48" fmla="*/ 7632700 w 8562300"/>
                  <a:gd name="connsiteY48" fmla="*/ 2095500 h 3172460"/>
                  <a:gd name="connsiteX49" fmla="*/ 7747000 w 8562300"/>
                  <a:gd name="connsiteY49" fmla="*/ 2425700 h 3172460"/>
                  <a:gd name="connsiteX50" fmla="*/ 7835900 w 8562300"/>
                  <a:gd name="connsiteY50" fmla="*/ 1866900 h 3172460"/>
                  <a:gd name="connsiteX51" fmla="*/ 8115300 w 8562300"/>
                  <a:gd name="connsiteY51" fmla="*/ 1155700 h 3172460"/>
                  <a:gd name="connsiteX52" fmla="*/ 8255000 w 8562300"/>
                  <a:gd name="connsiteY52" fmla="*/ 2070100 h 3172460"/>
                  <a:gd name="connsiteX53" fmla="*/ 8409901 w 8562300"/>
                  <a:gd name="connsiteY53" fmla="*/ 1427480 h 3172460"/>
                  <a:gd name="connsiteX54" fmla="*/ 8562300 w 8562300"/>
                  <a:gd name="connsiteY54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344821 w 8562300"/>
                  <a:gd name="connsiteY3" fmla="*/ 100076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876300 w 8562300"/>
                  <a:gd name="connsiteY6" fmla="*/ 1511300 h 3172460"/>
                  <a:gd name="connsiteX7" fmla="*/ 1003300 w 8562300"/>
                  <a:gd name="connsiteY7" fmla="*/ 2032000 h 3172460"/>
                  <a:gd name="connsiteX8" fmla="*/ 1104900 w 8562300"/>
                  <a:gd name="connsiteY8" fmla="*/ 2108200 h 3172460"/>
                  <a:gd name="connsiteX9" fmla="*/ 1244600 w 8562300"/>
                  <a:gd name="connsiteY9" fmla="*/ 927100 h 3172460"/>
                  <a:gd name="connsiteX10" fmla="*/ 1308100 w 8562300"/>
                  <a:gd name="connsiteY10" fmla="*/ 457200 h 3172460"/>
                  <a:gd name="connsiteX11" fmla="*/ 1473200 w 8562300"/>
                  <a:gd name="connsiteY11" fmla="*/ 1143000 h 3172460"/>
                  <a:gd name="connsiteX12" fmla="*/ 1536700 w 8562300"/>
                  <a:gd name="connsiteY12" fmla="*/ 1689100 h 3172460"/>
                  <a:gd name="connsiteX13" fmla="*/ 1714500 w 8562300"/>
                  <a:gd name="connsiteY13" fmla="*/ 2755900 h 3172460"/>
                  <a:gd name="connsiteX14" fmla="*/ 1841500 w 8562300"/>
                  <a:gd name="connsiteY14" fmla="*/ 1511300 h 3172460"/>
                  <a:gd name="connsiteX15" fmla="*/ 2082800 w 8562300"/>
                  <a:gd name="connsiteY15" fmla="*/ 1130300 h 3172460"/>
                  <a:gd name="connsiteX16" fmla="*/ 2146300 w 8562300"/>
                  <a:gd name="connsiteY16" fmla="*/ 1600200 h 3172460"/>
                  <a:gd name="connsiteX17" fmla="*/ 2286000 w 8562300"/>
                  <a:gd name="connsiteY17" fmla="*/ 2425700 h 3172460"/>
                  <a:gd name="connsiteX18" fmla="*/ 2400300 w 8562300"/>
                  <a:gd name="connsiteY18" fmla="*/ 2006600 h 3172460"/>
                  <a:gd name="connsiteX19" fmla="*/ 2667000 w 8562300"/>
                  <a:gd name="connsiteY19" fmla="*/ 863600 h 3172460"/>
                  <a:gd name="connsiteX20" fmla="*/ 2788845 w 8562300"/>
                  <a:gd name="connsiteY20" fmla="*/ 2384552 h 3172460"/>
                  <a:gd name="connsiteX21" fmla="*/ 3029141 w 8562300"/>
                  <a:gd name="connsiteY21" fmla="*/ 1858264 h 3172460"/>
                  <a:gd name="connsiteX22" fmla="*/ 3161297 w 8562300"/>
                  <a:gd name="connsiteY22" fmla="*/ 2488692 h 3172460"/>
                  <a:gd name="connsiteX23" fmla="*/ 3492500 w 8562300"/>
                  <a:gd name="connsiteY23" fmla="*/ 1803400 h 3172460"/>
                  <a:gd name="connsiteX24" fmla="*/ 3670300 w 8562300"/>
                  <a:gd name="connsiteY24" fmla="*/ 2349500 h 3172460"/>
                  <a:gd name="connsiteX25" fmla="*/ 3733800 w 8562300"/>
                  <a:gd name="connsiteY25" fmla="*/ 2146300 h 3172460"/>
                  <a:gd name="connsiteX26" fmla="*/ 3915743 w 8562300"/>
                  <a:gd name="connsiteY26" fmla="*/ 0 h 3172460"/>
                  <a:gd name="connsiteX27" fmla="*/ 4160600 w 8562300"/>
                  <a:gd name="connsiteY27" fmla="*/ 1085850 h 3172460"/>
                  <a:gd name="connsiteX28" fmla="*/ 4340000 w 8562300"/>
                  <a:gd name="connsiteY28" fmla="*/ 3172460 h 3172460"/>
                  <a:gd name="connsiteX29" fmla="*/ 4583450 w 8562300"/>
                  <a:gd name="connsiteY29" fmla="*/ 1206500 h 3172460"/>
                  <a:gd name="connsiteX30" fmla="*/ 4819727 w 8562300"/>
                  <a:gd name="connsiteY30" fmla="*/ 823913 h 3172460"/>
                  <a:gd name="connsiteX31" fmla="*/ 4915163 w 8562300"/>
                  <a:gd name="connsiteY31" fmla="*/ 2379663 h 3172460"/>
                  <a:gd name="connsiteX32" fmla="*/ 5095902 w 8562300"/>
                  <a:gd name="connsiteY32" fmla="*/ 1730375 h 3172460"/>
                  <a:gd name="connsiteX33" fmla="*/ 5364401 w 8562300"/>
                  <a:gd name="connsiteY33" fmla="*/ 1149350 h 3172460"/>
                  <a:gd name="connsiteX34" fmla="*/ 5486400 w 8562300"/>
                  <a:gd name="connsiteY34" fmla="*/ 2400300 h 3172460"/>
                  <a:gd name="connsiteX35" fmla="*/ 5562600 w 8562300"/>
                  <a:gd name="connsiteY35" fmla="*/ 2133600 h 3172460"/>
                  <a:gd name="connsiteX36" fmla="*/ 5816600 w 8562300"/>
                  <a:gd name="connsiteY36" fmla="*/ 1574800 h 3172460"/>
                  <a:gd name="connsiteX37" fmla="*/ 5969000 w 8562300"/>
                  <a:gd name="connsiteY37" fmla="*/ 2070100 h 3172460"/>
                  <a:gd name="connsiteX38" fmla="*/ 6054820 w 8562300"/>
                  <a:gd name="connsiteY38" fmla="*/ 1518920 h 3172460"/>
                  <a:gd name="connsiteX39" fmla="*/ 6197981 w 8562300"/>
                  <a:gd name="connsiteY39" fmla="*/ 1224280 h 3172460"/>
                  <a:gd name="connsiteX40" fmla="*/ 6362700 w 8562300"/>
                  <a:gd name="connsiteY40" fmla="*/ 2540000 h 3172460"/>
                  <a:gd name="connsiteX41" fmla="*/ 6540500 w 8562300"/>
                  <a:gd name="connsiteY41" fmla="*/ 2705100 h 3172460"/>
                  <a:gd name="connsiteX42" fmla="*/ 6761556 w 8562300"/>
                  <a:gd name="connsiteY42" fmla="*/ 177800 h 3172460"/>
                  <a:gd name="connsiteX43" fmla="*/ 6918845 w 8562300"/>
                  <a:gd name="connsiteY43" fmla="*/ 675386 h 3172460"/>
                  <a:gd name="connsiteX44" fmla="*/ 7175500 w 8562300"/>
                  <a:gd name="connsiteY44" fmla="*/ 2590800 h 3172460"/>
                  <a:gd name="connsiteX45" fmla="*/ 7327900 w 8562300"/>
                  <a:gd name="connsiteY45" fmla="*/ 1511300 h 3172460"/>
                  <a:gd name="connsiteX46" fmla="*/ 7569200 w 8562300"/>
                  <a:gd name="connsiteY46" fmla="*/ 1155700 h 3172460"/>
                  <a:gd name="connsiteX47" fmla="*/ 7632700 w 8562300"/>
                  <a:gd name="connsiteY47" fmla="*/ 2095500 h 3172460"/>
                  <a:gd name="connsiteX48" fmla="*/ 7747000 w 8562300"/>
                  <a:gd name="connsiteY48" fmla="*/ 2425700 h 3172460"/>
                  <a:gd name="connsiteX49" fmla="*/ 7835900 w 8562300"/>
                  <a:gd name="connsiteY49" fmla="*/ 1866900 h 3172460"/>
                  <a:gd name="connsiteX50" fmla="*/ 8115300 w 8562300"/>
                  <a:gd name="connsiteY50" fmla="*/ 1155700 h 3172460"/>
                  <a:gd name="connsiteX51" fmla="*/ 8255000 w 8562300"/>
                  <a:gd name="connsiteY51" fmla="*/ 2070100 h 3172460"/>
                  <a:gd name="connsiteX52" fmla="*/ 8409901 w 8562300"/>
                  <a:gd name="connsiteY52" fmla="*/ 1427480 h 3172460"/>
                  <a:gd name="connsiteX53" fmla="*/ 8562300 w 8562300"/>
                  <a:gd name="connsiteY53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344821 w 8562300"/>
                  <a:gd name="connsiteY3" fmla="*/ 100076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876300 w 8562300"/>
                  <a:gd name="connsiteY6" fmla="*/ 1511300 h 3172460"/>
                  <a:gd name="connsiteX7" fmla="*/ 1003300 w 8562300"/>
                  <a:gd name="connsiteY7" fmla="*/ 2032000 h 3172460"/>
                  <a:gd name="connsiteX8" fmla="*/ 1244600 w 8562300"/>
                  <a:gd name="connsiteY8" fmla="*/ 927100 h 3172460"/>
                  <a:gd name="connsiteX9" fmla="*/ 1308100 w 8562300"/>
                  <a:gd name="connsiteY9" fmla="*/ 457200 h 3172460"/>
                  <a:gd name="connsiteX10" fmla="*/ 1473200 w 8562300"/>
                  <a:gd name="connsiteY10" fmla="*/ 1143000 h 3172460"/>
                  <a:gd name="connsiteX11" fmla="*/ 1536700 w 8562300"/>
                  <a:gd name="connsiteY11" fmla="*/ 1689100 h 3172460"/>
                  <a:gd name="connsiteX12" fmla="*/ 1714500 w 8562300"/>
                  <a:gd name="connsiteY12" fmla="*/ 2755900 h 3172460"/>
                  <a:gd name="connsiteX13" fmla="*/ 1841500 w 8562300"/>
                  <a:gd name="connsiteY13" fmla="*/ 1511300 h 3172460"/>
                  <a:gd name="connsiteX14" fmla="*/ 2082800 w 8562300"/>
                  <a:gd name="connsiteY14" fmla="*/ 1130300 h 3172460"/>
                  <a:gd name="connsiteX15" fmla="*/ 2146300 w 8562300"/>
                  <a:gd name="connsiteY15" fmla="*/ 1600200 h 3172460"/>
                  <a:gd name="connsiteX16" fmla="*/ 2286000 w 8562300"/>
                  <a:gd name="connsiteY16" fmla="*/ 2425700 h 3172460"/>
                  <a:gd name="connsiteX17" fmla="*/ 2400300 w 8562300"/>
                  <a:gd name="connsiteY17" fmla="*/ 2006600 h 3172460"/>
                  <a:gd name="connsiteX18" fmla="*/ 2667000 w 8562300"/>
                  <a:gd name="connsiteY18" fmla="*/ 863600 h 3172460"/>
                  <a:gd name="connsiteX19" fmla="*/ 2788845 w 8562300"/>
                  <a:gd name="connsiteY19" fmla="*/ 2384552 h 3172460"/>
                  <a:gd name="connsiteX20" fmla="*/ 3029141 w 8562300"/>
                  <a:gd name="connsiteY20" fmla="*/ 1858264 h 3172460"/>
                  <a:gd name="connsiteX21" fmla="*/ 3161297 w 8562300"/>
                  <a:gd name="connsiteY21" fmla="*/ 2488692 h 3172460"/>
                  <a:gd name="connsiteX22" fmla="*/ 3492500 w 8562300"/>
                  <a:gd name="connsiteY22" fmla="*/ 1803400 h 3172460"/>
                  <a:gd name="connsiteX23" fmla="*/ 3670300 w 8562300"/>
                  <a:gd name="connsiteY23" fmla="*/ 2349500 h 3172460"/>
                  <a:gd name="connsiteX24" fmla="*/ 3733800 w 8562300"/>
                  <a:gd name="connsiteY24" fmla="*/ 2146300 h 3172460"/>
                  <a:gd name="connsiteX25" fmla="*/ 3915743 w 8562300"/>
                  <a:gd name="connsiteY25" fmla="*/ 0 h 3172460"/>
                  <a:gd name="connsiteX26" fmla="*/ 4160600 w 8562300"/>
                  <a:gd name="connsiteY26" fmla="*/ 1085850 h 3172460"/>
                  <a:gd name="connsiteX27" fmla="*/ 4340000 w 8562300"/>
                  <a:gd name="connsiteY27" fmla="*/ 3172460 h 3172460"/>
                  <a:gd name="connsiteX28" fmla="*/ 4583450 w 8562300"/>
                  <a:gd name="connsiteY28" fmla="*/ 1206500 h 3172460"/>
                  <a:gd name="connsiteX29" fmla="*/ 4819727 w 8562300"/>
                  <a:gd name="connsiteY29" fmla="*/ 823913 h 3172460"/>
                  <a:gd name="connsiteX30" fmla="*/ 4915163 w 8562300"/>
                  <a:gd name="connsiteY30" fmla="*/ 2379663 h 3172460"/>
                  <a:gd name="connsiteX31" fmla="*/ 5095902 w 8562300"/>
                  <a:gd name="connsiteY31" fmla="*/ 1730375 h 3172460"/>
                  <a:gd name="connsiteX32" fmla="*/ 5364401 w 8562300"/>
                  <a:gd name="connsiteY32" fmla="*/ 1149350 h 3172460"/>
                  <a:gd name="connsiteX33" fmla="*/ 5486400 w 8562300"/>
                  <a:gd name="connsiteY33" fmla="*/ 2400300 h 3172460"/>
                  <a:gd name="connsiteX34" fmla="*/ 5562600 w 8562300"/>
                  <a:gd name="connsiteY34" fmla="*/ 2133600 h 3172460"/>
                  <a:gd name="connsiteX35" fmla="*/ 5816600 w 8562300"/>
                  <a:gd name="connsiteY35" fmla="*/ 1574800 h 3172460"/>
                  <a:gd name="connsiteX36" fmla="*/ 5969000 w 8562300"/>
                  <a:gd name="connsiteY36" fmla="*/ 2070100 h 3172460"/>
                  <a:gd name="connsiteX37" fmla="*/ 6054820 w 8562300"/>
                  <a:gd name="connsiteY37" fmla="*/ 1518920 h 3172460"/>
                  <a:gd name="connsiteX38" fmla="*/ 6197981 w 8562300"/>
                  <a:gd name="connsiteY38" fmla="*/ 1224280 h 3172460"/>
                  <a:gd name="connsiteX39" fmla="*/ 6362700 w 8562300"/>
                  <a:gd name="connsiteY39" fmla="*/ 2540000 h 3172460"/>
                  <a:gd name="connsiteX40" fmla="*/ 6540500 w 8562300"/>
                  <a:gd name="connsiteY40" fmla="*/ 2705100 h 3172460"/>
                  <a:gd name="connsiteX41" fmla="*/ 6761556 w 8562300"/>
                  <a:gd name="connsiteY41" fmla="*/ 177800 h 3172460"/>
                  <a:gd name="connsiteX42" fmla="*/ 6918845 w 8562300"/>
                  <a:gd name="connsiteY42" fmla="*/ 675386 h 3172460"/>
                  <a:gd name="connsiteX43" fmla="*/ 7175500 w 8562300"/>
                  <a:gd name="connsiteY43" fmla="*/ 2590800 h 3172460"/>
                  <a:gd name="connsiteX44" fmla="*/ 7327900 w 8562300"/>
                  <a:gd name="connsiteY44" fmla="*/ 1511300 h 3172460"/>
                  <a:gd name="connsiteX45" fmla="*/ 7569200 w 8562300"/>
                  <a:gd name="connsiteY45" fmla="*/ 1155700 h 3172460"/>
                  <a:gd name="connsiteX46" fmla="*/ 7632700 w 8562300"/>
                  <a:gd name="connsiteY46" fmla="*/ 2095500 h 3172460"/>
                  <a:gd name="connsiteX47" fmla="*/ 7747000 w 8562300"/>
                  <a:gd name="connsiteY47" fmla="*/ 2425700 h 3172460"/>
                  <a:gd name="connsiteX48" fmla="*/ 7835900 w 8562300"/>
                  <a:gd name="connsiteY48" fmla="*/ 1866900 h 3172460"/>
                  <a:gd name="connsiteX49" fmla="*/ 8115300 w 8562300"/>
                  <a:gd name="connsiteY49" fmla="*/ 1155700 h 3172460"/>
                  <a:gd name="connsiteX50" fmla="*/ 8255000 w 8562300"/>
                  <a:gd name="connsiteY50" fmla="*/ 2070100 h 3172460"/>
                  <a:gd name="connsiteX51" fmla="*/ 8409901 w 8562300"/>
                  <a:gd name="connsiteY51" fmla="*/ 1427480 h 3172460"/>
                  <a:gd name="connsiteX52" fmla="*/ 8562300 w 8562300"/>
                  <a:gd name="connsiteY52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344821 w 8562300"/>
                  <a:gd name="connsiteY3" fmla="*/ 100076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876300 w 8562300"/>
                  <a:gd name="connsiteY6" fmla="*/ 1511300 h 3172460"/>
                  <a:gd name="connsiteX7" fmla="*/ 992140 w 8562300"/>
                  <a:gd name="connsiteY7" fmla="*/ 2458720 h 3172460"/>
                  <a:gd name="connsiteX8" fmla="*/ 1244600 w 8562300"/>
                  <a:gd name="connsiteY8" fmla="*/ 927100 h 3172460"/>
                  <a:gd name="connsiteX9" fmla="*/ 1308100 w 8562300"/>
                  <a:gd name="connsiteY9" fmla="*/ 457200 h 3172460"/>
                  <a:gd name="connsiteX10" fmla="*/ 1473200 w 8562300"/>
                  <a:gd name="connsiteY10" fmla="*/ 1143000 h 3172460"/>
                  <a:gd name="connsiteX11" fmla="*/ 1536700 w 8562300"/>
                  <a:gd name="connsiteY11" fmla="*/ 1689100 h 3172460"/>
                  <a:gd name="connsiteX12" fmla="*/ 1714500 w 8562300"/>
                  <a:gd name="connsiteY12" fmla="*/ 2755900 h 3172460"/>
                  <a:gd name="connsiteX13" fmla="*/ 1841500 w 8562300"/>
                  <a:gd name="connsiteY13" fmla="*/ 1511300 h 3172460"/>
                  <a:gd name="connsiteX14" fmla="*/ 2082800 w 8562300"/>
                  <a:gd name="connsiteY14" fmla="*/ 1130300 h 3172460"/>
                  <a:gd name="connsiteX15" fmla="*/ 2146300 w 8562300"/>
                  <a:gd name="connsiteY15" fmla="*/ 1600200 h 3172460"/>
                  <a:gd name="connsiteX16" fmla="*/ 2286000 w 8562300"/>
                  <a:gd name="connsiteY16" fmla="*/ 2425700 h 3172460"/>
                  <a:gd name="connsiteX17" fmla="*/ 2400300 w 8562300"/>
                  <a:gd name="connsiteY17" fmla="*/ 2006600 h 3172460"/>
                  <a:gd name="connsiteX18" fmla="*/ 2667000 w 8562300"/>
                  <a:gd name="connsiteY18" fmla="*/ 863600 h 3172460"/>
                  <a:gd name="connsiteX19" fmla="*/ 2788845 w 8562300"/>
                  <a:gd name="connsiteY19" fmla="*/ 2384552 h 3172460"/>
                  <a:gd name="connsiteX20" fmla="*/ 3029141 w 8562300"/>
                  <a:gd name="connsiteY20" fmla="*/ 1858264 h 3172460"/>
                  <a:gd name="connsiteX21" fmla="*/ 3161297 w 8562300"/>
                  <a:gd name="connsiteY21" fmla="*/ 2488692 h 3172460"/>
                  <a:gd name="connsiteX22" fmla="*/ 3492500 w 8562300"/>
                  <a:gd name="connsiteY22" fmla="*/ 1803400 h 3172460"/>
                  <a:gd name="connsiteX23" fmla="*/ 3670300 w 8562300"/>
                  <a:gd name="connsiteY23" fmla="*/ 2349500 h 3172460"/>
                  <a:gd name="connsiteX24" fmla="*/ 3733800 w 8562300"/>
                  <a:gd name="connsiteY24" fmla="*/ 2146300 h 3172460"/>
                  <a:gd name="connsiteX25" fmla="*/ 3915743 w 8562300"/>
                  <a:gd name="connsiteY25" fmla="*/ 0 h 3172460"/>
                  <a:gd name="connsiteX26" fmla="*/ 4160600 w 8562300"/>
                  <a:gd name="connsiteY26" fmla="*/ 1085850 h 3172460"/>
                  <a:gd name="connsiteX27" fmla="*/ 4340000 w 8562300"/>
                  <a:gd name="connsiteY27" fmla="*/ 3172460 h 3172460"/>
                  <a:gd name="connsiteX28" fmla="*/ 4583450 w 8562300"/>
                  <a:gd name="connsiteY28" fmla="*/ 1206500 h 3172460"/>
                  <a:gd name="connsiteX29" fmla="*/ 4819727 w 8562300"/>
                  <a:gd name="connsiteY29" fmla="*/ 823913 h 3172460"/>
                  <a:gd name="connsiteX30" fmla="*/ 4915163 w 8562300"/>
                  <a:gd name="connsiteY30" fmla="*/ 2379663 h 3172460"/>
                  <a:gd name="connsiteX31" fmla="*/ 5095902 w 8562300"/>
                  <a:gd name="connsiteY31" fmla="*/ 1730375 h 3172460"/>
                  <a:gd name="connsiteX32" fmla="*/ 5364401 w 8562300"/>
                  <a:gd name="connsiteY32" fmla="*/ 1149350 h 3172460"/>
                  <a:gd name="connsiteX33" fmla="*/ 5486400 w 8562300"/>
                  <a:gd name="connsiteY33" fmla="*/ 2400300 h 3172460"/>
                  <a:gd name="connsiteX34" fmla="*/ 5562600 w 8562300"/>
                  <a:gd name="connsiteY34" fmla="*/ 2133600 h 3172460"/>
                  <a:gd name="connsiteX35" fmla="*/ 5816600 w 8562300"/>
                  <a:gd name="connsiteY35" fmla="*/ 1574800 h 3172460"/>
                  <a:gd name="connsiteX36" fmla="*/ 5969000 w 8562300"/>
                  <a:gd name="connsiteY36" fmla="*/ 2070100 h 3172460"/>
                  <a:gd name="connsiteX37" fmla="*/ 6054820 w 8562300"/>
                  <a:gd name="connsiteY37" fmla="*/ 1518920 h 3172460"/>
                  <a:gd name="connsiteX38" fmla="*/ 6197981 w 8562300"/>
                  <a:gd name="connsiteY38" fmla="*/ 1224280 h 3172460"/>
                  <a:gd name="connsiteX39" fmla="*/ 6362700 w 8562300"/>
                  <a:gd name="connsiteY39" fmla="*/ 2540000 h 3172460"/>
                  <a:gd name="connsiteX40" fmla="*/ 6540500 w 8562300"/>
                  <a:gd name="connsiteY40" fmla="*/ 2705100 h 3172460"/>
                  <a:gd name="connsiteX41" fmla="*/ 6761556 w 8562300"/>
                  <a:gd name="connsiteY41" fmla="*/ 177800 h 3172460"/>
                  <a:gd name="connsiteX42" fmla="*/ 6918845 w 8562300"/>
                  <a:gd name="connsiteY42" fmla="*/ 675386 h 3172460"/>
                  <a:gd name="connsiteX43" fmla="*/ 7175500 w 8562300"/>
                  <a:gd name="connsiteY43" fmla="*/ 2590800 h 3172460"/>
                  <a:gd name="connsiteX44" fmla="*/ 7327900 w 8562300"/>
                  <a:gd name="connsiteY44" fmla="*/ 1511300 h 3172460"/>
                  <a:gd name="connsiteX45" fmla="*/ 7569200 w 8562300"/>
                  <a:gd name="connsiteY45" fmla="*/ 1155700 h 3172460"/>
                  <a:gd name="connsiteX46" fmla="*/ 7632700 w 8562300"/>
                  <a:gd name="connsiteY46" fmla="*/ 2095500 h 3172460"/>
                  <a:gd name="connsiteX47" fmla="*/ 7747000 w 8562300"/>
                  <a:gd name="connsiteY47" fmla="*/ 2425700 h 3172460"/>
                  <a:gd name="connsiteX48" fmla="*/ 7835900 w 8562300"/>
                  <a:gd name="connsiteY48" fmla="*/ 1866900 h 3172460"/>
                  <a:gd name="connsiteX49" fmla="*/ 8115300 w 8562300"/>
                  <a:gd name="connsiteY49" fmla="*/ 1155700 h 3172460"/>
                  <a:gd name="connsiteX50" fmla="*/ 8255000 w 8562300"/>
                  <a:gd name="connsiteY50" fmla="*/ 2070100 h 3172460"/>
                  <a:gd name="connsiteX51" fmla="*/ 8409901 w 8562300"/>
                  <a:gd name="connsiteY51" fmla="*/ 1427480 h 3172460"/>
                  <a:gd name="connsiteX52" fmla="*/ 8562300 w 8562300"/>
                  <a:gd name="connsiteY52" fmla="*/ 1238432 h 3172460"/>
                  <a:gd name="connsiteX0" fmla="*/ 0 w 8604150"/>
                  <a:gd name="connsiteY0" fmla="*/ 1149350 h 3172460"/>
                  <a:gd name="connsiteX1" fmla="*/ 130750 w 8604150"/>
                  <a:gd name="connsiteY1" fmla="*/ 1346200 h 3172460"/>
                  <a:gd name="connsiteX2" fmla="*/ 194250 w 8604150"/>
                  <a:gd name="connsiteY2" fmla="*/ 2019300 h 3172460"/>
                  <a:gd name="connsiteX3" fmla="*/ 386671 w 8604150"/>
                  <a:gd name="connsiteY3" fmla="*/ 1000760 h 3172460"/>
                  <a:gd name="connsiteX4" fmla="*/ 473650 w 8604150"/>
                  <a:gd name="connsiteY4" fmla="*/ 2743200 h 3172460"/>
                  <a:gd name="connsiteX5" fmla="*/ 575250 w 8604150"/>
                  <a:gd name="connsiteY5" fmla="*/ 2133600 h 3172460"/>
                  <a:gd name="connsiteX6" fmla="*/ 918150 w 8604150"/>
                  <a:gd name="connsiteY6" fmla="*/ 1511300 h 3172460"/>
                  <a:gd name="connsiteX7" fmla="*/ 1033990 w 8604150"/>
                  <a:gd name="connsiteY7" fmla="*/ 2458720 h 3172460"/>
                  <a:gd name="connsiteX8" fmla="*/ 1286450 w 8604150"/>
                  <a:gd name="connsiteY8" fmla="*/ 927100 h 3172460"/>
                  <a:gd name="connsiteX9" fmla="*/ 1349950 w 8604150"/>
                  <a:gd name="connsiteY9" fmla="*/ 457200 h 3172460"/>
                  <a:gd name="connsiteX10" fmla="*/ 1515050 w 8604150"/>
                  <a:gd name="connsiteY10" fmla="*/ 1143000 h 3172460"/>
                  <a:gd name="connsiteX11" fmla="*/ 1578550 w 8604150"/>
                  <a:gd name="connsiteY11" fmla="*/ 1689100 h 3172460"/>
                  <a:gd name="connsiteX12" fmla="*/ 1756350 w 8604150"/>
                  <a:gd name="connsiteY12" fmla="*/ 2755900 h 3172460"/>
                  <a:gd name="connsiteX13" fmla="*/ 1883350 w 8604150"/>
                  <a:gd name="connsiteY13" fmla="*/ 1511300 h 3172460"/>
                  <a:gd name="connsiteX14" fmla="*/ 2124650 w 8604150"/>
                  <a:gd name="connsiteY14" fmla="*/ 1130300 h 3172460"/>
                  <a:gd name="connsiteX15" fmla="*/ 2188150 w 8604150"/>
                  <a:gd name="connsiteY15" fmla="*/ 1600200 h 3172460"/>
                  <a:gd name="connsiteX16" fmla="*/ 2327850 w 8604150"/>
                  <a:gd name="connsiteY16" fmla="*/ 2425700 h 3172460"/>
                  <a:gd name="connsiteX17" fmla="*/ 2442150 w 8604150"/>
                  <a:gd name="connsiteY17" fmla="*/ 2006600 h 3172460"/>
                  <a:gd name="connsiteX18" fmla="*/ 2708850 w 8604150"/>
                  <a:gd name="connsiteY18" fmla="*/ 863600 h 3172460"/>
                  <a:gd name="connsiteX19" fmla="*/ 2830695 w 8604150"/>
                  <a:gd name="connsiteY19" fmla="*/ 2384552 h 3172460"/>
                  <a:gd name="connsiteX20" fmla="*/ 3070991 w 8604150"/>
                  <a:gd name="connsiteY20" fmla="*/ 1858264 h 3172460"/>
                  <a:gd name="connsiteX21" fmla="*/ 3203147 w 8604150"/>
                  <a:gd name="connsiteY21" fmla="*/ 2488692 h 3172460"/>
                  <a:gd name="connsiteX22" fmla="*/ 3534350 w 8604150"/>
                  <a:gd name="connsiteY22" fmla="*/ 1803400 h 3172460"/>
                  <a:gd name="connsiteX23" fmla="*/ 3712150 w 8604150"/>
                  <a:gd name="connsiteY23" fmla="*/ 2349500 h 3172460"/>
                  <a:gd name="connsiteX24" fmla="*/ 3775650 w 8604150"/>
                  <a:gd name="connsiteY24" fmla="*/ 2146300 h 3172460"/>
                  <a:gd name="connsiteX25" fmla="*/ 3957593 w 8604150"/>
                  <a:gd name="connsiteY25" fmla="*/ 0 h 3172460"/>
                  <a:gd name="connsiteX26" fmla="*/ 4202450 w 8604150"/>
                  <a:gd name="connsiteY26" fmla="*/ 1085850 h 3172460"/>
                  <a:gd name="connsiteX27" fmla="*/ 4381850 w 8604150"/>
                  <a:gd name="connsiteY27" fmla="*/ 3172460 h 3172460"/>
                  <a:gd name="connsiteX28" fmla="*/ 4625300 w 8604150"/>
                  <a:gd name="connsiteY28" fmla="*/ 1206500 h 3172460"/>
                  <a:gd name="connsiteX29" fmla="*/ 4861577 w 8604150"/>
                  <a:gd name="connsiteY29" fmla="*/ 823913 h 3172460"/>
                  <a:gd name="connsiteX30" fmla="*/ 4957013 w 8604150"/>
                  <a:gd name="connsiteY30" fmla="*/ 2379663 h 3172460"/>
                  <a:gd name="connsiteX31" fmla="*/ 5137752 w 8604150"/>
                  <a:gd name="connsiteY31" fmla="*/ 1730375 h 3172460"/>
                  <a:gd name="connsiteX32" fmla="*/ 5406251 w 8604150"/>
                  <a:gd name="connsiteY32" fmla="*/ 1149350 h 3172460"/>
                  <a:gd name="connsiteX33" fmla="*/ 5528250 w 8604150"/>
                  <a:gd name="connsiteY33" fmla="*/ 2400300 h 3172460"/>
                  <a:gd name="connsiteX34" fmla="*/ 5604450 w 8604150"/>
                  <a:gd name="connsiteY34" fmla="*/ 2133600 h 3172460"/>
                  <a:gd name="connsiteX35" fmla="*/ 5858450 w 8604150"/>
                  <a:gd name="connsiteY35" fmla="*/ 1574800 h 3172460"/>
                  <a:gd name="connsiteX36" fmla="*/ 6010850 w 8604150"/>
                  <a:gd name="connsiteY36" fmla="*/ 2070100 h 3172460"/>
                  <a:gd name="connsiteX37" fmla="*/ 6096670 w 8604150"/>
                  <a:gd name="connsiteY37" fmla="*/ 1518920 h 3172460"/>
                  <a:gd name="connsiteX38" fmla="*/ 6239831 w 8604150"/>
                  <a:gd name="connsiteY38" fmla="*/ 1224280 h 3172460"/>
                  <a:gd name="connsiteX39" fmla="*/ 6404550 w 8604150"/>
                  <a:gd name="connsiteY39" fmla="*/ 2540000 h 3172460"/>
                  <a:gd name="connsiteX40" fmla="*/ 6582350 w 8604150"/>
                  <a:gd name="connsiteY40" fmla="*/ 2705100 h 3172460"/>
                  <a:gd name="connsiteX41" fmla="*/ 6803406 w 8604150"/>
                  <a:gd name="connsiteY41" fmla="*/ 177800 h 3172460"/>
                  <a:gd name="connsiteX42" fmla="*/ 6960695 w 8604150"/>
                  <a:gd name="connsiteY42" fmla="*/ 675386 h 3172460"/>
                  <a:gd name="connsiteX43" fmla="*/ 7217350 w 8604150"/>
                  <a:gd name="connsiteY43" fmla="*/ 2590800 h 3172460"/>
                  <a:gd name="connsiteX44" fmla="*/ 7369750 w 8604150"/>
                  <a:gd name="connsiteY44" fmla="*/ 1511300 h 3172460"/>
                  <a:gd name="connsiteX45" fmla="*/ 7611050 w 8604150"/>
                  <a:gd name="connsiteY45" fmla="*/ 1155700 h 3172460"/>
                  <a:gd name="connsiteX46" fmla="*/ 7674550 w 8604150"/>
                  <a:gd name="connsiteY46" fmla="*/ 2095500 h 3172460"/>
                  <a:gd name="connsiteX47" fmla="*/ 7788850 w 8604150"/>
                  <a:gd name="connsiteY47" fmla="*/ 2425700 h 3172460"/>
                  <a:gd name="connsiteX48" fmla="*/ 7877750 w 8604150"/>
                  <a:gd name="connsiteY48" fmla="*/ 1866900 h 3172460"/>
                  <a:gd name="connsiteX49" fmla="*/ 8157150 w 8604150"/>
                  <a:gd name="connsiteY49" fmla="*/ 1155700 h 3172460"/>
                  <a:gd name="connsiteX50" fmla="*/ 8296850 w 8604150"/>
                  <a:gd name="connsiteY50" fmla="*/ 2070100 h 3172460"/>
                  <a:gd name="connsiteX51" fmla="*/ 8451751 w 8604150"/>
                  <a:gd name="connsiteY51" fmla="*/ 1427480 h 3172460"/>
                  <a:gd name="connsiteX52" fmla="*/ 8604150 w 8604150"/>
                  <a:gd name="connsiteY52" fmla="*/ 1238432 h 31724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534350 w 8604150"/>
                  <a:gd name="connsiteY22" fmla="*/ 1803400 h 3261360"/>
                  <a:gd name="connsiteX23" fmla="*/ 3712150 w 8604150"/>
                  <a:gd name="connsiteY23" fmla="*/ 2349500 h 3261360"/>
                  <a:gd name="connsiteX24" fmla="*/ 3775650 w 8604150"/>
                  <a:gd name="connsiteY24" fmla="*/ 2146300 h 3261360"/>
                  <a:gd name="connsiteX25" fmla="*/ 395759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06251 w 8604150"/>
                  <a:gd name="connsiteY32" fmla="*/ 11493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534350 w 8604150"/>
                  <a:gd name="connsiteY22" fmla="*/ 1803400 h 3261360"/>
                  <a:gd name="connsiteX23" fmla="*/ 3712150 w 8604150"/>
                  <a:gd name="connsiteY23" fmla="*/ 2349500 h 3261360"/>
                  <a:gd name="connsiteX24" fmla="*/ 3775650 w 8604150"/>
                  <a:gd name="connsiteY24" fmla="*/ 2146300 h 3261360"/>
                  <a:gd name="connsiteX25" fmla="*/ 395759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712150 w 8604150"/>
                  <a:gd name="connsiteY23" fmla="*/ 2349500 h 3261360"/>
                  <a:gd name="connsiteX24" fmla="*/ 3775650 w 8604150"/>
                  <a:gd name="connsiteY24" fmla="*/ 2146300 h 3261360"/>
                  <a:gd name="connsiteX25" fmla="*/ 395759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600549 w 8604150"/>
                  <a:gd name="connsiteY23" fmla="*/ 2324100 h 3261360"/>
                  <a:gd name="connsiteX24" fmla="*/ 3775650 w 8604150"/>
                  <a:gd name="connsiteY24" fmla="*/ 2146300 h 3261360"/>
                  <a:gd name="connsiteX25" fmla="*/ 395759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600549 w 8604150"/>
                  <a:gd name="connsiteY23" fmla="*/ 2324100 h 3261360"/>
                  <a:gd name="connsiteX24" fmla="*/ 3710550 w 8604150"/>
                  <a:gd name="connsiteY24" fmla="*/ 2089150 h 3261360"/>
                  <a:gd name="connsiteX25" fmla="*/ 395759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600549 w 8604150"/>
                  <a:gd name="connsiteY23" fmla="*/ 2324100 h 3261360"/>
                  <a:gd name="connsiteX24" fmla="*/ 3710550 w 8604150"/>
                  <a:gd name="connsiteY24" fmla="*/ 2089150 h 3261360"/>
                  <a:gd name="connsiteX25" fmla="*/ 397154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563349 w 8604150"/>
                  <a:gd name="connsiteY23" fmla="*/ 2324100 h 3261360"/>
                  <a:gd name="connsiteX24" fmla="*/ 3710550 w 8604150"/>
                  <a:gd name="connsiteY24" fmla="*/ 2089150 h 3261360"/>
                  <a:gd name="connsiteX25" fmla="*/ 397154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563349 w 8604150"/>
                  <a:gd name="connsiteY23" fmla="*/ 2324100 h 3261360"/>
                  <a:gd name="connsiteX24" fmla="*/ 3654750 w 8604150"/>
                  <a:gd name="connsiteY24" fmla="*/ 2120900 h 3261360"/>
                  <a:gd name="connsiteX25" fmla="*/ 397154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563349 w 8604150"/>
                  <a:gd name="connsiteY23" fmla="*/ 2324100 h 3261360"/>
                  <a:gd name="connsiteX24" fmla="*/ 3654750 w 8604150"/>
                  <a:gd name="connsiteY24" fmla="*/ 2120900 h 3261360"/>
                  <a:gd name="connsiteX25" fmla="*/ 398084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267439 w 8604150"/>
                  <a:gd name="connsiteY22" fmla="*/ 2317750 h 3261360"/>
                  <a:gd name="connsiteX23" fmla="*/ 3445999 w 8604150"/>
                  <a:gd name="connsiteY23" fmla="*/ 17907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262789 w 8604150"/>
                  <a:gd name="connsiteY22" fmla="*/ 2413000 h 3261360"/>
                  <a:gd name="connsiteX23" fmla="*/ 3445999 w 8604150"/>
                  <a:gd name="connsiteY23" fmla="*/ 17907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281390 w 8604150"/>
                  <a:gd name="connsiteY22" fmla="*/ 2463800 h 3261360"/>
                  <a:gd name="connsiteX23" fmla="*/ 3445999 w 8604150"/>
                  <a:gd name="connsiteY23" fmla="*/ 17907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281390 w 8604150"/>
                  <a:gd name="connsiteY22" fmla="*/ 2463800 h 3261360"/>
                  <a:gd name="connsiteX23" fmla="*/ 3445999 w 8604150"/>
                  <a:gd name="connsiteY23" fmla="*/ 17907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445999 w 8604150"/>
                  <a:gd name="connsiteY23" fmla="*/ 17907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529700 w 8604150"/>
                  <a:gd name="connsiteY23" fmla="*/ 18161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529700 w 8604150"/>
                  <a:gd name="connsiteY23" fmla="*/ 1816100 h 3261360"/>
                  <a:gd name="connsiteX24" fmla="*/ 3614500 w 8604150"/>
                  <a:gd name="connsiteY24" fmla="*/ 23876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529700 w 8604150"/>
                  <a:gd name="connsiteY23" fmla="*/ 1816100 h 3261360"/>
                  <a:gd name="connsiteX24" fmla="*/ 3614500 w 8604150"/>
                  <a:gd name="connsiteY24" fmla="*/ 2387600 h 3261360"/>
                  <a:gd name="connsiteX25" fmla="*/ 3747751 w 8604150"/>
                  <a:gd name="connsiteY25" fmla="*/ 213995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529700 w 8604150"/>
                  <a:gd name="connsiteY23" fmla="*/ 1816100 h 3261360"/>
                  <a:gd name="connsiteX24" fmla="*/ 3614500 w 8604150"/>
                  <a:gd name="connsiteY24" fmla="*/ 2387600 h 3261360"/>
                  <a:gd name="connsiteX25" fmla="*/ 3673351 w 8604150"/>
                  <a:gd name="connsiteY25" fmla="*/ 205105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445999 w 8604150"/>
                  <a:gd name="connsiteY23" fmla="*/ 1854200 h 3261360"/>
                  <a:gd name="connsiteX24" fmla="*/ 3614500 w 8604150"/>
                  <a:gd name="connsiteY24" fmla="*/ 2387600 h 3261360"/>
                  <a:gd name="connsiteX25" fmla="*/ 3673351 w 8604150"/>
                  <a:gd name="connsiteY25" fmla="*/ 205105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445999 w 8604150"/>
                  <a:gd name="connsiteY23" fmla="*/ 1854200 h 3261360"/>
                  <a:gd name="connsiteX24" fmla="*/ 3549399 w 8604150"/>
                  <a:gd name="connsiteY24" fmla="*/ 2381250 h 3261360"/>
                  <a:gd name="connsiteX25" fmla="*/ 3673351 w 8604150"/>
                  <a:gd name="connsiteY25" fmla="*/ 205105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445999 w 8604150"/>
                  <a:gd name="connsiteY23" fmla="*/ 1854200 h 3261360"/>
                  <a:gd name="connsiteX24" fmla="*/ 3549399 w 8604150"/>
                  <a:gd name="connsiteY24" fmla="*/ 2381250 h 3261360"/>
                  <a:gd name="connsiteX25" fmla="*/ 3659401 w 8604150"/>
                  <a:gd name="connsiteY25" fmla="*/ 2086768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445999 w 8604150"/>
                  <a:gd name="connsiteY23" fmla="*/ 1854200 h 3261360"/>
                  <a:gd name="connsiteX24" fmla="*/ 3549399 w 8604150"/>
                  <a:gd name="connsiteY24" fmla="*/ 2381250 h 3261360"/>
                  <a:gd name="connsiteX25" fmla="*/ 3662888 w 8604150"/>
                  <a:gd name="connsiteY25" fmla="*/ 2079625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445999 w 8604150"/>
                  <a:gd name="connsiteY22" fmla="*/ 1854200 h 3261360"/>
                  <a:gd name="connsiteX23" fmla="*/ 3549399 w 8604150"/>
                  <a:gd name="connsiteY23" fmla="*/ 2381250 h 3261360"/>
                  <a:gd name="connsiteX24" fmla="*/ 3662888 w 8604150"/>
                  <a:gd name="connsiteY24" fmla="*/ 2079625 h 3261360"/>
                  <a:gd name="connsiteX25" fmla="*/ 398084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</a:cxnLst>
                <a:rect l="l" t="t" r="r" b="b"/>
                <a:pathLst>
                  <a:path w="8604150" h="3261360">
                    <a:moveTo>
                      <a:pt x="0" y="1149350"/>
                    </a:moveTo>
                    <a:lnTo>
                      <a:pt x="130750" y="1346200"/>
                    </a:lnTo>
                    <a:lnTo>
                      <a:pt x="194250" y="2019300"/>
                    </a:lnTo>
                    <a:lnTo>
                      <a:pt x="386671" y="1000760"/>
                    </a:lnTo>
                    <a:lnTo>
                      <a:pt x="473650" y="2743200"/>
                    </a:lnTo>
                    <a:lnTo>
                      <a:pt x="575250" y="2133600"/>
                    </a:lnTo>
                    <a:lnTo>
                      <a:pt x="918150" y="1511300"/>
                    </a:lnTo>
                    <a:lnTo>
                      <a:pt x="1033990" y="2458720"/>
                    </a:lnTo>
                    <a:lnTo>
                      <a:pt x="1286450" y="927100"/>
                    </a:lnTo>
                    <a:lnTo>
                      <a:pt x="1349950" y="457200"/>
                    </a:lnTo>
                    <a:lnTo>
                      <a:pt x="1515050" y="1143000"/>
                    </a:lnTo>
                    <a:lnTo>
                      <a:pt x="1578550" y="1689100"/>
                    </a:lnTo>
                    <a:lnTo>
                      <a:pt x="1756350" y="2755900"/>
                    </a:lnTo>
                    <a:lnTo>
                      <a:pt x="1883350" y="1511300"/>
                    </a:lnTo>
                    <a:lnTo>
                      <a:pt x="2124650" y="1130300"/>
                    </a:lnTo>
                    <a:lnTo>
                      <a:pt x="2188150" y="1600200"/>
                    </a:lnTo>
                    <a:lnTo>
                      <a:pt x="2327850" y="2425700"/>
                    </a:lnTo>
                    <a:lnTo>
                      <a:pt x="2442150" y="2006600"/>
                    </a:lnTo>
                    <a:lnTo>
                      <a:pt x="2708850" y="863600"/>
                    </a:lnTo>
                    <a:lnTo>
                      <a:pt x="2830695" y="2384552"/>
                    </a:lnTo>
                    <a:lnTo>
                      <a:pt x="3070991" y="1858264"/>
                    </a:lnTo>
                    <a:lnTo>
                      <a:pt x="3189197" y="2475992"/>
                    </a:lnTo>
                    <a:lnTo>
                      <a:pt x="3445999" y="1854200"/>
                    </a:lnTo>
                    <a:lnTo>
                      <a:pt x="3549399" y="2381250"/>
                    </a:lnTo>
                    <a:lnTo>
                      <a:pt x="3662888" y="2079625"/>
                    </a:lnTo>
                    <a:lnTo>
                      <a:pt x="3980843" y="0"/>
                    </a:lnTo>
                    <a:lnTo>
                      <a:pt x="4202450" y="1085850"/>
                    </a:lnTo>
                    <a:lnTo>
                      <a:pt x="4381850" y="3261360"/>
                    </a:lnTo>
                    <a:lnTo>
                      <a:pt x="4625300" y="1206500"/>
                    </a:lnTo>
                    <a:lnTo>
                      <a:pt x="4861577" y="823913"/>
                    </a:lnTo>
                    <a:lnTo>
                      <a:pt x="4957013" y="2379663"/>
                    </a:lnTo>
                    <a:lnTo>
                      <a:pt x="5137752" y="1730375"/>
                    </a:lnTo>
                    <a:lnTo>
                      <a:pt x="5424851" y="958850"/>
                    </a:lnTo>
                    <a:lnTo>
                      <a:pt x="5528250" y="2400300"/>
                    </a:lnTo>
                    <a:lnTo>
                      <a:pt x="5604450" y="2133600"/>
                    </a:lnTo>
                    <a:lnTo>
                      <a:pt x="5858450" y="1574800"/>
                    </a:lnTo>
                    <a:lnTo>
                      <a:pt x="6010850" y="2070100"/>
                    </a:lnTo>
                    <a:lnTo>
                      <a:pt x="6096670" y="1518920"/>
                    </a:lnTo>
                    <a:lnTo>
                      <a:pt x="6239831" y="1224280"/>
                    </a:lnTo>
                    <a:lnTo>
                      <a:pt x="6404550" y="2540000"/>
                    </a:lnTo>
                    <a:lnTo>
                      <a:pt x="6582350" y="2705100"/>
                    </a:lnTo>
                    <a:lnTo>
                      <a:pt x="6803406" y="177800"/>
                    </a:lnTo>
                    <a:lnTo>
                      <a:pt x="6960695" y="675386"/>
                    </a:lnTo>
                    <a:lnTo>
                      <a:pt x="7217350" y="2590800"/>
                    </a:lnTo>
                    <a:lnTo>
                      <a:pt x="7369750" y="1511300"/>
                    </a:lnTo>
                    <a:lnTo>
                      <a:pt x="7611050" y="1155700"/>
                    </a:lnTo>
                    <a:lnTo>
                      <a:pt x="7674550" y="2095500"/>
                    </a:lnTo>
                    <a:lnTo>
                      <a:pt x="7788850" y="2425700"/>
                    </a:lnTo>
                    <a:lnTo>
                      <a:pt x="7877750" y="1866900"/>
                    </a:lnTo>
                    <a:lnTo>
                      <a:pt x="8157150" y="1155700"/>
                    </a:lnTo>
                    <a:lnTo>
                      <a:pt x="8296850" y="2070100"/>
                    </a:lnTo>
                    <a:lnTo>
                      <a:pt x="8451751" y="1427480"/>
                    </a:lnTo>
                    <a:lnTo>
                      <a:pt x="8604150" y="1238432"/>
                    </a:lnTo>
                  </a:path>
                </a:pathLst>
              </a:custGeom>
              <a:noFill/>
              <a:ln>
                <a:solidFill>
                  <a:schemeClr val="bg1">
                    <a:lumMod val="85000"/>
                    <a:alpha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5" name="椭圆 114"/>
              <p:cNvSpPr>
                <a:spLocks noChangeAspect="1"/>
              </p:cNvSpPr>
              <p:nvPr/>
            </p:nvSpPr>
            <p:spPr>
              <a:xfrm rot="10602060">
                <a:off x="10977848" y="3365285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6" name="椭圆 115"/>
              <p:cNvSpPr>
                <a:spLocks noChangeAspect="1"/>
              </p:cNvSpPr>
              <p:nvPr/>
            </p:nvSpPr>
            <p:spPr>
              <a:xfrm rot="10602060">
                <a:off x="10826660" y="3216540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7" name="椭圆 116"/>
              <p:cNvSpPr>
                <a:spLocks noChangeAspect="1"/>
              </p:cNvSpPr>
              <p:nvPr/>
            </p:nvSpPr>
            <p:spPr>
              <a:xfrm rot="10602060">
                <a:off x="9955789" y="3141292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8" name="椭圆 117"/>
              <p:cNvSpPr>
                <a:spLocks noChangeAspect="1"/>
              </p:cNvSpPr>
              <p:nvPr/>
            </p:nvSpPr>
            <p:spPr>
              <a:xfrm rot="10602060">
                <a:off x="9312100" y="3482985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9" name="椭圆 118"/>
              <p:cNvSpPr>
                <a:spLocks noChangeAspect="1"/>
              </p:cNvSpPr>
              <p:nvPr/>
            </p:nvSpPr>
            <p:spPr>
              <a:xfrm rot="10602060">
                <a:off x="9528479" y="4012577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0" name="椭圆 119"/>
              <p:cNvSpPr>
                <a:spLocks noChangeAspect="1"/>
              </p:cNvSpPr>
              <p:nvPr/>
            </p:nvSpPr>
            <p:spPr>
              <a:xfrm rot="10602060">
                <a:off x="8883261" y="3208276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1" name="椭圆 120"/>
              <p:cNvSpPr>
                <a:spLocks noChangeAspect="1"/>
              </p:cNvSpPr>
              <p:nvPr/>
            </p:nvSpPr>
            <p:spPr>
              <a:xfrm rot="10602060">
                <a:off x="8638048" y="3521838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2" name="椭圆 121"/>
              <p:cNvSpPr>
                <a:spLocks noChangeAspect="1"/>
              </p:cNvSpPr>
              <p:nvPr/>
            </p:nvSpPr>
            <p:spPr>
              <a:xfrm rot="10602060">
                <a:off x="8002180" y="3775318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3" name="椭圆 122"/>
              <p:cNvSpPr>
                <a:spLocks noChangeAspect="1"/>
              </p:cNvSpPr>
              <p:nvPr/>
            </p:nvSpPr>
            <p:spPr>
              <a:xfrm rot="10602060">
                <a:off x="6633075" y="4563438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4" name="椭圆 123"/>
              <p:cNvSpPr>
                <a:spLocks noChangeAspect="1"/>
              </p:cNvSpPr>
              <p:nvPr/>
            </p:nvSpPr>
            <p:spPr>
              <a:xfrm rot="10602060">
                <a:off x="6335116" y="3693278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5" name="椭圆 124"/>
              <p:cNvSpPr>
                <a:spLocks noChangeAspect="1"/>
              </p:cNvSpPr>
              <p:nvPr/>
            </p:nvSpPr>
            <p:spPr>
              <a:xfrm rot="10602060">
                <a:off x="5865798" y="3611915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6" name="椭圆 125"/>
              <p:cNvSpPr>
                <a:spLocks noChangeAspect="1"/>
              </p:cNvSpPr>
              <p:nvPr/>
            </p:nvSpPr>
            <p:spPr>
              <a:xfrm rot="10602060">
                <a:off x="5621398" y="3939627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7" name="椭圆 126"/>
              <p:cNvSpPr>
                <a:spLocks noChangeAspect="1"/>
              </p:cNvSpPr>
              <p:nvPr/>
            </p:nvSpPr>
            <p:spPr>
              <a:xfrm rot="10602060">
                <a:off x="4993266" y="3857097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8" name="椭圆 127"/>
              <p:cNvSpPr>
                <a:spLocks noChangeAspect="1"/>
              </p:cNvSpPr>
              <p:nvPr/>
            </p:nvSpPr>
            <p:spPr>
              <a:xfrm rot="10602060">
                <a:off x="4221685" y="3462320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9" name="椭圆 128"/>
              <p:cNvSpPr>
                <a:spLocks noChangeAspect="1"/>
              </p:cNvSpPr>
              <p:nvPr/>
            </p:nvSpPr>
            <p:spPr>
              <a:xfrm rot="10602060">
                <a:off x="4075970" y="3710778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0" name="椭圆 129"/>
              <p:cNvSpPr>
                <a:spLocks noChangeAspect="1"/>
              </p:cNvSpPr>
              <p:nvPr/>
            </p:nvSpPr>
            <p:spPr>
              <a:xfrm rot="10602060">
                <a:off x="3503062" y="4597553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1" name="椭圆 130"/>
              <p:cNvSpPr>
                <a:spLocks noChangeAspect="1"/>
              </p:cNvSpPr>
              <p:nvPr/>
            </p:nvSpPr>
            <p:spPr>
              <a:xfrm rot="10602060">
                <a:off x="3303785" y="4196684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2" name="椭圆 131"/>
              <p:cNvSpPr>
                <a:spLocks noChangeAspect="1"/>
              </p:cNvSpPr>
              <p:nvPr/>
            </p:nvSpPr>
            <p:spPr>
              <a:xfrm rot="10602060">
                <a:off x="2814539" y="3554659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3" name="椭圆 132"/>
              <p:cNvSpPr>
                <a:spLocks noChangeAspect="1"/>
              </p:cNvSpPr>
              <p:nvPr/>
            </p:nvSpPr>
            <p:spPr>
              <a:xfrm rot="10602060">
                <a:off x="2561890" y="3873553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4" name="椭圆 133"/>
              <p:cNvSpPr>
                <a:spLocks noChangeAspect="1"/>
              </p:cNvSpPr>
              <p:nvPr/>
            </p:nvSpPr>
            <p:spPr>
              <a:xfrm rot="10602060">
                <a:off x="1959093" y="3894747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5" name="椭圆 134"/>
              <p:cNvSpPr>
                <a:spLocks noChangeAspect="1"/>
              </p:cNvSpPr>
              <p:nvPr/>
            </p:nvSpPr>
            <p:spPr>
              <a:xfrm rot="10602060">
                <a:off x="1617839" y="3684041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6" name="椭圆 135"/>
              <p:cNvSpPr>
                <a:spLocks noChangeAspect="1"/>
              </p:cNvSpPr>
              <p:nvPr/>
            </p:nvSpPr>
            <p:spPr>
              <a:xfrm rot="10602060">
                <a:off x="1458867" y="3848079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7" name="椭圆 136"/>
              <p:cNvSpPr>
                <a:spLocks noChangeAspect="1"/>
              </p:cNvSpPr>
              <p:nvPr/>
            </p:nvSpPr>
            <p:spPr>
              <a:xfrm rot="10602060">
                <a:off x="10563437" y="3531142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8" name="椭圆 137"/>
              <p:cNvSpPr>
                <a:spLocks noChangeAspect="1"/>
              </p:cNvSpPr>
              <p:nvPr/>
            </p:nvSpPr>
            <p:spPr>
              <a:xfrm rot="10602060">
                <a:off x="10728331" y="2674982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9" name="椭圆 138"/>
              <p:cNvSpPr>
                <a:spLocks noChangeAspect="1"/>
              </p:cNvSpPr>
              <p:nvPr/>
            </p:nvSpPr>
            <p:spPr>
              <a:xfrm rot="10602060">
                <a:off x="10386385" y="2116490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0" name="椭圆 139"/>
              <p:cNvSpPr>
                <a:spLocks noChangeAspect="1"/>
              </p:cNvSpPr>
              <p:nvPr/>
            </p:nvSpPr>
            <p:spPr>
              <a:xfrm rot="10602060">
                <a:off x="10306211" y="2606390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1" name="椭圆 140"/>
              <p:cNvSpPr>
                <a:spLocks noChangeAspect="1"/>
              </p:cNvSpPr>
              <p:nvPr/>
            </p:nvSpPr>
            <p:spPr>
              <a:xfrm rot="10602060">
                <a:off x="9779871" y="2373183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2" name="椭圆 141"/>
              <p:cNvSpPr>
                <a:spLocks noChangeAspect="1"/>
              </p:cNvSpPr>
              <p:nvPr/>
            </p:nvSpPr>
            <p:spPr>
              <a:xfrm rot="10602060">
                <a:off x="8968610" y="2181179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3" name="椭圆 142"/>
              <p:cNvSpPr>
                <a:spLocks noChangeAspect="1"/>
              </p:cNvSpPr>
              <p:nvPr/>
            </p:nvSpPr>
            <p:spPr>
              <a:xfrm rot="10602060">
                <a:off x="8351441" y="2490369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4" name="椭圆 143"/>
              <p:cNvSpPr>
                <a:spLocks noChangeAspect="1"/>
              </p:cNvSpPr>
              <p:nvPr/>
            </p:nvSpPr>
            <p:spPr>
              <a:xfrm rot="10602060">
                <a:off x="7797291" y="2549415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5" name="椭圆 144"/>
              <p:cNvSpPr>
                <a:spLocks noChangeAspect="1"/>
              </p:cNvSpPr>
              <p:nvPr/>
            </p:nvSpPr>
            <p:spPr>
              <a:xfrm rot="10602060">
                <a:off x="7557141" y="2995620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6" name="椭圆 145"/>
              <p:cNvSpPr>
                <a:spLocks noChangeAspect="1"/>
              </p:cNvSpPr>
              <p:nvPr/>
            </p:nvSpPr>
            <p:spPr>
              <a:xfrm rot="10602060">
                <a:off x="7394293" y="2499078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7" name="椭圆 146"/>
              <p:cNvSpPr>
                <a:spLocks noChangeAspect="1"/>
              </p:cNvSpPr>
              <p:nvPr/>
            </p:nvSpPr>
            <p:spPr>
              <a:xfrm rot="10602060">
                <a:off x="7137292" y="3022402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8" name="椭圆 147"/>
              <p:cNvSpPr>
                <a:spLocks noChangeAspect="1"/>
              </p:cNvSpPr>
              <p:nvPr/>
            </p:nvSpPr>
            <p:spPr>
              <a:xfrm rot="10602060">
                <a:off x="6997694" y="2604540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9" name="椭圆 148"/>
              <p:cNvSpPr>
                <a:spLocks noChangeAspect="1"/>
              </p:cNvSpPr>
              <p:nvPr/>
            </p:nvSpPr>
            <p:spPr>
              <a:xfrm rot="10602060">
                <a:off x="6884815" y="2851750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0" name="椭圆 149"/>
              <p:cNvSpPr>
                <a:spLocks noChangeAspect="1"/>
              </p:cNvSpPr>
              <p:nvPr/>
            </p:nvSpPr>
            <p:spPr>
              <a:xfrm rot="10602060">
                <a:off x="6035752" y="1934495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1" name="椭圆 150"/>
              <p:cNvSpPr>
                <a:spLocks noChangeAspect="1"/>
              </p:cNvSpPr>
              <p:nvPr/>
            </p:nvSpPr>
            <p:spPr>
              <a:xfrm rot="10602060">
                <a:off x="5440825" y="2687797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2" name="椭圆 151"/>
              <p:cNvSpPr>
                <a:spLocks noChangeAspect="1"/>
              </p:cNvSpPr>
              <p:nvPr/>
            </p:nvSpPr>
            <p:spPr>
              <a:xfrm rot="10602060">
                <a:off x="5277457" y="3212177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3" name="椭圆 152"/>
              <p:cNvSpPr>
                <a:spLocks noChangeAspect="1"/>
              </p:cNvSpPr>
              <p:nvPr/>
            </p:nvSpPr>
            <p:spPr>
              <a:xfrm rot="10602060">
                <a:off x="4808634" y="2709526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4" name="椭圆 153"/>
              <p:cNvSpPr>
                <a:spLocks noChangeAspect="1"/>
              </p:cNvSpPr>
              <p:nvPr/>
            </p:nvSpPr>
            <p:spPr>
              <a:xfrm rot="10602060">
                <a:off x="4735004" y="2936792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5" name="椭圆 154"/>
              <p:cNvSpPr>
                <a:spLocks noChangeAspect="1"/>
              </p:cNvSpPr>
              <p:nvPr/>
            </p:nvSpPr>
            <p:spPr>
              <a:xfrm rot="10602060">
                <a:off x="4482528" y="3393079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6" name="椭圆 155"/>
              <p:cNvSpPr>
                <a:spLocks noChangeAspect="1"/>
              </p:cNvSpPr>
              <p:nvPr/>
            </p:nvSpPr>
            <p:spPr>
              <a:xfrm rot="10602060">
                <a:off x="4288199" y="3004183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7" name="椭圆 156"/>
              <p:cNvSpPr>
                <a:spLocks noChangeAspect="1"/>
              </p:cNvSpPr>
              <p:nvPr/>
            </p:nvSpPr>
            <p:spPr>
              <a:xfrm rot="10602060">
                <a:off x="3834332" y="2653480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8" name="椭圆 157"/>
              <p:cNvSpPr>
                <a:spLocks noChangeAspect="1"/>
              </p:cNvSpPr>
              <p:nvPr/>
            </p:nvSpPr>
            <p:spPr>
              <a:xfrm rot="10602060">
                <a:off x="3625799" y="2528690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9" name="椭圆 158"/>
              <p:cNvSpPr>
                <a:spLocks noChangeAspect="1"/>
              </p:cNvSpPr>
              <p:nvPr/>
            </p:nvSpPr>
            <p:spPr>
              <a:xfrm rot="10602060">
                <a:off x="2931132" y="2655462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0" name="椭圆 159"/>
              <p:cNvSpPr>
                <a:spLocks noChangeAspect="1"/>
              </p:cNvSpPr>
              <p:nvPr/>
            </p:nvSpPr>
            <p:spPr>
              <a:xfrm rot="10602060">
                <a:off x="2443185" y="3090525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1" name="椭圆 160"/>
              <p:cNvSpPr>
                <a:spLocks noChangeAspect="1"/>
              </p:cNvSpPr>
              <p:nvPr/>
            </p:nvSpPr>
            <p:spPr>
              <a:xfrm rot="10602060">
                <a:off x="2304345" y="2831360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2" name="椭圆 161"/>
              <p:cNvSpPr>
                <a:spLocks noChangeAspect="1"/>
              </p:cNvSpPr>
              <p:nvPr/>
            </p:nvSpPr>
            <p:spPr>
              <a:xfrm rot="10602060">
                <a:off x="2232306" y="3294304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3" name="椭圆 162"/>
              <p:cNvSpPr>
                <a:spLocks noChangeAspect="1"/>
              </p:cNvSpPr>
              <p:nvPr/>
            </p:nvSpPr>
            <p:spPr>
              <a:xfrm rot="10602060">
                <a:off x="1759648" y="3155078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166" name="文本框 165"/>
          <p:cNvSpPr txBox="1"/>
          <p:nvPr/>
        </p:nvSpPr>
        <p:spPr>
          <a:xfrm>
            <a:off x="166915" y="6073320"/>
            <a:ext cx="118581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>
                <a:solidFill>
                  <a:srgbClr val="E83766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Lorem ipsum </a:t>
            </a:r>
            <a:r>
              <a:rPr lang="en-US" altLang="zh-CN" sz="16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dolor sit amet, consectetuer adipiscing elit. Maecenas porttitor congue massa. Fusce posuere, magna sed pulvinar ultricies, purus lectus malesuada libero, sit amet commodo magna eros quis </a:t>
            </a:r>
            <a:r>
              <a:rPr lang="en-US" altLang="zh-CN" sz="1600" dirty="0" err="1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urna</a:t>
            </a:r>
            <a:r>
              <a:rPr lang="en-US" altLang="zh-CN" sz="16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62268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:blinds/>
      </p:transition>
    </mc:Choice>
    <mc:Fallback xmlns=""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9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9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entr" presetSubtype="1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1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7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7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31" presetClass="entr" presetSubtype="0" fill="hold" grpId="0" nodeType="withEffect">
                                  <p:stCondLst>
                                    <p:cond delay="200"/>
                                  </p:stCondLst>
                                  <p:iterate type="lt">
                                    <p:tmPct val="739"/>
                                  </p:iterate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5" grpId="0" animBg="1"/>
      <p:bldP spid="7" grpId="0" animBg="1"/>
      <p:bldP spid="8" grpId="0" animBg="1"/>
      <p:bldP spid="16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4252686" y="1585686"/>
            <a:ext cx="3686628" cy="3686628"/>
          </a:xfrm>
          <a:prstGeom prst="ellipse">
            <a:avLst/>
          </a:prstGeom>
          <a:noFill/>
          <a:ln>
            <a:solidFill>
              <a:srgbClr val="55E1DB">
                <a:alpha val="35000"/>
              </a:srgbClr>
            </a:solidFill>
          </a:ln>
          <a:effectLst>
            <a:glow rad="228600">
              <a:srgbClr val="55E1DB">
                <a:alpha val="3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3947886" y="1280886"/>
            <a:ext cx="4296228" cy="4296228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35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>
            <a:glow rad="228600">
              <a:srgbClr val="55E1DB">
                <a:alpha val="3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3472543" y="805543"/>
            <a:ext cx="5246914" cy="5246914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20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3077029" y="410029"/>
            <a:ext cx="6037942" cy="6037942"/>
          </a:xfrm>
          <a:prstGeom prst="ellipse">
            <a:avLst/>
          </a:prstGeom>
          <a:noFill/>
          <a:ln w="6350" cap="flat" cmpd="sng" algn="ctr">
            <a:solidFill>
              <a:srgbClr val="55E1DB">
                <a:alpha val="12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2711624" y="44624"/>
            <a:ext cx="6768752" cy="6768752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10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2266950" y="-400050"/>
            <a:ext cx="7658100" cy="7658100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9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23" name="椭圆 22"/>
          <p:cNvSpPr/>
          <p:nvPr/>
        </p:nvSpPr>
        <p:spPr>
          <a:xfrm>
            <a:off x="1866900" y="-800100"/>
            <a:ext cx="8458200" cy="8458200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8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24" name="椭圆 23"/>
          <p:cNvSpPr/>
          <p:nvPr/>
        </p:nvSpPr>
        <p:spPr>
          <a:xfrm>
            <a:off x="1352550" y="-1314450"/>
            <a:ext cx="9486900" cy="9486900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5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3" name="椭圆 2"/>
          <p:cNvSpPr/>
          <p:nvPr/>
        </p:nvSpPr>
        <p:spPr>
          <a:xfrm>
            <a:off x="628650" y="-2038350"/>
            <a:ext cx="10934700" cy="10934700"/>
          </a:xfrm>
          <a:prstGeom prst="ellipse">
            <a:avLst/>
          </a:prstGeom>
          <a:noFill/>
          <a:ln>
            <a:solidFill>
              <a:srgbClr val="55E1DB">
                <a:alpha val="3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27" name="图表 26"/>
          <p:cNvGraphicFramePr/>
          <p:nvPr>
            <p:extLst>
              <p:ext uri="{D42A27DB-BD31-4B8C-83A1-F6EECF244321}">
                <p14:modId xmlns:p14="http://schemas.microsoft.com/office/powerpoint/2010/main" val="147797516"/>
              </p:ext>
            </p:extLst>
          </p:nvPr>
        </p:nvGraphicFramePr>
        <p:xfrm>
          <a:off x="3590697" y="1683638"/>
          <a:ext cx="5010606" cy="34907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4" name="文本框 33"/>
          <p:cNvSpPr txBox="1"/>
          <p:nvPr/>
        </p:nvSpPr>
        <p:spPr>
          <a:xfrm>
            <a:off x="5429250" y="3429000"/>
            <a:ext cx="1333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TITLE HERE</a:t>
            </a:r>
            <a:endParaRPr lang="zh-CN" alt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3" name="任意多边形 32"/>
          <p:cNvSpPr/>
          <p:nvPr/>
        </p:nvSpPr>
        <p:spPr>
          <a:xfrm>
            <a:off x="5934075" y="2971503"/>
            <a:ext cx="323850" cy="347416"/>
          </a:xfrm>
          <a:custGeom>
            <a:avLst/>
            <a:gdLst>
              <a:gd name="connsiteX0" fmla="*/ 1712685 w 2557112"/>
              <a:gd name="connsiteY0" fmla="*/ 410027 h 2743198"/>
              <a:gd name="connsiteX1" fmla="*/ 1531256 w 2557112"/>
              <a:gd name="connsiteY1" fmla="*/ 591456 h 2743198"/>
              <a:gd name="connsiteX2" fmla="*/ 1712685 w 2557112"/>
              <a:gd name="connsiteY2" fmla="*/ 772885 h 2743198"/>
              <a:gd name="connsiteX3" fmla="*/ 1894114 w 2557112"/>
              <a:gd name="connsiteY3" fmla="*/ 591456 h 2743198"/>
              <a:gd name="connsiteX4" fmla="*/ 1712685 w 2557112"/>
              <a:gd name="connsiteY4" fmla="*/ 410027 h 2743198"/>
              <a:gd name="connsiteX5" fmla="*/ 1371599 w 2557112"/>
              <a:gd name="connsiteY5" fmla="*/ 0 h 2743198"/>
              <a:gd name="connsiteX6" fmla="*/ 2508951 w 2557112"/>
              <a:gd name="connsiteY6" fmla="*/ 604725 h 2743198"/>
              <a:gd name="connsiteX7" fmla="*/ 2557112 w 2557112"/>
              <a:gd name="connsiteY7" fmla="*/ 684002 h 2743198"/>
              <a:gd name="connsiteX8" fmla="*/ 1371599 w 2557112"/>
              <a:gd name="connsiteY8" fmla="*/ 1371599 h 2743198"/>
              <a:gd name="connsiteX9" fmla="*/ 2557112 w 2557112"/>
              <a:gd name="connsiteY9" fmla="*/ 2059196 h 2743198"/>
              <a:gd name="connsiteX10" fmla="*/ 2508951 w 2557112"/>
              <a:gd name="connsiteY10" fmla="*/ 2138473 h 2743198"/>
              <a:gd name="connsiteX11" fmla="*/ 1371599 w 2557112"/>
              <a:gd name="connsiteY11" fmla="*/ 2743198 h 2743198"/>
              <a:gd name="connsiteX12" fmla="*/ 0 w 2557112"/>
              <a:gd name="connsiteY12" fmla="*/ 1371599 h 2743198"/>
              <a:gd name="connsiteX13" fmla="*/ 1371599 w 2557112"/>
              <a:gd name="connsiteY13" fmla="*/ 0 h 2743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557112" h="2743198">
                <a:moveTo>
                  <a:pt x="1712685" y="410027"/>
                </a:moveTo>
                <a:cubicBezTo>
                  <a:pt x="1612485" y="410027"/>
                  <a:pt x="1531256" y="491256"/>
                  <a:pt x="1531256" y="591456"/>
                </a:cubicBezTo>
                <a:cubicBezTo>
                  <a:pt x="1531256" y="691656"/>
                  <a:pt x="1612485" y="772885"/>
                  <a:pt x="1712685" y="772885"/>
                </a:cubicBezTo>
                <a:cubicBezTo>
                  <a:pt x="1812885" y="772885"/>
                  <a:pt x="1894114" y="691656"/>
                  <a:pt x="1894114" y="591456"/>
                </a:cubicBezTo>
                <a:cubicBezTo>
                  <a:pt x="1894114" y="491256"/>
                  <a:pt x="1812885" y="410027"/>
                  <a:pt x="1712685" y="410027"/>
                </a:cubicBezTo>
                <a:close/>
                <a:moveTo>
                  <a:pt x="1371599" y="0"/>
                </a:moveTo>
                <a:cubicBezTo>
                  <a:pt x="1845045" y="0"/>
                  <a:pt x="2262464" y="239878"/>
                  <a:pt x="2508951" y="604725"/>
                </a:cubicBezTo>
                <a:lnTo>
                  <a:pt x="2557112" y="684002"/>
                </a:lnTo>
                <a:lnTo>
                  <a:pt x="1371599" y="1371599"/>
                </a:lnTo>
                <a:lnTo>
                  <a:pt x="2557112" y="2059196"/>
                </a:lnTo>
                <a:lnTo>
                  <a:pt x="2508951" y="2138473"/>
                </a:lnTo>
                <a:cubicBezTo>
                  <a:pt x="2262464" y="2503321"/>
                  <a:pt x="1845045" y="2743198"/>
                  <a:pt x="1371599" y="2743198"/>
                </a:cubicBezTo>
                <a:cubicBezTo>
                  <a:pt x="614086" y="2743198"/>
                  <a:pt x="0" y="2129112"/>
                  <a:pt x="0" y="1371599"/>
                </a:cubicBezTo>
                <a:cubicBezTo>
                  <a:pt x="0" y="614086"/>
                  <a:pt x="614086" y="0"/>
                  <a:pt x="1371599" y="0"/>
                </a:cubicBezTo>
                <a:close/>
              </a:path>
            </a:pathLst>
          </a:custGeom>
          <a:solidFill>
            <a:srgbClr val="E837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>
            <a:spLocks noChangeAspect="1"/>
          </p:cNvSpPr>
          <p:nvPr/>
        </p:nvSpPr>
        <p:spPr>
          <a:xfrm>
            <a:off x="5347449" y="3590651"/>
            <a:ext cx="54000" cy="540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glow rad="63500">
              <a:schemeClr val="accent4">
                <a:alpha val="3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>
            <a:spLocks noChangeAspect="1"/>
          </p:cNvSpPr>
          <p:nvPr/>
        </p:nvSpPr>
        <p:spPr>
          <a:xfrm>
            <a:off x="6795630" y="3583031"/>
            <a:ext cx="54000" cy="54000"/>
          </a:xfrm>
          <a:prstGeom prst="ellipse">
            <a:avLst/>
          </a:prstGeom>
          <a:solidFill>
            <a:srgbClr val="E83766"/>
          </a:solidFill>
          <a:ln>
            <a:noFill/>
          </a:ln>
          <a:effectLst>
            <a:glow rad="63500">
              <a:srgbClr val="E83766">
                <a:alpha val="25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5" name="直接连接符 44"/>
          <p:cNvCxnSpPr/>
          <p:nvPr/>
        </p:nvCxnSpPr>
        <p:spPr>
          <a:xfrm>
            <a:off x="5375275" y="3817257"/>
            <a:ext cx="1441450" cy="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50000">
                  <a:srgbClr val="FBFCFE"/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弧形 50"/>
          <p:cNvSpPr>
            <a:spLocks noChangeAspect="1"/>
          </p:cNvSpPr>
          <p:nvPr/>
        </p:nvSpPr>
        <p:spPr>
          <a:xfrm>
            <a:off x="3471600" y="804600"/>
            <a:ext cx="5248800" cy="5248800"/>
          </a:xfrm>
          <a:prstGeom prst="arc">
            <a:avLst>
              <a:gd name="adj1" fmla="val 16200000"/>
              <a:gd name="adj2" fmla="val 20593110"/>
            </a:avLst>
          </a:prstGeom>
          <a:ln w="6350">
            <a:solidFill>
              <a:srgbClr val="55E1DB"/>
            </a:solidFill>
          </a:ln>
          <a:effectLst>
            <a:glow rad="101600">
              <a:srgbClr val="55E1DB">
                <a:alpha val="5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弧形 52"/>
          <p:cNvSpPr>
            <a:spLocks noChangeAspect="1"/>
          </p:cNvSpPr>
          <p:nvPr/>
        </p:nvSpPr>
        <p:spPr>
          <a:xfrm>
            <a:off x="3086100" y="419100"/>
            <a:ext cx="6019800" cy="6019800"/>
          </a:xfrm>
          <a:prstGeom prst="arc">
            <a:avLst>
              <a:gd name="adj1" fmla="val 21053337"/>
              <a:gd name="adj2" fmla="val 3396646"/>
            </a:avLst>
          </a:prstGeom>
          <a:ln w="6350">
            <a:solidFill>
              <a:srgbClr val="55E1DB"/>
            </a:solidFill>
          </a:ln>
          <a:effectLst>
            <a:glow rad="101600">
              <a:srgbClr val="55E1DB">
                <a:alpha val="5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弧形 53"/>
          <p:cNvSpPr>
            <a:spLocks noChangeAspect="1"/>
          </p:cNvSpPr>
          <p:nvPr/>
        </p:nvSpPr>
        <p:spPr>
          <a:xfrm>
            <a:off x="2711624" y="44624"/>
            <a:ext cx="6768752" cy="6768752"/>
          </a:xfrm>
          <a:prstGeom prst="arc">
            <a:avLst>
              <a:gd name="adj1" fmla="val 6899113"/>
              <a:gd name="adj2" fmla="val 16737765"/>
            </a:avLst>
          </a:prstGeom>
          <a:ln w="6350">
            <a:solidFill>
              <a:srgbClr val="55E1DB"/>
            </a:solidFill>
          </a:ln>
          <a:effectLst>
            <a:glow rad="101600">
              <a:srgbClr val="55E1DB">
                <a:alpha val="5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弧形 54"/>
          <p:cNvSpPr>
            <a:spLocks noChangeAspect="1"/>
          </p:cNvSpPr>
          <p:nvPr/>
        </p:nvSpPr>
        <p:spPr>
          <a:xfrm>
            <a:off x="2266950" y="-400050"/>
            <a:ext cx="7658100" cy="7658100"/>
          </a:xfrm>
          <a:prstGeom prst="arc">
            <a:avLst>
              <a:gd name="adj1" fmla="val 12478160"/>
              <a:gd name="adj2" fmla="val 1041569"/>
            </a:avLst>
          </a:prstGeom>
          <a:ln w="6350">
            <a:solidFill>
              <a:srgbClr val="55E1DB"/>
            </a:solidFill>
          </a:ln>
          <a:effectLst>
            <a:glow rad="101600">
              <a:srgbClr val="55E1DB">
                <a:alpha val="5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弧形 55"/>
          <p:cNvSpPr>
            <a:spLocks noChangeAspect="1"/>
          </p:cNvSpPr>
          <p:nvPr/>
        </p:nvSpPr>
        <p:spPr>
          <a:xfrm>
            <a:off x="1866900" y="-800100"/>
            <a:ext cx="8458200" cy="8458200"/>
          </a:xfrm>
          <a:prstGeom prst="arc">
            <a:avLst>
              <a:gd name="adj1" fmla="val 2464740"/>
              <a:gd name="adj2" fmla="val 11458688"/>
            </a:avLst>
          </a:prstGeom>
          <a:ln w="6350">
            <a:solidFill>
              <a:srgbClr val="55E1DB"/>
            </a:solidFill>
          </a:ln>
          <a:effectLst>
            <a:glow rad="101600">
              <a:srgbClr val="55E1DB">
                <a:alpha val="5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弧形 56"/>
          <p:cNvSpPr>
            <a:spLocks noChangeAspect="1"/>
          </p:cNvSpPr>
          <p:nvPr/>
        </p:nvSpPr>
        <p:spPr>
          <a:xfrm>
            <a:off x="3073400" y="406400"/>
            <a:ext cx="6045200" cy="6045200"/>
          </a:xfrm>
          <a:prstGeom prst="arc">
            <a:avLst>
              <a:gd name="adj1" fmla="val 7372109"/>
              <a:gd name="adj2" fmla="val 11210080"/>
            </a:avLst>
          </a:prstGeom>
          <a:ln w="6350">
            <a:solidFill>
              <a:srgbClr val="55E1DB"/>
            </a:solidFill>
          </a:ln>
          <a:effectLst>
            <a:glow rad="101600">
              <a:srgbClr val="55E1DB">
                <a:alpha val="5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弧形 57"/>
          <p:cNvSpPr>
            <a:spLocks noChangeAspect="1"/>
          </p:cNvSpPr>
          <p:nvPr/>
        </p:nvSpPr>
        <p:spPr>
          <a:xfrm>
            <a:off x="1364343" y="-1302657"/>
            <a:ext cx="9463314" cy="9463314"/>
          </a:xfrm>
          <a:prstGeom prst="arc">
            <a:avLst>
              <a:gd name="adj1" fmla="val 19556362"/>
              <a:gd name="adj2" fmla="val 10084577"/>
            </a:avLst>
          </a:prstGeom>
          <a:ln w="6350">
            <a:solidFill>
              <a:srgbClr val="55E1DB"/>
            </a:solidFill>
          </a:ln>
          <a:effectLst>
            <a:glow rad="101600">
              <a:srgbClr val="55E1DB">
                <a:alpha val="5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文本框 59"/>
          <p:cNvSpPr txBox="1"/>
          <p:nvPr/>
        </p:nvSpPr>
        <p:spPr>
          <a:xfrm>
            <a:off x="241527" y="5751286"/>
            <a:ext cx="5257800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r-FR" altLang="zh-CN" sz="1600" dirty="0">
                <a:solidFill>
                  <a:srgbClr val="E83766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PELLENTESQUE </a:t>
            </a:r>
            <a:r>
              <a:rPr lang="fr-FR" altLang="zh-CN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HABITANT MORBI TRISTIQUE SENECTUS</a:t>
            </a:r>
          </a:p>
        </p:txBody>
      </p:sp>
      <p:sp>
        <p:nvSpPr>
          <p:cNvPr id="61" name="文本框 60"/>
          <p:cNvSpPr txBox="1"/>
          <p:nvPr/>
        </p:nvSpPr>
        <p:spPr>
          <a:xfrm>
            <a:off x="197986" y="6125491"/>
            <a:ext cx="10336664" cy="523220"/>
          </a:xfrm>
          <a:prstGeom prst="rect">
            <a:avLst/>
          </a:prstGeom>
          <a:noFill/>
          <a:effectLst>
            <a:glow rad="127000">
              <a:srgbClr val="55E1DB">
                <a:alpha val="15000"/>
              </a:srgbClr>
            </a:glow>
          </a:effectLst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solidFill>
                  <a:srgbClr val="55E1DB"/>
                </a:solidFill>
                <a:effectLst>
                  <a:glow rad="127000">
                    <a:srgbClr val="55E1DB">
                      <a:alpha val="15000"/>
                    </a:srgbClr>
                  </a:glo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LOREM IPSUM </a:t>
            </a:r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dolor sit amet, consectetuer adipiscing elit. Maecenas porttitor congue massa. Fusce posuere, magna sed pulvinar ultricies, purus lectus malesuada libero, sit amet commodo magna eros quis </a:t>
            </a:r>
            <a:r>
              <a:rPr lang="en-US" altLang="zh-CN" sz="1400" dirty="0" err="1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urna</a:t>
            </a:r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.</a:t>
            </a:r>
          </a:p>
        </p:txBody>
      </p:sp>
      <p:grpSp>
        <p:nvGrpSpPr>
          <p:cNvPr id="63" name="组合 62"/>
          <p:cNvGrpSpPr/>
          <p:nvPr/>
        </p:nvGrpSpPr>
        <p:grpSpPr>
          <a:xfrm rot="20970869">
            <a:off x="-1355532" y="-1628938"/>
            <a:ext cx="7461278" cy="3027282"/>
            <a:chOff x="227125" y="973396"/>
            <a:chExt cx="11749672" cy="4767223"/>
          </a:xfrm>
        </p:grpSpPr>
        <p:sp>
          <p:nvSpPr>
            <p:cNvPr id="64" name="任意多边形 63"/>
            <p:cNvSpPr/>
            <p:nvPr/>
          </p:nvSpPr>
          <p:spPr>
            <a:xfrm rot="9900000">
              <a:off x="227125" y="1798529"/>
              <a:ext cx="11749672" cy="3261372"/>
            </a:xfrm>
            <a:custGeom>
              <a:avLst/>
              <a:gdLst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845800 w 12153900"/>
                <a:gd name="connsiteY92" fmla="*/ 406400 h 3530600"/>
                <a:gd name="connsiteX93" fmla="*/ 10896600 w 12153900"/>
                <a:gd name="connsiteY93" fmla="*/ 12700 h 3530600"/>
                <a:gd name="connsiteX94" fmla="*/ 10998200 w 12153900"/>
                <a:gd name="connsiteY94" fmla="*/ 787400 h 3530600"/>
                <a:gd name="connsiteX95" fmla="*/ 11201400 w 12153900"/>
                <a:gd name="connsiteY95" fmla="*/ 3124200 h 3530600"/>
                <a:gd name="connsiteX96" fmla="*/ 11328400 w 12153900"/>
                <a:gd name="connsiteY96" fmla="*/ 2171700 h 3530600"/>
                <a:gd name="connsiteX97" fmla="*/ 11442700 w 12153900"/>
                <a:gd name="connsiteY97" fmla="*/ 1968500 h 3530600"/>
                <a:gd name="connsiteX98" fmla="*/ 11493500 w 12153900"/>
                <a:gd name="connsiteY98" fmla="*/ 2019300 h 3530600"/>
                <a:gd name="connsiteX99" fmla="*/ 11531600 w 12153900"/>
                <a:gd name="connsiteY99" fmla="*/ 1308100 h 3530600"/>
                <a:gd name="connsiteX100" fmla="*/ 11633200 w 12153900"/>
                <a:gd name="connsiteY100" fmla="*/ 1447800 h 3530600"/>
                <a:gd name="connsiteX101" fmla="*/ 11760200 w 12153900"/>
                <a:gd name="connsiteY101" fmla="*/ 2717800 h 3530600"/>
                <a:gd name="connsiteX102" fmla="*/ 11874500 w 12153900"/>
                <a:gd name="connsiteY102" fmla="*/ 2438400 h 3530600"/>
                <a:gd name="connsiteX103" fmla="*/ 11938000 w 12153900"/>
                <a:gd name="connsiteY103" fmla="*/ 2781300 h 3530600"/>
                <a:gd name="connsiteX104" fmla="*/ 12153900 w 12153900"/>
                <a:gd name="connsiteY104" fmla="*/ 1778000 h 3530600"/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896600 w 12153900"/>
                <a:gd name="connsiteY92" fmla="*/ 12700 h 3530600"/>
                <a:gd name="connsiteX93" fmla="*/ 10998200 w 12153900"/>
                <a:gd name="connsiteY93" fmla="*/ 787400 h 3530600"/>
                <a:gd name="connsiteX94" fmla="*/ 11201400 w 12153900"/>
                <a:gd name="connsiteY94" fmla="*/ 3124200 h 3530600"/>
                <a:gd name="connsiteX95" fmla="*/ 11328400 w 12153900"/>
                <a:gd name="connsiteY95" fmla="*/ 2171700 h 3530600"/>
                <a:gd name="connsiteX96" fmla="*/ 11442700 w 12153900"/>
                <a:gd name="connsiteY96" fmla="*/ 1968500 h 3530600"/>
                <a:gd name="connsiteX97" fmla="*/ 11493500 w 12153900"/>
                <a:gd name="connsiteY97" fmla="*/ 2019300 h 3530600"/>
                <a:gd name="connsiteX98" fmla="*/ 11531600 w 12153900"/>
                <a:gd name="connsiteY98" fmla="*/ 1308100 h 3530600"/>
                <a:gd name="connsiteX99" fmla="*/ 11633200 w 12153900"/>
                <a:gd name="connsiteY99" fmla="*/ 1447800 h 3530600"/>
                <a:gd name="connsiteX100" fmla="*/ 11760200 w 12153900"/>
                <a:gd name="connsiteY100" fmla="*/ 2717800 h 3530600"/>
                <a:gd name="connsiteX101" fmla="*/ 11874500 w 12153900"/>
                <a:gd name="connsiteY101" fmla="*/ 2438400 h 3530600"/>
                <a:gd name="connsiteX102" fmla="*/ 11938000 w 12153900"/>
                <a:gd name="connsiteY102" fmla="*/ 2781300 h 3530600"/>
                <a:gd name="connsiteX103" fmla="*/ 12153900 w 12153900"/>
                <a:gd name="connsiteY103" fmla="*/ 1778000 h 3530600"/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998200 w 12153900"/>
                <a:gd name="connsiteY92" fmla="*/ 787400 h 3530600"/>
                <a:gd name="connsiteX93" fmla="*/ 11201400 w 12153900"/>
                <a:gd name="connsiteY93" fmla="*/ 3124200 h 3530600"/>
                <a:gd name="connsiteX94" fmla="*/ 11328400 w 12153900"/>
                <a:gd name="connsiteY94" fmla="*/ 2171700 h 3530600"/>
                <a:gd name="connsiteX95" fmla="*/ 11442700 w 12153900"/>
                <a:gd name="connsiteY95" fmla="*/ 1968500 h 3530600"/>
                <a:gd name="connsiteX96" fmla="*/ 11493500 w 12153900"/>
                <a:gd name="connsiteY96" fmla="*/ 2019300 h 3530600"/>
                <a:gd name="connsiteX97" fmla="*/ 11531600 w 12153900"/>
                <a:gd name="connsiteY97" fmla="*/ 1308100 h 3530600"/>
                <a:gd name="connsiteX98" fmla="*/ 11633200 w 12153900"/>
                <a:gd name="connsiteY98" fmla="*/ 1447800 h 3530600"/>
                <a:gd name="connsiteX99" fmla="*/ 11760200 w 12153900"/>
                <a:gd name="connsiteY99" fmla="*/ 2717800 h 3530600"/>
                <a:gd name="connsiteX100" fmla="*/ 11874500 w 12153900"/>
                <a:gd name="connsiteY100" fmla="*/ 2438400 h 3530600"/>
                <a:gd name="connsiteX101" fmla="*/ 11938000 w 12153900"/>
                <a:gd name="connsiteY101" fmla="*/ 2781300 h 3530600"/>
                <a:gd name="connsiteX102" fmla="*/ 12153900 w 12153900"/>
                <a:gd name="connsiteY102" fmla="*/ 1778000 h 35306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2565400 h 3365500"/>
                <a:gd name="connsiteX82" fmla="*/ 9626600 w 12153900"/>
                <a:gd name="connsiteY82" fmla="*/ 2400300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1317172 h 3365500"/>
                <a:gd name="connsiteX82" fmla="*/ 9626600 w 12153900"/>
                <a:gd name="connsiteY82" fmla="*/ 2400300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1317172 h 3365500"/>
                <a:gd name="connsiteX82" fmla="*/ 9711630 w 12153900"/>
                <a:gd name="connsiteY82" fmla="*/ 1210128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077700"/>
                <a:gd name="connsiteY0" fmla="*/ 1778000 h 3365500"/>
                <a:gd name="connsiteX1" fmla="*/ 63500 w 12077700"/>
                <a:gd name="connsiteY1" fmla="*/ 1320800 h 3365500"/>
                <a:gd name="connsiteX2" fmla="*/ 241300 w 12077700"/>
                <a:gd name="connsiteY2" fmla="*/ 3365500 h 3365500"/>
                <a:gd name="connsiteX3" fmla="*/ 419100 w 12077700"/>
                <a:gd name="connsiteY3" fmla="*/ 1511300 h 3365500"/>
                <a:gd name="connsiteX4" fmla="*/ 508000 w 12077700"/>
                <a:gd name="connsiteY4" fmla="*/ 2159000 h 3365500"/>
                <a:gd name="connsiteX5" fmla="*/ 660400 w 12077700"/>
                <a:gd name="connsiteY5" fmla="*/ 787400 h 3365500"/>
                <a:gd name="connsiteX6" fmla="*/ 838200 w 12077700"/>
                <a:gd name="connsiteY6" fmla="*/ 2527300 h 3365500"/>
                <a:gd name="connsiteX7" fmla="*/ 965200 w 12077700"/>
                <a:gd name="connsiteY7" fmla="*/ 1270000 h 3365500"/>
                <a:gd name="connsiteX8" fmla="*/ 1054100 w 12077700"/>
                <a:gd name="connsiteY8" fmla="*/ 1447800 h 3365500"/>
                <a:gd name="connsiteX9" fmla="*/ 1117600 w 12077700"/>
                <a:gd name="connsiteY9" fmla="*/ 2120900 h 3365500"/>
                <a:gd name="connsiteX10" fmla="*/ 1206500 w 12077700"/>
                <a:gd name="connsiteY10" fmla="*/ 1968500 h 3365500"/>
                <a:gd name="connsiteX11" fmla="*/ 1231900 w 12077700"/>
                <a:gd name="connsiteY11" fmla="*/ 1803400 h 3365500"/>
                <a:gd name="connsiteX12" fmla="*/ 1397000 w 12077700"/>
                <a:gd name="connsiteY12" fmla="*/ 2844800 h 3365500"/>
                <a:gd name="connsiteX13" fmla="*/ 1498600 w 12077700"/>
                <a:gd name="connsiteY13" fmla="*/ 2235200 h 3365500"/>
                <a:gd name="connsiteX14" fmla="*/ 1638300 w 12077700"/>
                <a:gd name="connsiteY14" fmla="*/ 2959100 h 3365500"/>
                <a:gd name="connsiteX15" fmla="*/ 1841500 w 12077700"/>
                <a:gd name="connsiteY15" fmla="*/ 1612900 h 3365500"/>
                <a:gd name="connsiteX16" fmla="*/ 1968500 w 12077700"/>
                <a:gd name="connsiteY16" fmla="*/ 2133600 h 3365500"/>
                <a:gd name="connsiteX17" fmla="*/ 2070100 w 12077700"/>
                <a:gd name="connsiteY17" fmla="*/ 2209800 h 3365500"/>
                <a:gd name="connsiteX18" fmla="*/ 2209800 w 12077700"/>
                <a:gd name="connsiteY18" fmla="*/ 1028700 h 3365500"/>
                <a:gd name="connsiteX19" fmla="*/ 2273300 w 12077700"/>
                <a:gd name="connsiteY19" fmla="*/ 558800 h 3365500"/>
                <a:gd name="connsiteX20" fmla="*/ 2438400 w 12077700"/>
                <a:gd name="connsiteY20" fmla="*/ 1244600 h 3365500"/>
                <a:gd name="connsiteX21" fmla="*/ 2501900 w 12077700"/>
                <a:gd name="connsiteY21" fmla="*/ 1790700 h 3365500"/>
                <a:gd name="connsiteX22" fmla="*/ 2679700 w 12077700"/>
                <a:gd name="connsiteY22" fmla="*/ 2857500 h 3365500"/>
                <a:gd name="connsiteX23" fmla="*/ 2806700 w 12077700"/>
                <a:gd name="connsiteY23" fmla="*/ 1612900 h 3365500"/>
                <a:gd name="connsiteX24" fmla="*/ 3048000 w 12077700"/>
                <a:gd name="connsiteY24" fmla="*/ 1231900 h 3365500"/>
                <a:gd name="connsiteX25" fmla="*/ 3111500 w 12077700"/>
                <a:gd name="connsiteY25" fmla="*/ 1701800 h 3365500"/>
                <a:gd name="connsiteX26" fmla="*/ 3251200 w 12077700"/>
                <a:gd name="connsiteY26" fmla="*/ 2527300 h 3365500"/>
                <a:gd name="connsiteX27" fmla="*/ 3365500 w 12077700"/>
                <a:gd name="connsiteY27" fmla="*/ 2108200 h 3365500"/>
                <a:gd name="connsiteX28" fmla="*/ 3632200 w 12077700"/>
                <a:gd name="connsiteY28" fmla="*/ 965200 h 3365500"/>
                <a:gd name="connsiteX29" fmla="*/ 3771900 w 12077700"/>
                <a:gd name="connsiteY29" fmla="*/ 2413000 h 3365500"/>
                <a:gd name="connsiteX30" fmla="*/ 3949700 w 12077700"/>
                <a:gd name="connsiteY30" fmla="*/ 2057400 h 3365500"/>
                <a:gd name="connsiteX31" fmla="*/ 4064000 w 12077700"/>
                <a:gd name="connsiteY31" fmla="*/ 2578100 h 3365500"/>
                <a:gd name="connsiteX32" fmla="*/ 4152900 w 12077700"/>
                <a:gd name="connsiteY32" fmla="*/ 2298700 h 3365500"/>
                <a:gd name="connsiteX33" fmla="*/ 4229100 w 12077700"/>
                <a:gd name="connsiteY33" fmla="*/ 2286000 h 3365500"/>
                <a:gd name="connsiteX34" fmla="*/ 4305300 w 12077700"/>
                <a:gd name="connsiteY34" fmla="*/ 2540000 h 3365500"/>
                <a:gd name="connsiteX35" fmla="*/ 4457700 w 12077700"/>
                <a:gd name="connsiteY35" fmla="*/ 1905000 h 3365500"/>
                <a:gd name="connsiteX36" fmla="*/ 4635500 w 12077700"/>
                <a:gd name="connsiteY36" fmla="*/ 2451100 h 3365500"/>
                <a:gd name="connsiteX37" fmla="*/ 4699000 w 12077700"/>
                <a:gd name="connsiteY37" fmla="*/ 2247900 h 3365500"/>
                <a:gd name="connsiteX38" fmla="*/ 4838700 w 12077700"/>
                <a:gd name="connsiteY38" fmla="*/ 190500 h 3365500"/>
                <a:gd name="connsiteX39" fmla="*/ 4902200 w 12077700"/>
                <a:gd name="connsiteY39" fmla="*/ 0 h 3365500"/>
                <a:gd name="connsiteX40" fmla="*/ 5029200 w 12077700"/>
                <a:gd name="connsiteY40" fmla="*/ 292100 h 3365500"/>
                <a:gd name="connsiteX41" fmla="*/ 5181600 w 12077700"/>
                <a:gd name="connsiteY41" fmla="*/ 1663700 h 3365500"/>
                <a:gd name="connsiteX42" fmla="*/ 5295900 w 12077700"/>
                <a:gd name="connsiteY42" fmla="*/ 3340100 h 3365500"/>
                <a:gd name="connsiteX43" fmla="*/ 5562600 w 12077700"/>
                <a:gd name="connsiteY43" fmla="*/ 1371600 h 3365500"/>
                <a:gd name="connsiteX44" fmla="*/ 5651500 w 12077700"/>
                <a:gd name="connsiteY44" fmla="*/ 1397000 h 3365500"/>
                <a:gd name="connsiteX45" fmla="*/ 5689600 w 12077700"/>
                <a:gd name="connsiteY45" fmla="*/ 952500 h 3365500"/>
                <a:gd name="connsiteX46" fmla="*/ 5842000 w 12077700"/>
                <a:gd name="connsiteY46" fmla="*/ 2476500 h 3365500"/>
                <a:gd name="connsiteX47" fmla="*/ 5930900 w 12077700"/>
                <a:gd name="connsiteY47" fmla="*/ 2222500 h 3365500"/>
                <a:gd name="connsiteX48" fmla="*/ 6032500 w 12077700"/>
                <a:gd name="connsiteY48" fmla="*/ 2057400 h 3365500"/>
                <a:gd name="connsiteX49" fmla="*/ 6121400 w 12077700"/>
                <a:gd name="connsiteY49" fmla="*/ 2120900 h 3365500"/>
                <a:gd name="connsiteX50" fmla="*/ 6273800 w 12077700"/>
                <a:gd name="connsiteY50" fmla="*/ 1435100 h 3365500"/>
                <a:gd name="connsiteX51" fmla="*/ 6451600 w 12077700"/>
                <a:gd name="connsiteY51" fmla="*/ 2501900 h 3365500"/>
                <a:gd name="connsiteX52" fmla="*/ 6527800 w 12077700"/>
                <a:gd name="connsiteY52" fmla="*/ 2235200 h 3365500"/>
                <a:gd name="connsiteX53" fmla="*/ 6629400 w 12077700"/>
                <a:gd name="connsiteY53" fmla="*/ 2349500 h 3365500"/>
                <a:gd name="connsiteX54" fmla="*/ 6781800 w 12077700"/>
                <a:gd name="connsiteY54" fmla="*/ 1676400 h 3365500"/>
                <a:gd name="connsiteX55" fmla="*/ 6934200 w 12077700"/>
                <a:gd name="connsiteY55" fmla="*/ 2171700 h 3365500"/>
                <a:gd name="connsiteX56" fmla="*/ 6997700 w 12077700"/>
                <a:gd name="connsiteY56" fmla="*/ 1955800 h 3365500"/>
                <a:gd name="connsiteX57" fmla="*/ 7073900 w 12077700"/>
                <a:gd name="connsiteY57" fmla="*/ 1943100 h 3365500"/>
                <a:gd name="connsiteX58" fmla="*/ 7188200 w 12077700"/>
                <a:gd name="connsiteY58" fmla="*/ 2628900 h 3365500"/>
                <a:gd name="connsiteX59" fmla="*/ 7327900 w 12077700"/>
                <a:gd name="connsiteY59" fmla="*/ 2641600 h 3365500"/>
                <a:gd name="connsiteX60" fmla="*/ 7366000 w 12077700"/>
                <a:gd name="connsiteY60" fmla="*/ 2540000 h 3365500"/>
                <a:gd name="connsiteX61" fmla="*/ 7404100 w 12077700"/>
                <a:gd name="connsiteY61" fmla="*/ 2692400 h 3365500"/>
                <a:gd name="connsiteX62" fmla="*/ 7505700 w 12077700"/>
                <a:gd name="connsiteY62" fmla="*/ 2806700 h 3365500"/>
                <a:gd name="connsiteX63" fmla="*/ 7708900 w 12077700"/>
                <a:gd name="connsiteY63" fmla="*/ 279400 h 3365500"/>
                <a:gd name="connsiteX64" fmla="*/ 7810500 w 12077700"/>
                <a:gd name="connsiteY64" fmla="*/ 330200 h 3365500"/>
                <a:gd name="connsiteX65" fmla="*/ 7899400 w 12077700"/>
                <a:gd name="connsiteY65" fmla="*/ 952500 h 3365500"/>
                <a:gd name="connsiteX66" fmla="*/ 8140700 w 12077700"/>
                <a:gd name="connsiteY66" fmla="*/ 2692400 h 3365500"/>
                <a:gd name="connsiteX67" fmla="*/ 8293100 w 12077700"/>
                <a:gd name="connsiteY67" fmla="*/ 1612900 h 3365500"/>
                <a:gd name="connsiteX68" fmla="*/ 8382000 w 12077700"/>
                <a:gd name="connsiteY68" fmla="*/ 2082800 h 3365500"/>
                <a:gd name="connsiteX69" fmla="*/ 8483600 w 12077700"/>
                <a:gd name="connsiteY69" fmla="*/ 1689100 h 3365500"/>
                <a:gd name="connsiteX70" fmla="*/ 8534400 w 12077700"/>
                <a:gd name="connsiteY70" fmla="*/ 1257300 h 3365500"/>
                <a:gd name="connsiteX71" fmla="*/ 8597900 w 12077700"/>
                <a:gd name="connsiteY71" fmla="*/ 2197100 h 3365500"/>
                <a:gd name="connsiteX72" fmla="*/ 8712200 w 12077700"/>
                <a:gd name="connsiteY72" fmla="*/ 2527300 h 3365500"/>
                <a:gd name="connsiteX73" fmla="*/ 8801100 w 12077700"/>
                <a:gd name="connsiteY73" fmla="*/ 1968500 h 3365500"/>
                <a:gd name="connsiteX74" fmla="*/ 8928100 w 12077700"/>
                <a:gd name="connsiteY74" fmla="*/ 2146300 h 3365500"/>
                <a:gd name="connsiteX75" fmla="*/ 9080500 w 12077700"/>
                <a:gd name="connsiteY75" fmla="*/ 1257300 h 3365500"/>
                <a:gd name="connsiteX76" fmla="*/ 9220200 w 12077700"/>
                <a:gd name="connsiteY76" fmla="*/ 2171700 h 3365500"/>
                <a:gd name="connsiteX77" fmla="*/ 9271000 w 12077700"/>
                <a:gd name="connsiteY77" fmla="*/ 2044700 h 3365500"/>
                <a:gd name="connsiteX78" fmla="*/ 9309100 w 12077700"/>
                <a:gd name="connsiteY78" fmla="*/ 2171700 h 3365500"/>
                <a:gd name="connsiteX79" fmla="*/ 9347200 w 12077700"/>
                <a:gd name="connsiteY79" fmla="*/ 2032000 h 3365500"/>
                <a:gd name="connsiteX80" fmla="*/ 9499600 w 12077700"/>
                <a:gd name="connsiteY80" fmla="*/ 1317172 h 3365500"/>
                <a:gd name="connsiteX81" fmla="*/ 9635430 w 12077700"/>
                <a:gd name="connsiteY81" fmla="*/ 1210128 h 3365500"/>
                <a:gd name="connsiteX82" fmla="*/ 9664700 w 12077700"/>
                <a:gd name="connsiteY82" fmla="*/ 2159000 h 3365500"/>
                <a:gd name="connsiteX83" fmla="*/ 9715500 w 12077700"/>
                <a:gd name="connsiteY83" fmla="*/ 2362200 h 3365500"/>
                <a:gd name="connsiteX84" fmla="*/ 9804400 w 12077700"/>
                <a:gd name="connsiteY84" fmla="*/ 2184400 h 3365500"/>
                <a:gd name="connsiteX85" fmla="*/ 9906000 w 12077700"/>
                <a:gd name="connsiteY85" fmla="*/ 1917700 h 3365500"/>
                <a:gd name="connsiteX86" fmla="*/ 10071100 w 12077700"/>
                <a:gd name="connsiteY86" fmla="*/ 2184400 h 3365500"/>
                <a:gd name="connsiteX87" fmla="*/ 10223500 w 12077700"/>
                <a:gd name="connsiteY87" fmla="*/ 2336800 h 3365500"/>
                <a:gd name="connsiteX88" fmla="*/ 10452100 w 12077700"/>
                <a:gd name="connsiteY88" fmla="*/ 2603500 h 3365500"/>
                <a:gd name="connsiteX89" fmla="*/ 10668000 w 12077700"/>
                <a:gd name="connsiteY89" fmla="*/ 812800 h 3365500"/>
                <a:gd name="connsiteX90" fmla="*/ 10835857 w 12077700"/>
                <a:gd name="connsiteY90" fmla="*/ 190500 h 3365500"/>
                <a:gd name="connsiteX91" fmla="*/ 10922000 w 12077700"/>
                <a:gd name="connsiteY91" fmla="*/ 622300 h 3365500"/>
                <a:gd name="connsiteX92" fmla="*/ 11125200 w 12077700"/>
                <a:gd name="connsiteY92" fmla="*/ 2959100 h 3365500"/>
                <a:gd name="connsiteX93" fmla="*/ 11252200 w 12077700"/>
                <a:gd name="connsiteY93" fmla="*/ 2006600 h 3365500"/>
                <a:gd name="connsiteX94" fmla="*/ 11366500 w 12077700"/>
                <a:gd name="connsiteY94" fmla="*/ 1803400 h 3365500"/>
                <a:gd name="connsiteX95" fmla="*/ 11417300 w 12077700"/>
                <a:gd name="connsiteY95" fmla="*/ 1854200 h 3365500"/>
                <a:gd name="connsiteX96" fmla="*/ 11455400 w 12077700"/>
                <a:gd name="connsiteY96" fmla="*/ 1143000 h 3365500"/>
                <a:gd name="connsiteX97" fmla="*/ 11557000 w 12077700"/>
                <a:gd name="connsiteY97" fmla="*/ 1282700 h 3365500"/>
                <a:gd name="connsiteX98" fmla="*/ 11684000 w 12077700"/>
                <a:gd name="connsiteY98" fmla="*/ 2552700 h 3365500"/>
                <a:gd name="connsiteX99" fmla="*/ 11798300 w 12077700"/>
                <a:gd name="connsiteY99" fmla="*/ 2273300 h 3365500"/>
                <a:gd name="connsiteX100" fmla="*/ 11861800 w 12077700"/>
                <a:gd name="connsiteY100" fmla="*/ 2616200 h 3365500"/>
                <a:gd name="connsiteX101" fmla="*/ 12077700 w 12077700"/>
                <a:gd name="connsiteY101" fmla="*/ 1612900 h 3365500"/>
                <a:gd name="connsiteX0" fmla="*/ 0 w 12077700"/>
                <a:gd name="connsiteY0" fmla="*/ 1778000 h 3340100"/>
                <a:gd name="connsiteX1" fmla="*/ 63500 w 12077700"/>
                <a:gd name="connsiteY1" fmla="*/ 1320800 h 3340100"/>
                <a:gd name="connsiteX2" fmla="*/ 419100 w 12077700"/>
                <a:gd name="connsiteY2" fmla="*/ 1511300 h 3340100"/>
                <a:gd name="connsiteX3" fmla="*/ 508000 w 12077700"/>
                <a:gd name="connsiteY3" fmla="*/ 2159000 h 3340100"/>
                <a:gd name="connsiteX4" fmla="*/ 660400 w 12077700"/>
                <a:gd name="connsiteY4" fmla="*/ 787400 h 3340100"/>
                <a:gd name="connsiteX5" fmla="*/ 838200 w 12077700"/>
                <a:gd name="connsiteY5" fmla="*/ 2527300 h 3340100"/>
                <a:gd name="connsiteX6" fmla="*/ 965200 w 12077700"/>
                <a:gd name="connsiteY6" fmla="*/ 1270000 h 3340100"/>
                <a:gd name="connsiteX7" fmla="*/ 1054100 w 12077700"/>
                <a:gd name="connsiteY7" fmla="*/ 1447800 h 3340100"/>
                <a:gd name="connsiteX8" fmla="*/ 1117600 w 12077700"/>
                <a:gd name="connsiteY8" fmla="*/ 2120900 h 3340100"/>
                <a:gd name="connsiteX9" fmla="*/ 1206500 w 12077700"/>
                <a:gd name="connsiteY9" fmla="*/ 1968500 h 3340100"/>
                <a:gd name="connsiteX10" fmla="*/ 1231900 w 12077700"/>
                <a:gd name="connsiteY10" fmla="*/ 1803400 h 3340100"/>
                <a:gd name="connsiteX11" fmla="*/ 1397000 w 12077700"/>
                <a:gd name="connsiteY11" fmla="*/ 2844800 h 3340100"/>
                <a:gd name="connsiteX12" fmla="*/ 1498600 w 12077700"/>
                <a:gd name="connsiteY12" fmla="*/ 2235200 h 3340100"/>
                <a:gd name="connsiteX13" fmla="*/ 1638300 w 12077700"/>
                <a:gd name="connsiteY13" fmla="*/ 2959100 h 3340100"/>
                <a:gd name="connsiteX14" fmla="*/ 1841500 w 12077700"/>
                <a:gd name="connsiteY14" fmla="*/ 1612900 h 3340100"/>
                <a:gd name="connsiteX15" fmla="*/ 1968500 w 12077700"/>
                <a:gd name="connsiteY15" fmla="*/ 2133600 h 3340100"/>
                <a:gd name="connsiteX16" fmla="*/ 2070100 w 12077700"/>
                <a:gd name="connsiteY16" fmla="*/ 2209800 h 3340100"/>
                <a:gd name="connsiteX17" fmla="*/ 2209800 w 12077700"/>
                <a:gd name="connsiteY17" fmla="*/ 1028700 h 3340100"/>
                <a:gd name="connsiteX18" fmla="*/ 2273300 w 12077700"/>
                <a:gd name="connsiteY18" fmla="*/ 558800 h 3340100"/>
                <a:gd name="connsiteX19" fmla="*/ 2438400 w 12077700"/>
                <a:gd name="connsiteY19" fmla="*/ 1244600 h 3340100"/>
                <a:gd name="connsiteX20" fmla="*/ 2501900 w 12077700"/>
                <a:gd name="connsiteY20" fmla="*/ 1790700 h 3340100"/>
                <a:gd name="connsiteX21" fmla="*/ 2679700 w 12077700"/>
                <a:gd name="connsiteY21" fmla="*/ 2857500 h 3340100"/>
                <a:gd name="connsiteX22" fmla="*/ 2806700 w 12077700"/>
                <a:gd name="connsiteY22" fmla="*/ 1612900 h 3340100"/>
                <a:gd name="connsiteX23" fmla="*/ 3048000 w 12077700"/>
                <a:gd name="connsiteY23" fmla="*/ 1231900 h 3340100"/>
                <a:gd name="connsiteX24" fmla="*/ 3111500 w 12077700"/>
                <a:gd name="connsiteY24" fmla="*/ 1701800 h 3340100"/>
                <a:gd name="connsiteX25" fmla="*/ 3251200 w 12077700"/>
                <a:gd name="connsiteY25" fmla="*/ 2527300 h 3340100"/>
                <a:gd name="connsiteX26" fmla="*/ 3365500 w 12077700"/>
                <a:gd name="connsiteY26" fmla="*/ 2108200 h 3340100"/>
                <a:gd name="connsiteX27" fmla="*/ 3632200 w 12077700"/>
                <a:gd name="connsiteY27" fmla="*/ 965200 h 3340100"/>
                <a:gd name="connsiteX28" fmla="*/ 3771900 w 12077700"/>
                <a:gd name="connsiteY28" fmla="*/ 2413000 h 3340100"/>
                <a:gd name="connsiteX29" fmla="*/ 3949700 w 12077700"/>
                <a:gd name="connsiteY29" fmla="*/ 2057400 h 3340100"/>
                <a:gd name="connsiteX30" fmla="*/ 4064000 w 12077700"/>
                <a:gd name="connsiteY30" fmla="*/ 2578100 h 3340100"/>
                <a:gd name="connsiteX31" fmla="*/ 4152900 w 12077700"/>
                <a:gd name="connsiteY31" fmla="*/ 2298700 h 3340100"/>
                <a:gd name="connsiteX32" fmla="*/ 4229100 w 12077700"/>
                <a:gd name="connsiteY32" fmla="*/ 2286000 h 3340100"/>
                <a:gd name="connsiteX33" fmla="*/ 4305300 w 12077700"/>
                <a:gd name="connsiteY33" fmla="*/ 2540000 h 3340100"/>
                <a:gd name="connsiteX34" fmla="*/ 4457700 w 12077700"/>
                <a:gd name="connsiteY34" fmla="*/ 1905000 h 3340100"/>
                <a:gd name="connsiteX35" fmla="*/ 4635500 w 12077700"/>
                <a:gd name="connsiteY35" fmla="*/ 2451100 h 3340100"/>
                <a:gd name="connsiteX36" fmla="*/ 4699000 w 12077700"/>
                <a:gd name="connsiteY36" fmla="*/ 2247900 h 3340100"/>
                <a:gd name="connsiteX37" fmla="*/ 4838700 w 12077700"/>
                <a:gd name="connsiteY37" fmla="*/ 190500 h 3340100"/>
                <a:gd name="connsiteX38" fmla="*/ 4902200 w 12077700"/>
                <a:gd name="connsiteY38" fmla="*/ 0 h 3340100"/>
                <a:gd name="connsiteX39" fmla="*/ 5029200 w 12077700"/>
                <a:gd name="connsiteY39" fmla="*/ 292100 h 3340100"/>
                <a:gd name="connsiteX40" fmla="*/ 5181600 w 12077700"/>
                <a:gd name="connsiteY40" fmla="*/ 1663700 h 3340100"/>
                <a:gd name="connsiteX41" fmla="*/ 5295900 w 12077700"/>
                <a:gd name="connsiteY41" fmla="*/ 3340100 h 3340100"/>
                <a:gd name="connsiteX42" fmla="*/ 5562600 w 12077700"/>
                <a:gd name="connsiteY42" fmla="*/ 1371600 h 3340100"/>
                <a:gd name="connsiteX43" fmla="*/ 5651500 w 12077700"/>
                <a:gd name="connsiteY43" fmla="*/ 1397000 h 3340100"/>
                <a:gd name="connsiteX44" fmla="*/ 5689600 w 12077700"/>
                <a:gd name="connsiteY44" fmla="*/ 952500 h 3340100"/>
                <a:gd name="connsiteX45" fmla="*/ 5842000 w 12077700"/>
                <a:gd name="connsiteY45" fmla="*/ 2476500 h 3340100"/>
                <a:gd name="connsiteX46" fmla="*/ 5930900 w 12077700"/>
                <a:gd name="connsiteY46" fmla="*/ 2222500 h 3340100"/>
                <a:gd name="connsiteX47" fmla="*/ 6032500 w 12077700"/>
                <a:gd name="connsiteY47" fmla="*/ 2057400 h 3340100"/>
                <a:gd name="connsiteX48" fmla="*/ 6121400 w 12077700"/>
                <a:gd name="connsiteY48" fmla="*/ 2120900 h 3340100"/>
                <a:gd name="connsiteX49" fmla="*/ 6273800 w 12077700"/>
                <a:gd name="connsiteY49" fmla="*/ 1435100 h 3340100"/>
                <a:gd name="connsiteX50" fmla="*/ 6451600 w 12077700"/>
                <a:gd name="connsiteY50" fmla="*/ 2501900 h 3340100"/>
                <a:gd name="connsiteX51" fmla="*/ 6527800 w 12077700"/>
                <a:gd name="connsiteY51" fmla="*/ 2235200 h 3340100"/>
                <a:gd name="connsiteX52" fmla="*/ 6629400 w 12077700"/>
                <a:gd name="connsiteY52" fmla="*/ 2349500 h 3340100"/>
                <a:gd name="connsiteX53" fmla="*/ 6781800 w 12077700"/>
                <a:gd name="connsiteY53" fmla="*/ 1676400 h 3340100"/>
                <a:gd name="connsiteX54" fmla="*/ 6934200 w 12077700"/>
                <a:gd name="connsiteY54" fmla="*/ 2171700 h 3340100"/>
                <a:gd name="connsiteX55" fmla="*/ 6997700 w 12077700"/>
                <a:gd name="connsiteY55" fmla="*/ 1955800 h 3340100"/>
                <a:gd name="connsiteX56" fmla="*/ 7073900 w 12077700"/>
                <a:gd name="connsiteY56" fmla="*/ 1943100 h 3340100"/>
                <a:gd name="connsiteX57" fmla="*/ 7188200 w 12077700"/>
                <a:gd name="connsiteY57" fmla="*/ 2628900 h 3340100"/>
                <a:gd name="connsiteX58" fmla="*/ 7327900 w 12077700"/>
                <a:gd name="connsiteY58" fmla="*/ 2641600 h 3340100"/>
                <a:gd name="connsiteX59" fmla="*/ 7366000 w 12077700"/>
                <a:gd name="connsiteY59" fmla="*/ 2540000 h 3340100"/>
                <a:gd name="connsiteX60" fmla="*/ 7404100 w 12077700"/>
                <a:gd name="connsiteY60" fmla="*/ 2692400 h 3340100"/>
                <a:gd name="connsiteX61" fmla="*/ 7505700 w 12077700"/>
                <a:gd name="connsiteY61" fmla="*/ 2806700 h 3340100"/>
                <a:gd name="connsiteX62" fmla="*/ 7708900 w 12077700"/>
                <a:gd name="connsiteY62" fmla="*/ 279400 h 3340100"/>
                <a:gd name="connsiteX63" fmla="*/ 7810500 w 12077700"/>
                <a:gd name="connsiteY63" fmla="*/ 330200 h 3340100"/>
                <a:gd name="connsiteX64" fmla="*/ 7899400 w 12077700"/>
                <a:gd name="connsiteY64" fmla="*/ 952500 h 3340100"/>
                <a:gd name="connsiteX65" fmla="*/ 8140700 w 12077700"/>
                <a:gd name="connsiteY65" fmla="*/ 2692400 h 3340100"/>
                <a:gd name="connsiteX66" fmla="*/ 8293100 w 12077700"/>
                <a:gd name="connsiteY66" fmla="*/ 1612900 h 3340100"/>
                <a:gd name="connsiteX67" fmla="*/ 8382000 w 12077700"/>
                <a:gd name="connsiteY67" fmla="*/ 2082800 h 3340100"/>
                <a:gd name="connsiteX68" fmla="*/ 8483600 w 12077700"/>
                <a:gd name="connsiteY68" fmla="*/ 1689100 h 3340100"/>
                <a:gd name="connsiteX69" fmla="*/ 8534400 w 12077700"/>
                <a:gd name="connsiteY69" fmla="*/ 1257300 h 3340100"/>
                <a:gd name="connsiteX70" fmla="*/ 8597900 w 12077700"/>
                <a:gd name="connsiteY70" fmla="*/ 2197100 h 3340100"/>
                <a:gd name="connsiteX71" fmla="*/ 8712200 w 12077700"/>
                <a:gd name="connsiteY71" fmla="*/ 2527300 h 3340100"/>
                <a:gd name="connsiteX72" fmla="*/ 8801100 w 12077700"/>
                <a:gd name="connsiteY72" fmla="*/ 1968500 h 3340100"/>
                <a:gd name="connsiteX73" fmla="*/ 8928100 w 12077700"/>
                <a:gd name="connsiteY73" fmla="*/ 2146300 h 3340100"/>
                <a:gd name="connsiteX74" fmla="*/ 9080500 w 12077700"/>
                <a:gd name="connsiteY74" fmla="*/ 1257300 h 3340100"/>
                <a:gd name="connsiteX75" fmla="*/ 9220200 w 12077700"/>
                <a:gd name="connsiteY75" fmla="*/ 2171700 h 3340100"/>
                <a:gd name="connsiteX76" fmla="*/ 9271000 w 12077700"/>
                <a:gd name="connsiteY76" fmla="*/ 2044700 h 3340100"/>
                <a:gd name="connsiteX77" fmla="*/ 9309100 w 12077700"/>
                <a:gd name="connsiteY77" fmla="*/ 2171700 h 3340100"/>
                <a:gd name="connsiteX78" fmla="*/ 9347200 w 12077700"/>
                <a:gd name="connsiteY78" fmla="*/ 2032000 h 3340100"/>
                <a:gd name="connsiteX79" fmla="*/ 9499600 w 12077700"/>
                <a:gd name="connsiteY79" fmla="*/ 1317172 h 3340100"/>
                <a:gd name="connsiteX80" fmla="*/ 9635430 w 12077700"/>
                <a:gd name="connsiteY80" fmla="*/ 1210128 h 3340100"/>
                <a:gd name="connsiteX81" fmla="*/ 9664700 w 12077700"/>
                <a:gd name="connsiteY81" fmla="*/ 2159000 h 3340100"/>
                <a:gd name="connsiteX82" fmla="*/ 9715500 w 12077700"/>
                <a:gd name="connsiteY82" fmla="*/ 2362200 h 3340100"/>
                <a:gd name="connsiteX83" fmla="*/ 9804400 w 12077700"/>
                <a:gd name="connsiteY83" fmla="*/ 2184400 h 3340100"/>
                <a:gd name="connsiteX84" fmla="*/ 9906000 w 12077700"/>
                <a:gd name="connsiteY84" fmla="*/ 1917700 h 3340100"/>
                <a:gd name="connsiteX85" fmla="*/ 10071100 w 12077700"/>
                <a:gd name="connsiteY85" fmla="*/ 2184400 h 3340100"/>
                <a:gd name="connsiteX86" fmla="*/ 10223500 w 12077700"/>
                <a:gd name="connsiteY86" fmla="*/ 2336800 h 3340100"/>
                <a:gd name="connsiteX87" fmla="*/ 10452100 w 12077700"/>
                <a:gd name="connsiteY87" fmla="*/ 2603500 h 3340100"/>
                <a:gd name="connsiteX88" fmla="*/ 10668000 w 12077700"/>
                <a:gd name="connsiteY88" fmla="*/ 812800 h 3340100"/>
                <a:gd name="connsiteX89" fmla="*/ 10835857 w 12077700"/>
                <a:gd name="connsiteY89" fmla="*/ 190500 h 3340100"/>
                <a:gd name="connsiteX90" fmla="*/ 10922000 w 12077700"/>
                <a:gd name="connsiteY90" fmla="*/ 622300 h 3340100"/>
                <a:gd name="connsiteX91" fmla="*/ 11125200 w 12077700"/>
                <a:gd name="connsiteY91" fmla="*/ 2959100 h 3340100"/>
                <a:gd name="connsiteX92" fmla="*/ 11252200 w 12077700"/>
                <a:gd name="connsiteY92" fmla="*/ 2006600 h 3340100"/>
                <a:gd name="connsiteX93" fmla="*/ 11366500 w 12077700"/>
                <a:gd name="connsiteY93" fmla="*/ 1803400 h 3340100"/>
                <a:gd name="connsiteX94" fmla="*/ 11417300 w 12077700"/>
                <a:gd name="connsiteY94" fmla="*/ 1854200 h 3340100"/>
                <a:gd name="connsiteX95" fmla="*/ 11455400 w 12077700"/>
                <a:gd name="connsiteY95" fmla="*/ 1143000 h 3340100"/>
                <a:gd name="connsiteX96" fmla="*/ 11557000 w 12077700"/>
                <a:gd name="connsiteY96" fmla="*/ 1282700 h 3340100"/>
                <a:gd name="connsiteX97" fmla="*/ 11684000 w 12077700"/>
                <a:gd name="connsiteY97" fmla="*/ 2552700 h 3340100"/>
                <a:gd name="connsiteX98" fmla="*/ 11798300 w 12077700"/>
                <a:gd name="connsiteY98" fmla="*/ 2273300 h 3340100"/>
                <a:gd name="connsiteX99" fmla="*/ 11861800 w 12077700"/>
                <a:gd name="connsiteY99" fmla="*/ 2616200 h 3340100"/>
                <a:gd name="connsiteX100" fmla="*/ 12077700 w 12077700"/>
                <a:gd name="connsiteY100" fmla="*/ 1612900 h 3340100"/>
                <a:gd name="connsiteX0" fmla="*/ 0 w 12077700"/>
                <a:gd name="connsiteY0" fmla="*/ 1778000 h 3340100"/>
                <a:gd name="connsiteX1" fmla="*/ 419100 w 12077700"/>
                <a:gd name="connsiteY1" fmla="*/ 1511300 h 3340100"/>
                <a:gd name="connsiteX2" fmla="*/ 508000 w 12077700"/>
                <a:gd name="connsiteY2" fmla="*/ 2159000 h 3340100"/>
                <a:gd name="connsiteX3" fmla="*/ 660400 w 12077700"/>
                <a:gd name="connsiteY3" fmla="*/ 787400 h 3340100"/>
                <a:gd name="connsiteX4" fmla="*/ 838200 w 12077700"/>
                <a:gd name="connsiteY4" fmla="*/ 2527300 h 3340100"/>
                <a:gd name="connsiteX5" fmla="*/ 965200 w 12077700"/>
                <a:gd name="connsiteY5" fmla="*/ 1270000 h 3340100"/>
                <a:gd name="connsiteX6" fmla="*/ 1054100 w 12077700"/>
                <a:gd name="connsiteY6" fmla="*/ 1447800 h 3340100"/>
                <a:gd name="connsiteX7" fmla="*/ 1117600 w 12077700"/>
                <a:gd name="connsiteY7" fmla="*/ 2120900 h 3340100"/>
                <a:gd name="connsiteX8" fmla="*/ 1206500 w 12077700"/>
                <a:gd name="connsiteY8" fmla="*/ 1968500 h 3340100"/>
                <a:gd name="connsiteX9" fmla="*/ 1231900 w 12077700"/>
                <a:gd name="connsiteY9" fmla="*/ 1803400 h 3340100"/>
                <a:gd name="connsiteX10" fmla="*/ 1397000 w 12077700"/>
                <a:gd name="connsiteY10" fmla="*/ 2844800 h 3340100"/>
                <a:gd name="connsiteX11" fmla="*/ 1498600 w 12077700"/>
                <a:gd name="connsiteY11" fmla="*/ 2235200 h 3340100"/>
                <a:gd name="connsiteX12" fmla="*/ 1638300 w 12077700"/>
                <a:gd name="connsiteY12" fmla="*/ 2959100 h 3340100"/>
                <a:gd name="connsiteX13" fmla="*/ 1841500 w 12077700"/>
                <a:gd name="connsiteY13" fmla="*/ 1612900 h 3340100"/>
                <a:gd name="connsiteX14" fmla="*/ 1968500 w 12077700"/>
                <a:gd name="connsiteY14" fmla="*/ 2133600 h 3340100"/>
                <a:gd name="connsiteX15" fmla="*/ 2070100 w 12077700"/>
                <a:gd name="connsiteY15" fmla="*/ 2209800 h 3340100"/>
                <a:gd name="connsiteX16" fmla="*/ 2209800 w 12077700"/>
                <a:gd name="connsiteY16" fmla="*/ 1028700 h 3340100"/>
                <a:gd name="connsiteX17" fmla="*/ 2273300 w 12077700"/>
                <a:gd name="connsiteY17" fmla="*/ 558800 h 3340100"/>
                <a:gd name="connsiteX18" fmla="*/ 2438400 w 12077700"/>
                <a:gd name="connsiteY18" fmla="*/ 1244600 h 3340100"/>
                <a:gd name="connsiteX19" fmla="*/ 2501900 w 12077700"/>
                <a:gd name="connsiteY19" fmla="*/ 1790700 h 3340100"/>
                <a:gd name="connsiteX20" fmla="*/ 2679700 w 12077700"/>
                <a:gd name="connsiteY20" fmla="*/ 2857500 h 3340100"/>
                <a:gd name="connsiteX21" fmla="*/ 2806700 w 12077700"/>
                <a:gd name="connsiteY21" fmla="*/ 1612900 h 3340100"/>
                <a:gd name="connsiteX22" fmla="*/ 3048000 w 12077700"/>
                <a:gd name="connsiteY22" fmla="*/ 1231900 h 3340100"/>
                <a:gd name="connsiteX23" fmla="*/ 3111500 w 12077700"/>
                <a:gd name="connsiteY23" fmla="*/ 1701800 h 3340100"/>
                <a:gd name="connsiteX24" fmla="*/ 3251200 w 12077700"/>
                <a:gd name="connsiteY24" fmla="*/ 2527300 h 3340100"/>
                <a:gd name="connsiteX25" fmla="*/ 3365500 w 12077700"/>
                <a:gd name="connsiteY25" fmla="*/ 2108200 h 3340100"/>
                <a:gd name="connsiteX26" fmla="*/ 3632200 w 12077700"/>
                <a:gd name="connsiteY26" fmla="*/ 965200 h 3340100"/>
                <a:gd name="connsiteX27" fmla="*/ 3771900 w 12077700"/>
                <a:gd name="connsiteY27" fmla="*/ 2413000 h 3340100"/>
                <a:gd name="connsiteX28" fmla="*/ 3949700 w 12077700"/>
                <a:gd name="connsiteY28" fmla="*/ 2057400 h 3340100"/>
                <a:gd name="connsiteX29" fmla="*/ 4064000 w 12077700"/>
                <a:gd name="connsiteY29" fmla="*/ 2578100 h 3340100"/>
                <a:gd name="connsiteX30" fmla="*/ 4152900 w 12077700"/>
                <a:gd name="connsiteY30" fmla="*/ 2298700 h 3340100"/>
                <a:gd name="connsiteX31" fmla="*/ 4229100 w 12077700"/>
                <a:gd name="connsiteY31" fmla="*/ 2286000 h 3340100"/>
                <a:gd name="connsiteX32" fmla="*/ 4305300 w 12077700"/>
                <a:gd name="connsiteY32" fmla="*/ 2540000 h 3340100"/>
                <a:gd name="connsiteX33" fmla="*/ 4457700 w 12077700"/>
                <a:gd name="connsiteY33" fmla="*/ 1905000 h 3340100"/>
                <a:gd name="connsiteX34" fmla="*/ 4635500 w 12077700"/>
                <a:gd name="connsiteY34" fmla="*/ 2451100 h 3340100"/>
                <a:gd name="connsiteX35" fmla="*/ 4699000 w 12077700"/>
                <a:gd name="connsiteY35" fmla="*/ 2247900 h 3340100"/>
                <a:gd name="connsiteX36" fmla="*/ 4838700 w 12077700"/>
                <a:gd name="connsiteY36" fmla="*/ 190500 h 3340100"/>
                <a:gd name="connsiteX37" fmla="*/ 4902200 w 12077700"/>
                <a:gd name="connsiteY37" fmla="*/ 0 h 3340100"/>
                <a:gd name="connsiteX38" fmla="*/ 5029200 w 12077700"/>
                <a:gd name="connsiteY38" fmla="*/ 292100 h 3340100"/>
                <a:gd name="connsiteX39" fmla="*/ 5181600 w 12077700"/>
                <a:gd name="connsiteY39" fmla="*/ 1663700 h 3340100"/>
                <a:gd name="connsiteX40" fmla="*/ 5295900 w 12077700"/>
                <a:gd name="connsiteY40" fmla="*/ 3340100 h 3340100"/>
                <a:gd name="connsiteX41" fmla="*/ 5562600 w 12077700"/>
                <a:gd name="connsiteY41" fmla="*/ 1371600 h 3340100"/>
                <a:gd name="connsiteX42" fmla="*/ 5651500 w 12077700"/>
                <a:gd name="connsiteY42" fmla="*/ 1397000 h 3340100"/>
                <a:gd name="connsiteX43" fmla="*/ 5689600 w 12077700"/>
                <a:gd name="connsiteY43" fmla="*/ 952500 h 3340100"/>
                <a:gd name="connsiteX44" fmla="*/ 5842000 w 12077700"/>
                <a:gd name="connsiteY44" fmla="*/ 2476500 h 3340100"/>
                <a:gd name="connsiteX45" fmla="*/ 5930900 w 12077700"/>
                <a:gd name="connsiteY45" fmla="*/ 2222500 h 3340100"/>
                <a:gd name="connsiteX46" fmla="*/ 6032500 w 12077700"/>
                <a:gd name="connsiteY46" fmla="*/ 2057400 h 3340100"/>
                <a:gd name="connsiteX47" fmla="*/ 6121400 w 12077700"/>
                <a:gd name="connsiteY47" fmla="*/ 2120900 h 3340100"/>
                <a:gd name="connsiteX48" fmla="*/ 6273800 w 12077700"/>
                <a:gd name="connsiteY48" fmla="*/ 1435100 h 3340100"/>
                <a:gd name="connsiteX49" fmla="*/ 6451600 w 12077700"/>
                <a:gd name="connsiteY49" fmla="*/ 2501900 h 3340100"/>
                <a:gd name="connsiteX50" fmla="*/ 6527800 w 12077700"/>
                <a:gd name="connsiteY50" fmla="*/ 2235200 h 3340100"/>
                <a:gd name="connsiteX51" fmla="*/ 6629400 w 12077700"/>
                <a:gd name="connsiteY51" fmla="*/ 2349500 h 3340100"/>
                <a:gd name="connsiteX52" fmla="*/ 6781800 w 12077700"/>
                <a:gd name="connsiteY52" fmla="*/ 1676400 h 3340100"/>
                <a:gd name="connsiteX53" fmla="*/ 6934200 w 12077700"/>
                <a:gd name="connsiteY53" fmla="*/ 2171700 h 3340100"/>
                <a:gd name="connsiteX54" fmla="*/ 6997700 w 12077700"/>
                <a:gd name="connsiteY54" fmla="*/ 1955800 h 3340100"/>
                <a:gd name="connsiteX55" fmla="*/ 7073900 w 12077700"/>
                <a:gd name="connsiteY55" fmla="*/ 1943100 h 3340100"/>
                <a:gd name="connsiteX56" fmla="*/ 7188200 w 12077700"/>
                <a:gd name="connsiteY56" fmla="*/ 2628900 h 3340100"/>
                <a:gd name="connsiteX57" fmla="*/ 7327900 w 12077700"/>
                <a:gd name="connsiteY57" fmla="*/ 2641600 h 3340100"/>
                <a:gd name="connsiteX58" fmla="*/ 7366000 w 12077700"/>
                <a:gd name="connsiteY58" fmla="*/ 2540000 h 3340100"/>
                <a:gd name="connsiteX59" fmla="*/ 7404100 w 12077700"/>
                <a:gd name="connsiteY59" fmla="*/ 2692400 h 3340100"/>
                <a:gd name="connsiteX60" fmla="*/ 7505700 w 12077700"/>
                <a:gd name="connsiteY60" fmla="*/ 2806700 h 3340100"/>
                <a:gd name="connsiteX61" fmla="*/ 7708900 w 12077700"/>
                <a:gd name="connsiteY61" fmla="*/ 279400 h 3340100"/>
                <a:gd name="connsiteX62" fmla="*/ 7810500 w 12077700"/>
                <a:gd name="connsiteY62" fmla="*/ 330200 h 3340100"/>
                <a:gd name="connsiteX63" fmla="*/ 7899400 w 12077700"/>
                <a:gd name="connsiteY63" fmla="*/ 952500 h 3340100"/>
                <a:gd name="connsiteX64" fmla="*/ 8140700 w 12077700"/>
                <a:gd name="connsiteY64" fmla="*/ 2692400 h 3340100"/>
                <a:gd name="connsiteX65" fmla="*/ 8293100 w 12077700"/>
                <a:gd name="connsiteY65" fmla="*/ 1612900 h 3340100"/>
                <a:gd name="connsiteX66" fmla="*/ 8382000 w 12077700"/>
                <a:gd name="connsiteY66" fmla="*/ 2082800 h 3340100"/>
                <a:gd name="connsiteX67" fmla="*/ 8483600 w 12077700"/>
                <a:gd name="connsiteY67" fmla="*/ 1689100 h 3340100"/>
                <a:gd name="connsiteX68" fmla="*/ 8534400 w 12077700"/>
                <a:gd name="connsiteY68" fmla="*/ 1257300 h 3340100"/>
                <a:gd name="connsiteX69" fmla="*/ 8597900 w 12077700"/>
                <a:gd name="connsiteY69" fmla="*/ 2197100 h 3340100"/>
                <a:gd name="connsiteX70" fmla="*/ 8712200 w 12077700"/>
                <a:gd name="connsiteY70" fmla="*/ 2527300 h 3340100"/>
                <a:gd name="connsiteX71" fmla="*/ 8801100 w 12077700"/>
                <a:gd name="connsiteY71" fmla="*/ 1968500 h 3340100"/>
                <a:gd name="connsiteX72" fmla="*/ 8928100 w 12077700"/>
                <a:gd name="connsiteY72" fmla="*/ 2146300 h 3340100"/>
                <a:gd name="connsiteX73" fmla="*/ 9080500 w 12077700"/>
                <a:gd name="connsiteY73" fmla="*/ 1257300 h 3340100"/>
                <a:gd name="connsiteX74" fmla="*/ 9220200 w 12077700"/>
                <a:gd name="connsiteY74" fmla="*/ 2171700 h 3340100"/>
                <a:gd name="connsiteX75" fmla="*/ 9271000 w 12077700"/>
                <a:gd name="connsiteY75" fmla="*/ 2044700 h 3340100"/>
                <a:gd name="connsiteX76" fmla="*/ 9309100 w 12077700"/>
                <a:gd name="connsiteY76" fmla="*/ 2171700 h 3340100"/>
                <a:gd name="connsiteX77" fmla="*/ 9347200 w 12077700"/>
                <a:gd name="connsiteY77" fmla="*/ 2032000 h 3340100"/>
                <a:gd name="connsiteX78" fmla="*/ 9499600 w 12077700"/>
                <a:gd name="connsiteY78" fmla="*/ 1317172 h 3340100"/>
                <a:gd name="connsiteX79" fmla="*/ 9635430 w 12077700"/>
                <a:gd name="connsiteY79" fmla="*/ 1210128 h 3340100"/>
                <a:gd name="connsiteX80" fmla="*/ 9664700 w 12077700"/>
                <a:gd name="connsiteY80" fmla="*/ 2159000 h 3340100"/>
                <a:gd name="connsiteX81" fmla="*/ 9715500 w 12077700"/>
                <a:gd name="connsiteY81" fmla="*/ 2362200 h 3340100"/>
                <a:gd name="connsiteX82" fmla="*/ 9804400 w 12077700"/>
                <a:gd name="connsiteY82" fmla="*/ 2184400 h 3340100"/>
                <a:gd name="connsiteX83" fmla="*/ 9906000 w 12077700"/>
                <a:gd name="connsiteY83" fmla="*/ 1917700 h 3340100"/>
                <a:gd name="connsiteX84" fmla="*/ 10071100 w 12077700"/>
                <a:gd name="connsiteY84" fmla="*/ 2184400 h 3340100"/>
                <a:gd name="connsiteX85" fmla="*/ 10223500 w 12077700"/>
                <a:gd name="connsiteY85" fmla="*/ 2336800 h 3340100"/>
                <a:gd name="connsiteX86" fmla="*/ 10452100 w 12077700"/>
                <a:gd name="connsiteY86" fmla="*/ 2603500 h 3340100"/>
                <a:gd name="connsiteX87" fmla="*/ 10668000 w 12077700"/>
                <a:gd name="connsiteY87" fmla="*/ 812800 h 3340100"/>
                <a:gd name="connsiteX88" fmla="*/ 10835857 w 12077700"/>
                <a:gd name="connsiteY88" fmla="*/ 190500 h 3340100"/>
                <a:gd name="connsiteX89" fmla="*/ 10922000 w 12077700"/>
                <a:gd name="connsiteY89" fmla="*/ 622300 h 3340100"/>
                <a:gd name="connsiteX90" fmla="*/ 11125200 w 12077700"/>
                <a:gd name="connsiteY90" fmla="*/ 2959100 h 3340100"/>
                <a:gd name="connsiteX91" fmla="*/ 11252200 w 12077700"/>
                <a:gd name="connsiteY91" fmla="*/ 2006600 h 3340100"/>
                <a:gd name="connsiteX92" fmla="*/ 11366500 w 12077700"/>
                <a:gd name="connsiteY92" fmla="*/ 1803400 h 3340100"/>
                <a:gd name="connsiteX93" fmla="*/ 11417300 w 12077700"/>
                <a:gd name="connsiteY93" fmla="*/ 1854200 h 3340100"/>
                <a:gd name="connsiteX94" fmla="*/ 11455400 w 12077700"/>
                <a:gd name="connsiteY94" fmla="*/ 1143000 h 3340100"/>
                <a:gd name="connsiteX95" fmla="*/ 11557000 w 12077700"/>
                <a:gd name="connsiteY95" fmla="*/ 1282700 h 3340100"/>
                <a:gd name="connsiteX96" fmla="*/ 11684000 w 12077700"/>
                <a:gd name="connsiteY96" fmla="*/ 2552700 h 3340100"/>
                <a:gd name="connsiteX97" fmla="*/ 11798300 w 12077700"/>
                <a:gd name="connsiteY97" fmla="*/ 2273300 h 3340100"/>
                <a:gd name="connsiteX98" fmla="*/ 11861800 w 12077700"/>
                <a:gd name="connsiteY98" fmla="*/ 2616200 h 3340100"/>
                <a:gd name="connsiteX99" fmla="*/ 12077700 w 12077700"/>
                <a:gd name="connsiteY99" fmla="*/ 1612900 h 3340100"/>
                <a:gd name="connsiteX0" fmla="*/ 0 w 12077700"/>
                <a:gd name="connsiteY0" fmla="*/ 1778000 h 3340100"/>
                <a:gd name="connsiteX1" fmla="*/ 508000 w 12077700"/>
                <a:gd name="connsiteY1" fmla="*/ 2159000 h 3340100"/>
                <a:gd name="connsiteX2" fmla="*/ 660400 w 12077700"/>
                <a:gd name="connsiteY2" fmla="*/ 787400 h 3340100"/>
                <a:gd name="connsiteX3" fmla="*/ 838200 w 12077700"/>
                <a:gd name="connsiteY3" fmla="*/ 2527300 h 3340100"/>
                <a:gd name="connsiteX4" fmla="*/ 965200 w 12077700"/>
                <a:gd name="connsiteY4" fmla="*/ 1270000 h 3340100"/>
                <a:gd name="connsiteX5" fmla="*/ 1054100 w 12077700"/>
                <a:gd name="connsiteY5" fmla="*/ 1447800 h 3340100"/>
                <a:gd name="connsiteX6" fmla="*/ 1117600 w 12077700"/>
                <a:gd name="connsiteY6" fmla="*/ 2120900 h 3340100"/>
                <a:gd name="connsiteX7" fmla="*/ 1206500 w 12077700"/>
                <a:gd name="connsiteY7" fmla="*/ 1968500 h 3340100"/>
                <a:gd name="connsiteX8" fmla="*/ 1231900 w 12077700"/>
                <a:gd name="connsiteY8" fmla="*/ 1803400 h 3340100"/>
                <a:gd name="connsiteX9" fmla="*/ 1397000 w 12077700"/>
                <a:gd name="connsiteY9" fmla="*/ 2844800 h 3340100"/>
                <a:gd name="connsiteX10" fmla="*/ 1498600 w 12077700"/>
                <a:gd name="connsiteY10" fmla="*/ 2235200 h 3340100"/>
                <a:gd name="connsiteX11" fmla="*/ 1638300 w 12077700"/>
                <a:gd name="connsiteY11" fmla="*/ 2959100 h 3340100"/>
                <a:gd name="connsiteX12" fmla="*/ 1841500 w 12077700"/>
                <a:gd name="connsiteY12" fmla="*/ 1612900 h 3340100"/>
                <a:gd name="connsiteX13" fmla="*/ 1968500 w 12077700"/>
                <a:gd name="connsiteY13" fmla="*/ 2133600 h 3340100"/>
                <a:gd name="connsiteX14" fmla="*/ 2070100 w 12077700"/>
                <a:gd name="connsiteY14" fmla="*/ 2209800 h 3340100"/>
                <a:gd name="connsiteX15" fmla="*/ 2209800 w 12077700"/>
                <a:gd name="connsiteY15" fmla="*/ 1028700 h 3340100"/>
                <a:gd name="connsiteX16" fmla="*/ 2273300 w 12077700"/>
                <a:gd name="connsiteY16" fmla="*/ 558800 h 3340100"/>
                <a:gd name="connsiteX17" fmla="*/ 2438400 w 12077700"/>
                <a:gd name="connsiteY17" fmla="*/ 1244600 h 3340100"/>
                <a:gd name="connsiteX18" fmla="*/ 2501900 w 12077700"/>
                <a:gd name="connsiteY18" fmla="*/ 1790700 h 3340100"/>
                <a:gd name="connsiteX19" fmla="*/ 2679700 w 12077700"/>
                <a:gd name="connsiteY19" fmla="*/ 2857500 h 3340100"/>
                <a:gd name="connsiteX20" fmla="*/ 2806700 w 12077700"/>
                <a:gd name="connsiteY20" fmla="*/ 1612900 h 3340100"/>
                <a:gd name="connsiteX21" fmla="*/ 3048000 w 12077700"/>
                <a:gd name="connsiteY21" fmla="*/ 1231900 h 3340100"/>
                <a:gd name="connsiteX22" fmla="*/ 3111500 w 12077700"/>
                <a:gd name="connsiteY22" fmla="*/ 1701800 h 3340100"/>
                <a:gd name="connsiteX23" fmla="*/ 3251200 w 12077700"/>
                <a:gd name="connsiteY23" fmla="*/ 2527300 h 3340100"/>
                <a:gd name="connsiteX24" fmla="*/ 3365500 w 12077700"/>
                <a:gd name="connsiteY24" fmla="*/ 2108200 h 3340100"/>
                <a:gd name="connsiteX25" fmla="*/ 3632200 w 12077700"/>
                <a:gd name="connsiteY25" fmla="*/ 965200 h 3340100"/>
                <a:gd name="connsiteX26" fmla="*/ 3771900 w 12077700"/>
                <a:gd name="connsiteY26" fmla="*/ 2413000 h 3340100"/>
                <a:gd name="connsiteX27" fmla="*/ 3949700 w 12077700"/>
                <a:gd name="connsiteY27" fmla="*/ 2057400 h 3340100"/>
                <a:gd name="connsiteX28" fmla="*/ 4064000 w 12077700"/>
                <a:gd name="connsiteY28" fmla="*/ 2578100 h 3340100"/>
                <a:gd name="connsiteX29" fmla="*/ 4152900 w 12077700"/>
                <a:gd name="connsiteY29" fmla="*/ 2298700 h 3340100"/>
                <a:gd name="connsiteX30" fmla="*/ 4229100 w 12077700"/>
                <a:gd name="connsiteY30" fmla="*/ 2286000 h 3340100"/>
                <a:gd name="connsiteX31" fmla="*/ 4305300 w 12077700"/>
                <a:gd name="connsiteY31" fmla="*/ 2540000 h 3340100"/>
                <a:gd name="connsiteX32" fmla="*/ 4457700 w 12077700"/>
                <a:gd name="connsiteY32" fmla="*/ 1905000 h 3340100"/>
                <a:gd name="connsiteX33" fmla="*/ 4635500 w 12077700"/>
                <a:gd name="connsiteY33" fmla="*/ 2451100 h 3340100"/>
                <a:gd name="connsiteX34" fmla="*/ 4699000 w 12077700"/>
                <a:gd name="connsiteY34" fmla="*/ 2247900 h 3340100"/>
                <a:gd name="connsiteX35" fmla="*/ 4838700 w 12077700"/>
                <a:gd name="connsiteY35" fmla="*/ 190500 h 3340100"/>
                <a:gd name="connsiteX36" fmla="*/ 4902200 w 12077700"/>
                <a:gd name="connsiteY36" fmla="*/ 0 h 3340100"/>
                <a:gd name="connsiteX37" fmla="*/ 5029200 w 12077700"/>
                <a:gd name="connsiteY37" fmla="*/ 292100 h 3340100"/>
                <a:gd name="connsiteX38" fmla="*/ 5181600 w 12077700"/>
                <a:gd name="connsiteY38" fmla="*/ 1663700 h 3340100"/>
                <a:gd name="connsiteX39" fmla="*/ 5295900 w 12077700"/>
                <a:gd name="connsiteY39" fmla="*/ 3340100 h 3340100"/>
                <a:gd name="connsiteX40" fmla="*/ 5562600 w 12077700"/>
                <a:gd name="connsiteY40" fmla="*/ 1371600 h 3340100"/>
                <a:gd name="connsiteX41" fmla="*/ 5651500 w 12077700"/>
                <a:gd name="connsiteY41" fmla="*/ 1397000 h 3340100"/>
                <a:gd name="connsiteX42" fmla="*/ 5689600 w 12077700"/>
                <a:gd name="connsiteY42" fmla="*/ 952500 h 3340100"/>
                <a:gd name="connsiteX43" fmla="*/ 5842000 w 12077700"/>
                <a:gd name="connsiteY43" fmla="*/ 2476500 h 3340100"/>
                <a:gd name="connsiteX44" fmla="*/ 5930900 w 12077700"/>
                <a:gd name="connsiteY44" fmla="*/ 2222500 h 3340100"/>
                <a:gd name="connsiteX45" fmla="*/ 6032500 w 12077700"/>
                <a:gd name="connsiteY45" fmla="*/ 2057400 h 3340100"/>
                <a:gd name="connsiteX46" fmla="*/ 6121400 w 12077700"/>
                <a:gd name="connsiteY46" fmla="*/ 2120900 h 3340100"/>
                <a:gd name="connsiteX47" fmla="*/ 6273800 w 12077700"/>
                <a:gd name="connsiteY47" fmla="*/ 1435100 h 3340100"/>
                <a:gd name="connsiteX48" fmla="*/ 6451600 w 12077700"/>
                <a:gd name="connsiteY48" fmla="*/ 2501900 h 3340100"/>
                <a:gd name="connsiteX49" fmla="*/ 6527800 w 12077700"/>
                <a:gd name="connsiteY49" fmla="*/ 2235200 h 3340100"/>
                <a:gd name="connsiteX50" fmla="*/ 6629400 w 12077700"/>
                <a:gd name="connsiteY50" fmla="*/ 2349500 h 3340100"/>
                <a:gd name="connsiteX51" fmla="*/ 6781800 w 12077700"/>
                <a:gd name="connsiteY51" fmla="*/ 1676400 h 3340100"/>
                <a:gd name="connsiteX52" fmla="*/ 6934200 w 12077700"/>
                <a:gd name="connsiteY52" fmla="*/ 2171700 h 3340100"/>
                <a:gd name="connsiteX53" fmla="*/ 6997700 w 12077700"/>
                <a:gd name="connsiteY53" fmla="*/ 1955800 h 3340100"/>
                <a:gd name="connsiteX54" fmla="*/ 7073900 w 12077700"/>
                <a:gd name="connsiteY54" fmla="*/ 1943100 h 3340100"/>
                <a:gd name="connsiteX55" fmla="*/ 7188200 w 12077700"/>
                <a:gd name="connsiteY55" fmla="*/ 2628900 h 3340100"/>
                <a:gd name="connsiteX56" fmla="*/ 7327900 w 12077700"/>
                <a:gd name="connsiteY56" fmla="*/ 2641600 h 3340100"/>
                <a:gd name="connsiteX57" fmla="*/ 7366000 w 12077700"/>
                <a:gd name="connsiteY57" fmla="*/ 2540000 h 3340100"/>
                <a:gd name="connsiteX58" fmla="*/ 7404100 w 12077700"/>
                <a:gd name="connsiteY58" fmla="*/ 2692400 h 3340100"/>
                <a:gd name="connsiteX59" fmla="*/ 7505700 w 12077700"/>
                <a:gd name="connsiteY59" fmla="*/ 2806700 h 3340100"/>
                <a:gd name="connsiteX60" fmla="*/ 7708900 w 12077700"/>
                <a:gd name="connsiteY60" fmla="*/ 279400 h 3340100"/>
                <a:gd name="connsiteX61" fmla="*/ 7810500 w 12077700"/>
                <a:gd name="connsiteY61" fmla="*/ 330200 h 3340100"/>
                <a:gd name="connsiteX62" fmla="*/ 7899400 w 12077700"/>
                <a:gd name="connsiteY62" fmla="*/ 952500 h 3340100"/>
                <a:gd name="connsiteX63" fmla="*/ 8140700 w 12077700"/>
                <a:gd name="connsiteY63" fmla="*/ 2692400 h 3340100"/>
                <a:gd name="connsiteX64" fmla="*/ 8293100 w 12077700"/>
                <a:gd name="connsiteY64" fmla="*/ 1612900 h 3340100"/>
                <a:gd name="connsiteX65" fmla="*/ 8382000 w 12077700"/>
                <a:gd name="connsiteY65" fmla="*/ 2082800 h 3340100"/>
                <a:gd name="connsiteX66" fmla="*/ 8483600 w 12077700"/>
                <a:gd name="connsiteY66" fmla="*/ 1689100 h 3340100"/>
                <a:gd name="connsiteX67" fmla="*/ 8534400 w 12077700"/>
                <a:gd name="connsiteY67" fmla="*/ 1257300 h 3340100"/>
                <a:gd name="connsiteX68" fmla="*/ 8597900 w 12077700"/>
                <a:gd name="connsiteY68" fmla="*/ 2197100 h 3340100"/>
                <a:gd name="connsiteX69" fmla="*/ 8712200 w 12077700"/>
                <a:gd name="connsiteY69" fmla="*/ 2527300 h 3340100"/>
                <a:gd name="connsiteX70" fmla="*/ 8801100 w 12077700"/>
                <a:gd name="connsiteY70" fmla="*/ 1968500 h 3340100"/>
                <a:gd name="connsiteX71" fmla="*/ 8928100 w 12077700"/>
                <a:gd name="connsiteY71" fmla="*/ 2146300 h 3340100"/>
                <a:gd name="connsiteX72" fmla="*/ 9080500 w 12077700"/>
                <a:gd name="connsiteY72" fmla="*/ 1257300 h 3340100"/>
                <a:gd name="connsiteX73" fmla="*/ 9220200 w 12077700"/>
                <a:gd name="connsiteY73" fmla="*/ 2171700 h 3340100"/>
                <a:gd name="connsiteX74" fmla="*/ 9271000 w 12077700"/>
                <a:gd name="connsiteY74" fmla="*/ 2044700 h 3340100"/>
                <a:gd name="connsiteX75" fmla="*/ 9309100 w 12077700"/>
                <a:gd name="connsiteY75" fmla="*/ 2171700 h 3340100"/>
                <a:gd name="connsiteX76" fmla="*/ 9347200 w 12077700"/>
                <a:gd name="connsiteY76" fmla="*/ 2032000 h 3340100"/>
                <a:gd name="connsiteX77" fmla="*/ 9499600 w 12077700"/>
                <a:gd name="connsiteY77" fmla="*/ 1317172 h 3340100"/>
                <a:gd name="connsiteX78" fmla="*/ 9635430 w 12077700"/>
                <a:gd name="connsiteY78" fmla="*/ 1210128 h 3340100"/>
                <a:gd name="connsiteX79" fmla="*/ 9664700 w 12077700"/>
                <a:gd name="connsiteY79" fmla="*/ 2159000 h 3340100"/>
                <a:gd name="connsiteX80" fmla="*/ 9715500 w 12077700"/>
                <a:gd name="connsiteY80" fmla="*/ 2362200 h 3340100"/>
                <a:gd name="connsiteX81" fmla="*/ 9804400 w 12077700"/>
                <a:gd name="connsiteY81" fmla="*/ 2184400 h 3340100"/>
                <a:gd name="connsiteX82" fmla="*/ 9906000 w 12077700"/>
                <a:gd name="connsiteY82" fmla="*/ 1917700 h 3340100"/>
                <a:gd name="connsiteX83" fmla="*/ 10071100 w 12077700"/>
                <a:gd name="connsiteY83" fmla="*/ 2184400 h 3340100"/>
                <a:gd name="connsiteX84" fmla="*/ 10223500 w 12077700"/>
                <a:gd name="connsiteY84" fmla="*/ 2336800 h 3340100"/>
                <a:gd name="connsiteX85" fmla="*/ 10452100 w 12077700"/>
                <a:gd name="connsiteY85" fmla="*/ 2603500 h 3340100"/>
                <a:gd name="connsiteX86" fmla="*/ 10668000 w 12077700"/>
                <a:gd name="connsiteY86" fmla="*/ 812800 h 3340100"/>
                <a:gd name="connsiteX87" fmla="*/ 10835857 w 12077700"/>
                <a:gd name="connsiteY87" fmla="*/ 190500 h 3340100"/>
                <a:gd name="connsiteX88" fmla="*/ 10922000 w 12077700"/>
                <a:gd name="connsiteY88" fmla="*/ 622300 h 3340100"/>
                <a:gd name="connsiteX89" fmla="*/ 11125200 w 12077700"/>
                <a:gd name="connsiteY89" fmla="*/ 2959100 h 3340100"/>
                <a:gd name="connsiteX90" fmla="*/ 11252200 w 12077700"/>
                <a:gd name="connsiteY90" fmla="*/ 2006600 h 3340100"/>
                <a:gd name="connsiteX91" fmla="*/ 11366500 w 12077700"/>
                <a:gd name="connsiteY91" fmla="*/ 1803400 h 3340100"/>
                <a:gd name="connsiteX92" fmla="*/ 11417300 w 12077700"/>
                <a:gd name="connsiteY92" fmla="*/ 1854200 h 3340100"/>
                <a:gd name="connsiteX93" fmla="*/ 11455400 w 12077700"/>
                <a:gd name="connsiteY93" fmla="*/ 1143000 h 3340100"/>
                <a:gd name="connsiteX94" fmla="*/ 11557000 w 12077700"/>
                <a:gd name="connsiteY94" fmla="*/ 1282700 h 3340100"/>
                <a:gd name="connsiteX95" fmla="*/ 11684000 w 12077700"/>
                <a:gd name="connsiteY95" fmla="*/ 2552700 h 3340100"/>
                <a:gd name="connsiteX96" fmla="*/ 11798300 w 12077700"/>
                <a:gd name="connsiteY96" fmla="*/ 2273300 h 3340100"/>
                <a:gd name="connsiteX97" fmla="*/ 11861800 w 12077700"/>
                <a:gd name="connsiteY97" fmla="*/ 2616200 h 3340100"/>
                <a:gd name="connsiteX98" fmla="*/ 12077700 w 12077700"/>
                <a:gd name="connsiteY98" fmla="*/ 1612900 h 3340100"/>
                <a:gd name="connsiteX0" fmla="*/ 0 w 12077700"/>
                <a:gd name="connsiteY0" fmla="*/ 1778000 h 3340100"/>
                <a:gd name="connsiteX1" fmla="*/ 660400 w 12077700"/>
                <a:gd name="connsiteY1" fmla="*/ 787400 h 3340100"/>
                <a:gd name="connsiteX2" fmla="*/ 838200 w 12077700"/>
                <a:gd name="connsiteY2" fmla="*/ 2527300 h 3340100"/>
                <a:gd name="connsiteX3" fmla="*/ 965200 w 12077700"/>
                <a:gd name="connsiteY3" fmla="*/ 1270000 h 3340100"/>
                <a:gd name="connsiteX4" fmla="*/ 1054100 w 12077700"/>
                <a:gd name="connsiteY4" fmla="*/ 1447800 h 3340100"/>
                <a:gd name="connsiteX5" fmla="*/ 1117600 w 12077700"/>
                <a:gd name="connsiteY5" fmla="*/ 2120900 h 3340100"/>
                <a:gd name="connsiteX6" fmla="*/ 1206500 w 12077700"/>
                <a:gd name="connsiteY6" fmla="*/ 1968500 h 3340100"/>
                <a:gd name="connsiteX7" fmla="*/ 1231900 w 12077700"/>
                <a:gd name="connsiteY7" fmla="*/ 1803400 h 3340100"/>
                <a:gd name="connsiteX8" fmla="*/ 1397000 w 12077700"/>
                <a:gd name="connsiteY8" fmla="*/ 2844800 h 3340100"/>
                <a:gd name="connsiteX9" fmla="*/ 1498600 w 12077700"/>
                <a:gd name="connsiteY9" fmla="*/ 2235200 h 3340100"/>
                <a:gd name="connsiteX10" fmla="*/ 1638300 w 12077700"/>
                <a:gd name="connsiteY10" fmla="*/ 2959100 h 3340100"/>
                <a:gd name="connsiteX11" fmla="*/ 1841500 w 12077700"/>
                <a:gd name="connsiteY11" fmla="*/ 1612900 h 3340100"/>
                <a:gd name="connsiteX12" fmla="*/ 1968500 w 12077700"/>
                <a:gd name="connsiteY12" fmla="*/ 2133600 h 3340100"/>
                <a:gd name="connsiteX13" fmla="*/ 2070100 w 12077700"/>
                <a:gd name="connsiteY13" fmla="*/ 2209800 h 3340100"/>
                <a:gd name="connsiteX14" fmla="*/ 2209800 w 12077700"/>
                <a:gd name="connsiteY14" fmla="*/ 1028700 h 3340100"/>
                <a:gd name="connsiteX15" fmla="*/ 2273300 w 12077700"/>
                <a:gd name="connsiteY15" fmla="*/ 558800 h 3340100"/>
                <a:gd name="connsiteX16" fmla="*/ 2438400 w 12077700"/>
                <a:gd name="connsiteY16" fmla="*/ 1244600 h 3340100"/>
                <a:gd name="connsiteX17" fmla="*/ 2501900 w 12077700"/>
                <a:gd name="connsiteY17" fmla="*/ 1790700 h 3340100"/>
                <a:gd name="connsiteX18" fmla="*/ 2679700 w 12077700"/>
                <a:gd name="connsiteY18" fmla="*/ 2857500 h 3340100"/>
                <a:gd name="connsiteX19" fmla="*/ 2806700 w 12077700"/>
                <a:gd name="connsiteY19" fmla="*/ 1612900 h 3340100"/>
                <a:gd name="connsiteX20" fmla="*/ 3048000 w 12077700"/>
                <a:gd name="connsiteY20" fmla="*/ 1231900 h 3340100"/>
                <a:gd name="connsiteX21" fmla="*/ 3111500 w 12077700"/>
                <a:gd name="connsiteY21" fmla="*/ 1701800 h 3340100"/>
                <a:gd name="connsiteX22" fmla="*/ 3251200 w 12077700"/>
                <a:gd name="connsiteY22" fmla="*/ 2527300 h 3340100"/>
                <a:gd name="connsiteX23" fmla="*/ 3365500 w 12077700"/>
                <a:gd name="connsiteY23" fmla="*/ 2108200 h 3340100"/>
                <a:gd name="connsiteX24" fmla="*/ 3632200 w 12077700"/>
                <a:gd name="connsiteY24" fmla="*/ 965200 h 3340100"/>
                <a:gd name="connsiteX25" fmla="*/ 3771900 w 12077700"/>
                <a:gd name="connsiteY25" fmla="*/ 2413000 h 3340100"/>
                <a:gd name="connsiteX26" fmla="*/ 3949700 w 12077700"/>
                <a:gd name="connsiteY26" fmla="*/ 2057400 h 3340100"/>
                <a:gd name="connsiteX27" fmla="*/ 4064000 w 12077700"/>
                <a:gd name="connsiteY27" fmla="*/ 2578100 h 3340100"/>
                <a:gd name="connsiteX28" fmla="*/ 4152900 w 12077700"/>
                <a:gd name="connsiteY28" fmla="*/ 2298700 h 3340100"/>
                <a:gd name="connsiteX29" fmla="*/ 4229100 w 12077700"/>
                <a:gd name="connsiteY29" fmla="*/ 2286000 h 3340100"/>
                <a:gd name="connsiteX30" fmla="*/ 4305300 w 12077700"/>
                <a:gd name="connsiteY30" fmla="*/ 2540000 h 3340100"/>
                <a:gd name="connsiteX31" fmla="*/ 4457700 w 12077700"/>
                <a:gd name="connsiteY31" fmla="*/ 1905000 h 3340100"/>
                <a:gd name="connsiteX32" fmla="*/ 4635500 w 12077700"/>
                <a:gd name="connsiteY32" fmla="*/ 2451100 h 3340100"/>
                <a:gd name="connsiteX33" fmla="*/ 4699000 w 12077700"/>
                <a:gd name="connsiteY33" fmla="*/ 2247900 h 3340100"/>
                <a:gd name="connsiteX34" fmla="*/ 4838700 w 12077700"/>
                <a:gd name="connsiteY34" fmla="*/ 190500 h 3340100"/>
                <a:gd name="connsiteX35" fmla="*/ 4902200 w 12077700"/>
                <a:gd name="connsiteY35" fmla="*/ 0 h 3340100"/>
                <a:gd name="connsiteX36" fmla="*/ 5029200 w 12077700"/>
                <a:gd name="connsiteY36" fmla="*/ 292100 h 3340100"/>
                <a:gd name="connsiteX37" fmla="*/ 5181600 w 12077700"/>
                <a:gd name="connsiteY37" fmla="*/ 1663700 h 3340100"/>
                <a:gd name="connsiteX38" fmla="*/ 5295900 w 12077700"/>
                <a:gd name="connsiteY38" fmla="*/ 3340100 h 3340100"/>
                <a:gd name="connsiteX39" fmla="*/ 5562600 w 12077700"/>
                <a:gd name="connsiteY39" fmla="*/ 1371600 h 3340100"/>
                <a:gd name="connsiteX40" fmla="*/ 5651500 w 12077700"/>
                <a:gd name="connsiteY40" fmla="*/ 1397000 h 3340100"/>
                <a:gd name="connsiteX41" fmla="*/ 5689600 w 12077700"/>
                <a:gd name="connsiteY41" fmla="*/ 952500 h 3340100"/>
                <a:gd name="connsiteX42" fmla="*/ 5842000 w 12077700"/>
                <a:gd name="connsiteY42" fmla="*/ 2476500 h 3340100"/>
                <a:gd name="connsiteX43" fmla="*/ 5930900 w 12077700"/>
                <a:gd name="connsiteY43" fmla="*/ 2222500 h 3340100"/>
                <a:gd name="connsiteX44" fmla="*/ 6032500 w 12077700"/>
                <a:gd name="connsiteY44" fmla="*/ 2057400 h 3340100"/>
                <a:gd name="connsiteX45" fmla="*/ 6121400 w 12077700"/>
                <a:gd name="connsiteY45" fmla="*/ 2120900 h 3340100"/>
                <a:gd name="connsiteX46" fmla="*/ 6273800 w 12077700"/>
                <a:gd name="connsiteY46" fmla="*/ 1435100 h 3340100"/>
                <a:gd name="connsiteX47" fmla="*/ 6451600 w 12077700"/>
                <a:gd name="connsiteY47" fmla="*/ 2501900 h 3340100"/>
                <a:gd name="connsiteX48" fmla="*/ 6527800 w 12077700"/>
                <a:gd name="connsiteY48" fmla="*/ 2235200 h 3340100"/>
                <a:gd name="connsiteX49" fmla="*/ 6629400 w 12077700"/>
                <a:gd name="connsiteY49" fmla="*/ 2349500 h 3340100"/>
                <a:gd name="connsiteX50" fmla="*/ 6781800 w 12077700"/>
                <a:gd name="connsiteY50" fmla="*/ 1676400 h 3340100"/>
                <a:gd name="connsiteX51" fmla="*/ 6934200 w 12077700"/>
                <a:gd name="connsiteY51" fmla="*/ 2171700 h 3340100"/>
                <a:gd name="connsiteX52" fmla="*/ 6997700 w 12077700"/>
                <a:gd name="connsiteY52" fmla="*/ 1955800 h 3340100"/>
                <a:gd name="connsiteX53" fmla="*/ 7073900 w 12077700"/>
                <a:gd name="connsiteY53" fmla="*/ 1943100 h 3340100"/>
                <a:gd name="connsiteX54" fmla="*/ 7188200 w 12077700"/>
                <a:gd name="connsiteY54" fmla="*/ 2628900 h 3340100"/>
                <a:gd name="connsiteX55" fmla="*/ 7327900 w 12077700"/>
                <a:gd name="connsiteY55" fmla="*/ 2641600 h 3340100"/>
                <a:gd name="connsiteX56" fmla="*/ 7366000 w 12077700"/>
                <a:gd name="connsiteY56" fmla="*/ 2540000 h 3340100"/>
                <a:gd name="connsiteX57" fmla="*/ 7404100 w 12077700"/>
                <a:gd name="connsiteY57" fmla="*/ 2692400 h 3340100"/>
                <a:gd name="connsiteX58" fmla="*/ 7505700 w 12077700"/>
                <a:gd name="connsiteY58" fmla="*/ 2806700 h 3340100"/>
                <a:gd name="connsiteX59" fmla="*/ 7708900 w 12077700"/>
                <a:gd name="connsiteY59" fmla="*/ 279400 h 3340100"/>
                <a:gd name="connsiteX60" fmla="*/ 7810500 w 12077700"/>
                <a:gd name="connsiteY60" fmla="*/ 330200 h 3340100"/>
                <a:gd name="connsiteX61" fmla="*/ 7899400 w 12077700"/>
                <a:gd name="connsiteY61" fmla="*/ 952500 h 3340100"/>
                <a:gd name="connsiteX62" fmla="*/ 8140700 w 12077700"/>
                <a:gd name="connsiteY62" fmla="*/ 2692400 h 3340100"/>
                <a:gd name="connsiteX63" fmla="*/ 8293100 w 12077700"/>
                <a:gd name="connsiteY63" fmla="*/ 1612900 h 3340100"/>
                <a:gd name="connsiteX64" fmla="*/ 8382000 w 12077700"/>
                <a:gd name="connsiteY64" fmla="*/ 2082800 h 3340100"/>
                <a:gd name="connsiteX65" fmla="*/ 8483600 w 12077700"/>
                <a:gd name="connsiteY65" fmla="*/ 1689100 h 3340100"/>
                <a:gd name="connsiteX66" fmla="*/ 8534400 w 12077700"/>
                <a:gd name="connsiteY66" fmla="*/ 1257300 h 3340100"/>
                <a:gd name="connsiteX67" fmla="*/ 8597900 w 12077700"/>
                <a:gd name="connsiteY67" fmla="*/ 2197100 h 3340100"/>
                <a:gd name="connsiteX68" fmla="*/ 8712200 w 12077700"/>
                <a:gd name="connsiteY68" fmla="*/ 2527300 h 3340100"/>
                <a:gd name="connsiteX69" fmla="*/ 8801100 w 12077700"/>
                <a:gd name="connsiteY69" fmla="*/ 1968500 h 3340100"/>
                <a:gd name="connsiteX70" fmla="*/ 8928100 w 12077700"/>
                <a:gd name="connsiteY70" fmla="*/ 2146300 h 3340100"/>
                <a:gd name="connsiteX71" fmla="*/ 9080500 w 12077700"/>
                <a:gd name="connsiteY71" fmla="*/ 1257300 h 3340100"/>
                <a:gd name="connsiteX72" fmla="*/ 9220200 w 12077700"/>
                <a:gd name="connsiteY72" fmla="*/ 2171700 h 3340100"/>
                <a:gd name="connsiteX73" fmla="*/ 9271000 w 12077700"/>
                <a:gd name="connsiteY73" fmla="*/ 2044700 h 3340100"/>
                <a:gd name="connsiteX74" fmla="*/ 9309100 w 12077700"/>
                <a:gd name="connsiteY74" fmla="*/ 2171700 h 3340100"/>
                <a:gd name="connsiteX75" fmla="*/ 9347200 w 12077700"/>
                <a:gd name="connsiteY75" fmla="*/ 2032000 h 3340100"/>
                <a:gd name="connsiteX76" fmla="*/ 9499600 w 12077700"/>
                <a:gd name="connsiteY76" fmla="*/ 1317172 h 3340100"/>
                <a:gd name="connsiteX77" fmla="*/ 9635430 w 12077700"/>
                <a:gd name="connsiteY77" fmla="*/ 1210128 h 3340100"/>
                <a:gd name="connsiteX78" fmla="*/ 9664700 w 12077700"/>
                <a:gd name="connsiteY78" fmla="*/ 2159000 h 3340100"/>
                <a:gd name="connsiteX79" fmla="*/ 9715500 w 12077700"/>
                <a:gd name="connsiteY79" fmla="*/ 2362200 h 3340100"/>
                <a:gd name="connsiteX80" fmla="*/ 9804400 w 12077700"/>
                <a:gd name="connsiteY80" fmla="*/ 2184400 h 3340100"/>
                <a:gd name="connsiteX81" fmla="*/ 9906000 w 12077700"/>
                <a:gd name="connsiteY81" fmla="*/ 1917700 h 3340100"/>
                <a:gd name="connsiteX82" fmla="*/ 10071100 w 12077700"/>
                <a:gd name="connsiteY82" fmla="*/ 2184400 h 3340100"/>
                <a:gd name="connsiteX83" fmla="*/ 10223500 w 12077700"/>
                <a:gd name="connsiteY83" fmla="*/ 2336800 h 3340100"/>
                <a:gd name="connsiteX84" fmla="*/ 10452100 w 12077700"/>
                <a:gd name="connsiteY84" fmla="*/ 2603500 h 3340100"/>
                <a:gd name="connsiteX85" fmla="*/ 10668000 w 12077700"/>
                <a:gd name="connsiteY85" fmla="*/ 812800 h 3340100"/>
                <a:gd name="connsiteX86" fmla="*/ 10835857 w 12077700"/>
                <a:gd name="connsiteY86" fmla="*/ 190500 h 3340100"/>
                <a:gd name="connsiteX87" fmla="*/ 10922000 w 12077700"/>
                <a:gd name="connsiteY87" fmla="*/ 622300 h 3340100"/>
                <a:gd name="connsiteX88" fmla="*/ 11125200 w 12077700"/>
                <a:gd name="connsiteY88" fmla="*/ 2959100 h 3340100"/>
                <a:gd name="connsiteX89" fmla="*/ 11252200 w 12077700"/>
                <a:gd name="connsiteY89" fmla="*/ 2006600 h 3340100"/>
                <a:gd name="connsiteX90" fmla="*/ 11366500 w 12077700"/>
                <a:gd name="connsiteY90" fmla="*/ 1803400 h 3340100"/>
                <a:gd name="connsiteX91" fmla="*/ 11417300 w 12077700"/>
                <a:gd name="connsiteY91" fmla="*/ 1854200 h 3340100"/>
                <a:gd name="connsiteX92" fmla="*/ 11455400 w 12077700"/>
                <a:gd name="connsiteY92" fmla="*/ 1143000 h 3340100"/>
                <a:gd name="connsiteX93" fmla="*/ 11557000 w 12077700"/>
                <a:gd name="connsiteY93" fmla="*/ 1282700 h 3340100"/>
                <a:gd name="connsiteX94" fmla="*/ 11684000 w 12077700"/>
                <a:gd name="connsiteY94" fmla="*/ 2552700 h 3340100"/>
                <a:gd name="connsiteX95" fmla="*/ 11798300 w 12077700"/>
                <a:gd name="connsiteY95" fmla="*/ 2273300 h 3340100"/>
                <a:gd name="connsiteX96" fmla="*/ 11861800 w 12077700"/>
                <a:gd name="connsiteY96" fmla="*/ 2616200 h 3340100"/>
                <a:gd name="connsiteX97" fmla="*/ 12077700 w 12077700"/>
                <a:gd name="connsiteY97" fmla="*/ 1612900 h 3340100"/>
                <a:gd name="connsiteX0" fmla="*/ 0 w 11417300"/>
                <a:gd name="connsiteY0" fmla="*/ 787400 h 3340100"/>
                <a:gd name="connsiteX1" fmla="*/ 177800 w 11417300"/>
                <a:gd name="connsiteY1" fmla="*/ 2527300 h 3340100"/>
                <a:gd name="connsiteX2" fmla="*/ 304800 w 11417300"/>
                <a:gd name="connsiteY2" fmla="*/ 1270000 h 3340100"/>
                <a:gd name="connsiteX3" fmla="*/ 393700 w 11417300"/>
                <a:gd name="connsiteY3" fmla="*/ 1447800 h 3340100"/>
                <a:gd name="connsiteX4" fmla="*/ 457200 w 11417300"/>
                <a:gd name="connsiteY4" fmla="*/ 2120900 h 3340100"/>
                <a:gd name="connsiteX5" fmla="*/ 546100 w 11417300"/>
                <a:gd name="connsiteY5" fmla="*/ 1968500 h 3340100"/>
                <a:gd name="connsiteX6" fmla="*/ 571500 w 11417300"/>
                <a:gd name="connsiteY6" fmla="*/ 1803400 h 3340100"/>
                <a:gd name="connsiteX7" fmla="*/ 736600 w 11417300"/>
                <a:gd name="connsiteY7" fmla="*/ 2844800 h 3340100"/>
                <a:gd name="connsiteX8" fmla="*/ 838200 w 11417300"/>
                <a:gd name="connsiteY8" fmla="*/ 2235200 h 3340100"/>
                <a:gd name="connsiteX9" fmla="*/ 977900 w 11417300"/>
                <a:gd name="connsiteY9" fmla="*/ 2959100 h 3340100"/>
                <a:gd name="connsiteX10" fmla="*/ 1181100 w 11417300"/>
                <a:gd name="connsiteY10" fmla="*/ 1612900 h 3340100"/>
                <a:gd name="connsiteX11" fmla="*/ 1308100 w 11417300"/>
                <a:gd name="connsiteY11" fmla="*/ 2133600 h 3340100"/>
                <a:gd name="connsiteX12" fmla="*/ 1409700 w 11417300"/>
                <a:gd name="connsiteY12" fmla="*/ 2209800 h 3340100"/>
                <a:gd name="connsiteX13" fmla="*/ 1549400 w 11417300"/>
                <a:gd name="connsiteY13" fmla="*/ 1028700 h 3340100"/>
                <a:gd name="connsiteX14" fmla="*/ 1612900 w 11417300"/>
                <a:gd name="connsiteY14" fmla="*/ 558800 h 3340100"/>
                <a:gd name="connsiteX15" fmla="*/ 1778000 w 11417300"/>
                <a:gd name="connsiteY15" fmla="*/ 1244600 h 3340100"/>
                <a:gd name="connsiteX16" fmla="*/ 1841500 w 11417300"/>
                <a:gd name="connsiteY16" fmla="*/ 1790700 h 3340100"/>
                <a:gd name="connsiteX17" fmla="*/ 2019300 w 11417300"/>
                <a:gd name="connsiteY17" fmla="*/ 2857500 h 3340100"/>
                <a:gd name="connsiteX18" fmla="*/ 2146300 w 11417300"/>
                <a:gd name="connsiteY18" fmla="*/ 1612900 h 3340100"/>
                <a:gd name="connsiteX19" fmla="*/ 2387600 w 11417300"/>
                <a:gd name="connsiteY19" fmla="*/ 1231900 h 3340100"/>
                <a:gd name="connsiteX20" fmla="*/ 2451100 w 11417300"/>
                <a:gd name="connsiteY20" fmla="*/ 1701800 h 3340100"/>
                <a:gd name="connsiteX21" fmla="*/ 2590800 w 11417300"/>
                <a:gd name="connsiteY21" fmla="*/ 2527300 h 3340100"/>
                <a:gd name="connsiteX22" fmla="*/ 2705100 w 11417300"/>
                <a:gd name="connsiteY22" fmla="*/ 2108200 h 3340100"/>
                <a:gd name="connsiteX23" fmla="*/ 2971800 w 11417300"/>
                <a:gd name="connsiteY23" fmla="*/ 965200 h 3340100"/>
                <a:gd name="connsiteX24" fmla="*/ 3111500 w 11417300"/>
                <a:gd name="connsiteY24" fmla="*/ 2413000 h 3340100"/>
                <a:gd name="connsiteX25" fmla="*/ 3289300 w 11417300"/>
                <a:gd name="connsiteY25" fmla="*/ 2057400 h 3340100"/>
                <a:gd name="connsiteX26" fmla="*/ 3403600 w 11417300"/>
                <a:gd name="connsiteY26" fmla="*/ 2578100 h 3340100"/>
                <a:gd name="connsiteX27" fmla="*/ 3492500 w 11417300"/>
                <a:gd name="connsiteY27" fmla="*/ 2298700 h 3340100"/>
                <a:gd name="connsiteX28" fmla="*/ 3568700 w 11417300"/>
                <a:gd name="connsiteY28" fmla="*/ 2286000 h 3340100"/>
                <a:gd name="connsiteX29" fmla="*/ 3644900 w 11417300"/>
                <a:gd name="connsiteY29" fmla="*/ 2540000 h 3340100"/>
                <a:gd name="connsiteX30" fmla="*/ 3797300 w 11417300"/>
                <a:gd name="connsiteY30" fmla="*/ 1905000 h 3340100"/>
                <a:gd name="connsiteX31" fmla="*/ 3975100 w 11417300"/>
                <a:gd name="connsiteY31" fmla="*/ 2451100 h 3340100"/>
                <a:gd name="connsiteX32" fmla="*/ 4038600 w 11417300"/>
                <a:gd name="connsiteY32" fmla="*/ 2247900 h 3340100"/>
                <a:gd name="connsiteX33" fmla="*/ 4178300 w 11417300"/>
                <a:gd name="connsiteY33" fmla="*/ 190500 h 3340100"/>
                <a:gd name="connsiteX34" fmla="*/ 4241800 w 11417300"/>
                <a:gd name="connsiteY34" fmla="*/ 0 h 3340100"/>
                <a:gd name="connsiteX35" fmla="*/ 4368800 w 11417300"/>
                <a:gd name="connsiteY35" fmla="*/ 292100 h 3340100"/>
                <a:gd name="connsiteX36" fmla="*/ 4521200 w 11417300"/>
                <a:gd name="connsiteY36" fmla="*/ 1663700 h 3340100"/>
                <a:gd name="connsiteX37" fmla="*/ 4635500 w 11417300"/>
                <a:gd name="connsiteY37" fmla="*/ 3340100 h 3340100"/>
                <a:gd name="connsiteX38" fmla="*/ 4902200 w 11417300"/>
                <a:gd name="connsiteY38" fmla="*/ 1371600 h 3340100"/>
                <a:gd name="connsiteX39" fmla="*/ 4991100 w 11417300"/>
                <a:gd name="connsiteY39" fmla="*/ 1397000 h 3340100"/>
                <a:gd name="connsiteX40" fmla="*/ 5029200 w 11417300"/>
                <a:gd name="connsiteY40" fmla="*/ 952500 h 3340100"/>
                <a:gd name="connsiteX41" fmla="*/ 5181600 w 11417300"/>
                <a:gd name="connsiteY41" fmla="*/ 2476500 h 3340100"/>
                <a:gd name="connsiteX42" fmla="*/ 5270500 w 11417300"/>
                <a:gd name="connsiteY42" fmla="*/ 2222500 h 3340100"/>
                <a:gd name="connsiteX43" fmla="*/ 5372100 w 11417300"/>
                <a:gd name="connsiteY43" fmla="*/ 2057400 h 3340100"/>
                <a:gd name="connsiteX44" fmla="*/ 5461000 w 11417300"/>
                <a:gd name="connsiteY44" fmla="*/ 2120900 h 3340100"/>
                <a:gd name="connsiteX45" fmla="*/ 5613400 w 11417300"/>
                <a:gd name="connsiteY45" fmla="*/ 1435100 h 3340100"/>
                <a:gd name="connsiteX46" fmla="*/ 5791200 w 11417300"/>
                <a:gd name="connsiteY46" fmla="*/ 2501900 h 3340100"/>
                <a:gd name="connsiteX47" fmla="*/ 5867400 w 11417300"/>
                <a:gd name="connsiteY47" fmla="*/ 2235200 h 3340100"/>
                <a:gd name="connsiteX48" fmla="*/ 5969000 w 11417300"/>
                <a:gd name="connsiteY48" fmla="*/ 2349500 h 3340100"/>
                <a:gd name="connsiteX49" fmla="*/ 6121400 w 11417300"/>
                <a:gd name="connsiteY49" fmla="*/ 1676400 h 3340100"/>
                <a:gd name="connsiteX50" fmla="*/ 6273800 w 11417300"/>
                <a:gd name="connsiteY50" fmla="*/ 2171700 h 3340100"/>
                <a:gd name="connsiteX51" fmla="*/ 6337300 w 11417300"/>
                <a:gd name="connsiteY51" fmla="*/ 1955800 h 3340100"/>
                <a:gd name="connsiteX52" fmla="*/ 6413500 w 11417300"/>
                <a:gd name="connsiteY52" fmla="*/ 1943100 h 3340100"/>
                <a:gd name="connsiteX53" fmla="*/ 6527800 w 11417300"/>
                <a:gd name="connsiteY53" fmla="*/ 2628900 h 3340100"/>
                <a:gd name="connsiteX54" fmla="*/ 6667500 w 11417300"/>
                <a:gd name="connsiteY54" fmla="*/ 2641600 h 3340100"/>
                <a:gd name="connsiteX55" fmla="*/ 6705600 w 11417300"/>
                <a:gd name="connsiteY55" fmla="*/ 2540000 h 3340100"/>
                <a:gd name="connsiteX56" fmla="*/ 6743700 w 11417300"/>
                <a:gd name="connsiteY56" fmla="*/ 2692400 h 3340100"/>
                <a:gd name="connsiteX57" fmla="*/ 6845300 w 11417300"/>
                <a:gd name="connsiteY57" fmla="*/ 2806700 h 3340100"/>
                <a:gd name="connsiteX58" fmla="*/ 7048500 w 11417300"/>
                <a:gd name="connsiteY58" fmla="*/ 279400 h 3340100"/>
                <a:gd name="connsiteX59" fmla="*/ 7150100 w 11417300"/>
                <a:gd name="connsiteY59" fmla="*/ 330200 h 3340100"/>
                <a:gd name="connsiteX60" fmla="*/ 7239000 w 11417300"/>
                <a:gd name="connsiteY60" fmla="*/ 952500 h 3340100"/>
                <a:gd name="connsiteX61" fmla="*/ 7480300 w 11417300"/>
                <a:gd name="connsiteY61" fmla="*/ 2692400 h 3340100"/>
                <a:gd name="connsiteX62" fmla="*/ 7632700 w 11417300"/>
                <a:gd name="connsiteY62" fmla="*/ 1612900 h 3340100"/>
                <a:gd name="connsiteX63" fmla="*/ 7721600 w 11417300"/>
                <a:gd name="connsiteY63" fmla="*/ 2082800 h 3340100"/>
                <a:gd name="connsiteX64" fmla="*/ 7823200 w 11417300"/>
                <a:gd name="connsiteY64" fmla="*/ 1689100 h 3340100"/>
                <a:gd name="connsiteX65" fmla="*/ 7874000 w 11417300"/>
                <a:gd name="connsiteY65" fmla="*/ 1257300 h 3340100"/>
                <a:gd name="connsiteX66" fmla="*/ 7937500 w 11417300"/>
                <a:gd name="connsiteY66" fmla="*/ 2197100 h 3340100"/>
                <a:gd name="connsiteX67" fmla="*/ 8051800 w 11417300"/>
                <a:gd name="connsiteY67" fmla="*/ 2527300 h 3340100"/>
                <a:gd name="connsiteX68" fmla="*/ 8140700 w 11417300"/>
                <a:gd name="connsiteY68" fmla="*/ 1968500 h 3340100"/>
                <a:gd name="connsiteX69" fmla="*/ 8267700 w 11417300"/>
                <a:gd name="connsiteY69" fmla="*/ 2146300 h 3340100"/>
                <a:gd name="connsiteX70" fmla="*/ 8420100 w 11417300"/>
                <a:gd name="connsiteY70" fmla="*/ 1257300 h 3340100"/>
                <a:gd name="connsiteX71" fmla="*/ 8559800 w 11417300"/>
                <a:gd name="connsiteY71" fmla="*/ 2171700 h 3340100"/>
                <a:gd name="connsiteX72" fmla="*/ 8610600 w 11417300"/>
                <a:gd name="connsiteY72" fmla="*/ 2044700 h 3340100"/>
                <a:gd name="connsiteX73" fmla="*/ 8648700 w 11417300"/>
                <a:gd name="connsiteY73" fmla="*/ 2171700 h 3340100"/>
                <a:gd name="connsiteX74" fmla="*/ 8686800 w 11417300"/>
                <a:gd name="connsiteY74" fmla="*/ 2032000 h 3340100"/>
                <a:gd name="connsiteX75" fmla="*/ 8839200 w 11417300"/>
                <a:gd name="connsiteY75" fmla="*/ 1317172 h 3340100"/>
                <a:gd name="connsiteX76" fmla="*/ 8975030 w 11417300"/>
                <a:gd name="connsiteY76" fmla="*/ 1210128 h 3340100"/>
                <a:gd name="connsiteX77" fmla="*/ 9004300 w 11417300"/>
                <a:gd name="connsiteY77" fmla="*/ 2159000 h 3340100"/>
                <a:gd name="connsiteX78" fmla="*/ 9055100 w 11417300"/>
                <a:gd name="connsiteY78" fmla="*/ 2362200 h 3340100"/>
                <a:gd name="connsiteX79" fmla="*/ 9144000 w 11417300"/>
                <a:gd name="connsiteY79" fmla="*/ 2184400 h 3340100"/>
                <a:gd name="connsiteX80" fmla="*/ 9245600 w 11417300"/>
                <a:gd name="connsiteY80" fmla="*/ 1917700 h 3340100"/>
                <a:gd name="connsiteX81" fmla="*/ 9410700 w 11417300"/>
                <a:gd name="connsiteY81" fmla="*/ 2184400 h 3340100"/>
                <a:gd name="connsiteX82" fmla="*/ 9563100 w 11417300"/>
                <a:gd name="connsiteY82" fmla="*/ 2336800 h 3340100"/>
                <a:gd name="connsiteX83" fmla="*/ 9791700 w 11417300"/>
                <a:gd name="connsiteY83" fmla="*/ 2603500 h 3340100"/>
                <a:gd name="connsiteX84" fmla="*/ 10007600 w 11417300"/>
                <a:gd name="connsiteY84" fmla="*/ 812800 h 3340100"/>
                <a:gd name="connsiteX85" fmla="*/ 10175457 w 11417300"/>
                <a:gd name="connsiteY85" fmla="*/ 190500 h 3340100"/>
                <a:gd name="connsiteX86" fmla="*/ 10261600 w 11417300"/>
                <a:gd name="connsiteY86" fmla="*/ 622300 h 3340100"/>
                <a:gd name="connsiteX87" fmla="*/ 10464800 w 11417300"/>
                <a:gd name="connsiteY87" fmla="*/ 2959100 h 3340100"/>
                <a:gd name="connsiteX88" fmla="*/ 10591800 w 11417300"/>
                <a:gd name="connsiteY88" fmla="*/ 2006600 h 3340100"/>
                <a:gd name="connsiteX89" fmla="*/ 10706100 w 11417300"/>
                <a:gd name="connsiteY89" fmla="*/ 1803400 h 3340100"/>
                <a:gd name="connsiteX90" fmla="*/ 10756900 w 11417300"/>
                <a:gd name="connsiteY90" fmla="*/ 1854200 h 3340100"/>
                <a:gd name="connsiteX91" fmla="*/ 10795000 w 11417300"/>
                <a:gd name="connsiteY91" fmla="*/ 1143000 h 3340100"/>
                <a:gd name="connsiteX92" fmla="*/ 10896600 w 11417300"/>
                <a:gd name="connsiteY92" fmla="*/ 1282700 h 3340100"/>
                <a:gd name="connsiteX93" fmla="*/ 11023600 w 11417300"/>
                <a:gd name="connsiteY93" fmla="*/ 2552700 h 3340100"/>
                <a:gd name="connsiteX94" fmla="*/ 11137900 w 11417300"/>
                <a:gd name="connsiteY94" fmla="*/ 2273300 h 3340100"/>
                <a:gd name="connsiteX95" fmla="*/ 11201400 w 11417300"/>
                <a:gd name="connsiteY95" fmla="*/ 2616200 h 3340100"/>
                <a:gd name="connsiteX96" fmla="*/ 11417300 w 11417300"/>
                <a:gd name="connsiteY96" fmla="*/ 1612900 h 3340100"/>
                <a:gd name="connsiteX0" fmla="*/ 0 w 11239500"/>
                <a:gd name="connsiteY0" fmla="*/ 2527300 h 3340100"/>
                <a:gd name="connsiteX1" fmla="*/ 127000 w 11239500"/>
                <a:gd name="connsiteY1" fmla="*/ 1270000 h 3340100"/>
                <a:gd name="connsiteX2" fmla="*/ 215900 w 11239500"/>
                <a:gd name="connsiteY2" fmla="*/ 1447800 h 3340100"/>
                <a:gd name="connsiteX3" fmla="*/ 279400 w 11239500"/>
                <a:gd name="connsiteY3" fmla="*/ 2120900 h 3340100"/>
                <a:gd name="connsiteX4" fmla="*/ 368300 w 11239500"/>
                <a:gd name="connsiteY4" fmla="*/ 1968500 h 3340100"/>
                <a:gd name="connsiteX5" fmla="*/ 393700 w 11239500"/>
                <a:gd name="connsiteY5" fmla="*/ 1803400 h 3340100"/>
                <a:gd name="connsiteX6" fmla="*/ 558800 w 11239500"/>
                <a:gd name="connsiteY6" fmla="*/ 2844800 h 3340100"/>
                <a:gd name="connsiteX7" fmla="*/ 660400 w 11239500"/>
                <a:gd name="connsiteY7" fmla="*/ 2235200 h 3340100"/>
                <a:gd name="connsiteX8" fmla="*/ 800100 w 11239500"/>
                <a:gd name="connsiteY8" fmla="*/ 2959100 h 3340100"/>
                <a:gd name="connsiteX9" fmla="*/ 1003300 w 11239500"/>
                <a:gd name="connsiteY9" fmla="*/ 1612900 h 3340100"/>
                <a:gd name="connsiteX10" fmla="*/ 1130300 w 11239500"/>
                <a:gd name="connsiteY10" fmla="*/ 2133600 h 3340100"/>
                <a:gd name="connsiteX11" fmla="*/ 1231900 w 11239500"/>
                <a:gd name="connsiteY11" fmla="*/ 2209800 h 3340100"/>
                <a:gd name="connsiteX12" fmla="*/ 1371600 w 11239500"/>
                <a:gd name="connsiteY12" fmla="*/ 1028700 h 3340100"/>
                <a:gd name="connsiteX13" fmla="*/ 1435100 w 11239500"/>
                <a:gd name="connsiteY13" fmla="*/ 558800 h 3340100"/>
                <a:gd name="connsiteX14" fmla="*/ 1600200 w 11239500"/>
                <a:gd name="connsiteY14" fmla="*/ 1244600 h 3340100"/>
                <a:gd name="connsiteX15" fmla="*/ 1663700 w 11239500"/>
                <a:gd name="connsiteY15" fmla="*/ 1790700 h 3340100"/>
                <a:gd name="connsiteX16" fmla="*/ 1841500 w 11239500"/>
                <a:gd name="connsiteY16" fmla="*/ 2857500 h 3340100"/>
                <a:gd name="connsiteX17" fmla="*/ 1968500 w 11239500"/>
                <a:gd name="connsiteY17" fmla="*/ 1612900 h 3340100"/>
                <a:gd name="connsiteX18" fmla="*/ 2209800 w 11239500"/>
                <a:gd name="connsiteY18" fmla="*/ 1231900 h 3340100"/>
                <a:gd name="connsiteX19" fmla="*/ 2273300 w 11239500"/>
                <a:gd name="connsiteY19" fmla="*/ 1701800 h 3340100"/>
                <a:gd name="connsiteX20" fmla="*/ 2413000 w 11239500"/>
                <a:gd name="connsiteY20" fmla="*/ 2527300 h 3340100"/>
                <a:gd name="connsiteX21" fmla="*/ 2527300 w 11239500"/>
                <a:gd name="connsiteY21" fmla="*/ 2108200 h 3340100"/>
                <a:gd name="connsiteX22" fmla="*/ 2794000 w 11239500"/>
                <a:gd name="connsiteY22" fmla="*/ 965200 h 3340100"/>
                <a:gd name="connsiteX23" fmla="*/ 2933700 w 11239500"/>
                <a:gd name="connsiteY23" fmla="*/ 2413000 h 3340100"/>
                <a:gd name="connsiteX24" fmla="*/ 3111500 w 11239500"/>
                <a:gd name="connsiteY24" fmla="*/ 2057400 h 3340100"/>
                <a:gd name="connsiteX25" fmla="*/ 3225800 w 11239500"/>
                <a:gd name="connsiteY25" fmla="*/ 2578100 h 3340100"/>
                <a:gd name="connsiteX26" fmla="*/ 3314700 w 11239500"/>
                <a:gd name="connsiteY26" fmla="*/ 2298700 h 3340100"/>
                <a:gd name="connsiteX27" fmla="*/ 3390900 w 11239500"/>
                <a:gd name="connsiteY27" fmla="*/ 2286000 h 3340100"/>
                <a:gd name="connsiteX28" fmla="*/ 3467100 w 11239500"/>
                <a:gd name="connsiteY28" fmla="*/ 2540000 h 3340100"/>
                <a:gd name="connsiteX29" fmla="*/ 3619500 w 11239500"/>
                <a:gd name="connsiteY29" fmla="*/ 1905000 h 3340100"/>
                <a:gd name="connsiteX30" fmla="*/ 3797300 w 11239500"/>
                <a:gd name="connsiteY30" fmla="*/ 2451100 h 3340100"/>
                <a:gd name="connsiteX31" fmla="*/ 3860800 w 11239500"/>
                <a:gd name="connsiteY31" fmla="*/ 2247900 h 3340100"/>
                <a:gd name="connsiteX32" fmla="*/ 4000500 w 11239500"/>
                <a:gd name="connsiteY32" fmla="*/ 190500 h 3340100"/>
                <a:gd name="connsiteX33" fmla="*/ 4064000 w 11239500"/>
                <a:gd name="connsiteY33" fmla="*/ 0 h 3340100"/>
                <a:gd name="connsiteX34" fmla="*/ 4191000 w 11239500"/>
                <a:gd name="connsiteY34" fmla="*/ 292100 h 3340100"/>
                <a:gd name="connsiteX35" fmla="*/ 4343400 w 11239500"/>
                <a:gd name="connsiteY35" fmla="*/ 1663700 h 3340100"/>
                <a:gd name="connsiteX36" fmla="*/ 4457700 w 11239500"/>
                <a:gd name="connsiteY36" fmla="*/ 3340100 h 3340100"/>
                <a:gd name="connsiteX37" fmla="*/ 4724400 w 11239500"/>
                <a:gd name="connsiteY37" fmla="*/ 1371600 h 3340100"/>
                <a:gd name="connsiteX38" fmla="*/ 4813300 w 11239500"/>
                <a:gd name="connsiteY38" fmla="*/ 1397000 h 3340100"/>
                <a:gd name="connsiteX39" fmla="*/ 4851400 w 11239500"/>
                <a:gd name="connsiteY39" fmla="*/ 952500 h 3340100"/>
                <a:gd name="connsiteX40" fmla="*/ 5003800 w 11239500"/>
                <a:gd name="connsiteY40" fmla="*/ 2476500 h 3340100"/>
                <a:gd name="connsiteX41" fmla="*/ 5092700 w 11239500"/>
                <a:gd name="connsiteY41" fmla="*/ 2222500 h 3340100"/>
                <a:gd name="connsiteX42" fmla="*/ 5194300 w 11239500"/>
                <a:gd name="connsiteY42" fmla="*/ 2057400 h 3340100"/>
                <a:gd name="connsiteX43" fmla="*/ 5283200 w 11239500"/>
                <a:gd name="connsiteY43" fmla="*/ 2120900 h 3340100"/>
                <a:gd name="connsiteX44" fmla="*/ 5435600 w 11239500"/>
                <a:gd name="connsiteY44" fmla="*/ 1435100 h 3340100"/>
                <a:gd name="connsiteX45" fmla="*/ 5613400 w 11239500"/>
                <a:gd name="connsiteY45" fmla="*/ 2501900 h 3340100"/>
                <a:gd name="connsiteX46" fmla="*/ 5689600 w 11239500"/>
                <a:gd name="connsiteY46" fmla="*/ 2235200 h 3340100"/>
                <a:gd name="connsiteX47" fmla="*/ 5791200 w 11239500"/>
                <a:gd name="connsiteY47" fmla="*/ 2349500 h 3340100"/>
                <a:gd name="connsiteX48" fmla="*/ 5943600 w 11239500"/>
                <a:gd name="connsiteY48" fmla="*/ 1676400 h 3340100"/>
                <a:gd name="connsiteX49" fmla="*/ 6096000 w 11239500"/>
                <a:gd name="connsiteY49" fmla="*/ 2171700 h 3340100"/>
                <a:gd name="connsiteX50" fmla="*/ 6159500 w 11239500"/>
                <a:gd name="connsiteY50" fmla="*/ 1955800 h 3340100"/>
                <a:gd name="connsiteX51" fmla="*/ 6235700 w 11239500"/>
                <a:gd name="connsiteY51" fmla="*/ 1943100 h 3340100"/>
                <a:gd name="connsiteX52" fmla="*/ 6350000 w 11239500"/>
                <a:gd name="connsiteY52" fmla="*/ 2628900 h 3340100"/>
                <a:gd name="connsiteX53" fmla="*/ 6489700 w 11239500"/>
                <a:gd name="connsiteY53" fmla="*/ 2641600 h 3340100"/>
                <a:gd name="connsiteX54" fmla="*/ 6527800 w 11239500"/>
                <a:gd name="connsiteY54" fmla="*/ 2540000 h 3340100"/>
                <a:gd name="connsiteX55" fmla="*/ 6565900 w 11239500"/>
                <a:gd name="connsiteY55" fmla="*/ 2692400 h 3340100"/>
                <a:gd name="connsiteX56" fmla="*/ 6667500 w 11239500"/>
                <a:gd name="connsiteY56" fmla="*/ 2806700 h 3340100"/>
                <a:gd name="connsiteX57" fmla="*/ 6870700 w 11239500"/>
                <a:gd name="connsiteY57" fmla="*/ 279400 h 3340100"/>
                <a:gd name="connsiteX58" fmla="*/ 6972300 w 11239500"/>
                <a:gd name="connsiteY58" fmla="*/ 330200 h 3340100"/>
                <a:gd name="connsiteX59" fmla="*/ 7061200 w 11239500"/>
                <a:gd name="connsiteY59" fmla="*/ 952500 h 3340100"/>
                <a:gd name="connsiteX60" fmla="*/ 7302500 w 11239500"/>
                <a:gd name="connsiteY60" fmla="*/ 2692400 h 3340100"/>
                <a:gd name="connsiteX61" fmla="*/ 7454900 w 11239500"/>
                <a:gd name="connsiteY61" fmla="*/ 1612900 h 3340100"/>
                <a:gd name="connsiteX62" fmla="*/ 7543800 w 11239500"/>
                <a:gd name="connsiteY62" fmla="*/ 2082800 h 3340100"/>
                <a:gd name="connsiteX63" fmla="*/ 7645400 w 11239500"/>
                <a:gd name="connsiteY63" fmla="*/ 1689100 h 3340100"/>
                <a:gd name="connsiteX64" fmla="*/ 7696200 w 11239500"/>
                <a:gd name="connsiteY64" fmla="*/ 1257300 h 3340100"/>
                <a:gd name="connsiteX65" fmla="*/ 7759700 w 11239500"/>
                <a:gd name="connsiteY65" fmla="*/ 2197100 h 3340100"/>
                <a:gd name="connsiteX66" fmla="*/ 7874000 w 11239500"/>
                <a:gd name="connsiteY66" fmla="*/ 2527300 h 3340100"/>
                <a:gd name="connsiteX67" fmla="*/ 7962900 w 11239500"/>
                <a:gd name="connsiteY67" fmla="*/ 1968500 h 3340100"/>
                <a:gd name="connsiteX68" fmla="*/ 8089900 w 11239500"/>
                <a:gd name="connsiteY68" fmla="*/ 2146300 h 3340100"/>
                <a:gd name="connsiteX69" fmla="*/ 8242300 w 11239500"/>
                <a:gd name="connsiteY69" fmla="*/ 1257300 h 3340100"/>
                <a:gd name="connsiteX70" fmla="*/ 8382000 w 11239500"/>
                <a:gd name="connsiteY70" fmla="*/ 2171700 h 3340100"/>
                <a:gd name="connsiteX71" fmla="*/ 8432800 w 11239500"/>
                <a:gd name="connsiteY71" fmla="*/ 2044700 h 3340100"/>
                <a:gd name="connsiteX72" fmla="*/ 8470900 w 11239500"/>
                <a:gd name="connsiteY72" fmla="*/ 2171700 h 3340100"/>
                <a:gd name="connsiteX73" fmla="*/ 8509000 w 11239500"/>
                <a:gd name="connsiteY73" fmla="*/ 2032000 h 3340100"/>
                <a:gd name="connsiteX74" fmla="*/ 8661400 w 11239500"/>
                <a:gd name="connsiteY74" fmla="*/ 1317172 h 3340100"/>
                <a:gd name="connsiteX75" fmla="*/ 8797230 w 11239500"/>
                <a:gd name="connsiteY75" fmla="*/ 1210128 h 3340100"/>
                <a:gd name="connsiteX76" fmla="*/ 8826500 w 11239500"/>
                <a:gd name="connsiteY76" fmla="*/ 2159000 h 3340100"/>
                <a:gd name="connsiteX77" fmla="*/ 8877300 w 11239500"/>
                <a:gd name="connsiteY77" fmla="*/ 2362200 h 3340100"/>
                <a:gd name="connsiteX78" fmla="*/ 8966200 w 11239500"/>
                <a:gd name="connsiteY78" fmla="*/ 2184400 h 3340100"/>
                <a:gd name="connsiteX79" fmla="*/ 9067800 w 11239500"/>
                <a:gd name="connsiteY79" fmla="*/ 1917700 h 3340100"/>
                <a:gd name="connsiteX80" fmla="*/ 9232900 w 11239500"/>
                <a:gd name="connsiteY80" fmla="*/ 2184400 h 3340100"/>
                <a:gd name="connsiteX81" fmla="*/ 9385300 w 11239500"/>
                <a:gd name="connsiteY81" fmla="*/ 2336800 h 3340100"/>
                <a:gd name="connsiteX82" fmla="*/ 9613900 w 11239500"/>
                <a:gd name="connsiteY82" fmla="*/ 2603500 h 3340100"/>
                <a:gd name="connsiteX83" fmla="*/ 9829800 w 11239500"/>
                <a:gd name="connsiteY83" fmla="*/ 812800 h 3340100"/>
                <a:gd name="connsiteX84" fmla="*/ 9997657 w 11239500"/>
                <a:gd name="connsiteY84" fmla="*/ 190500 h 3340100"/>
                <a:gd name="connsiteX85" fmla="*/ 10083800 w 11239500"/>
                <a:gd name="connsiteY85" fmla="*/ 622300 h 3340100"/>
                <a:gd name="connsiteX86" fmla="*/ 10287000 w 11239500"/>
                <a:gd name="connsiteY86" fmla="*/ 2959100 h 3340100"/>
                <a:gd name="connsiteX87" fmla="*/ 10414000 w 11239500"/>
                <a:gd name="connsiteY87" fmla="*/ 2006600 h 3340100"/>
                <a:gd name="connsiteX88" fmla="*/ 10528300 w 11239500"/>
                <a:gd name="connsiteY88" fmla="*/ 1803400 h 3340100"/>
                <a:gd name="connsiteX89" fmla="*/ 10579100 w 11239500"/>
                <a:gd name="connsiteY89" fmla="*/ 1854200 h 3340100"/>
                <a:gd name="connsiteX90" fmla="*/ 10617200 w 11239500"/>
                <a:gd name="connsiteY90" fmla="*/ 1143000 h 3340100"/>
                <a:gd name="connsiteX91" fmla="*/ 10718800 w 11239500"/>
                <a:gd name="connsiteY91" fmla="*/ 1282700 h 3340100"/>
                <a:gd name="connsiteX92" fmla="*/ 10845800 w 11239500"/>
                <a:gd name="connsiteY92" fmla="*/ 2552700 h 3340100"/>
                <a:gd name="connsiteX93" fmla="*/ 10960100 w 11239500"/>
                <a:gd name="connsiteY93" fmla="*/ 2273300 h 3340100"/>
                <a:gd name="connsiteX94" fmla="*/ 11023600 w 11239500"/>
                <a:gd name="connsiteY94" fmla="*/ 2616200 h 3340100"/>
                <a:gd name="connsiteX95" fmla="*/ 11239500 w 11239500"/>
                <a:gd name="connsiteY9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8839200 w 11112500"/>
                <a:gd name="connsiteY77" fmla="*/ 2184400 h 3340100"/>
                <a:gd name="connsiteX78" fmla="*/ 8940800 w 11112500"/>
                <a:gd name="connsiteY78" fmla="*/ 1917700 h 3340100"/>
                <a:gd name="connsiteX79" fmla="*/ 9105900 w 11112500"/>
                <a:gd name="connsiteY79" fmla="*/ 2184400 h 3340100"/>
                <a:gd name="connsiteX80" fmla="*/ 9258300 w 11112500"/>
                <a:gd name="connsiteY80" fmla="*/ 2336800 h 3340100"/>
                <a:gd name="connsiteX81" fmla="*/ 9486900 w 11112500"/>
                <a:gd name="connsiteY81" fmla="*/ 2603500 h 3340100"/>
                <a:gd name="connsiteX82" fmla="*/ 9702800 w 11112500"/>
                <a:gd name="connsiteY82" fmla="*/ 812800 h 3340100"/>
                <a:gd name="connsiteX83" fmla="*/ 9870657 w 11112500"/>
                <a:gd name="connsiteY83" fmla="*/ 190500 h 3340100"/>
                <a:gd name="connsiteX84" fmla="*/ 9956800 w 11112500"/>
                <a:gd name="connsiteY84" fmla="*/ 622300 h 3340100"/>
                <a:gd name="connsiteX85" fmla="*/ 10160000 w 11112500"/>
                <a:gd name="connsiteY85" fmla="*/ 2959100 h 3340100"/>
                <a:gd name="connsiteX86" fmla="*/ 10287000 w 11112500"/>
                <a:gd name="connsiteY86" fmla="*/ 2006600 h 3340100"/>
                <a:gd name="connsiteX87" fmla="*/ 10401300 w 11112500"/>
                <a:gd name="connsiteY87" fmla="*/ 1803400 h 3340100"/>
                <a:gd name="connsiteX88" fmla="*/ 10452100 w 11112500"/>
                <a:gd name="connsiteY88" fmla="*/ 1854200 h 3340100"/>
                <a:gd name="connsiteX89" fmla="*/ 10490200 w 11112500"/>
                <a:gd name="connsiteY89" fmla="*/ 1143000 h 3340100"/>
                <a:gd name="connsiteX90" fmla="*/ 10591800 w 11112500"/>
                <a:gd name="connsiteY90" fmla="*/ 1282700 h 3340100"/>
                <a:gd name="connsiteX91" fmla="*/ 10718800 w 11112500"/>
                <a:gd name="connsiteY91" fmla="*/ 2552700 h 3340100"/>
                <a:gd name="connsiteX92" fmla="*/ 10833100 w 11112500"/>
                <a:gd name="connsiteY92" fmla="*/ 2273300 h 3340100"/>
                <a:gd name="connsiteX93" fmla="*/ 10896600 w 11112500"/>
                <a:gd name="connsiteY93" fmla="*/ 2616200 h 3340100"/>
                <a:gd name="connsiteX94" fmla="*/ 11112500 w 11112500"/>
                <a:gd name="connsiteY94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8839200 w 11112500"/>
                <a:gd name="connsiteY77" fmla="*/ 2184400 h 3340100"/>
                <a:gd name="connsiteX78" fmla="*/ 9105900 w 11112500"/>
                <a:gd name="connsiteY78" fmla="*/ 2184400 h 3340100"/>
                <a:gd name="connsiteX79" fmla="*/ 9258300 w 11112500"/>
                <a:gd name="connsiteY79" fmla="*/ 2336800 h 3340100"/>
                <a:gd name="connsiteX80" fmla="*/ 9486900 w 11112500"/>
                <a:gd name="connsiteY80" fmla="*/ 2603500 h 3340100"/>
                <a:gd name="connsiteX81" fmla="*/ 9702800 w 11112500"/>
                <a:gd name="connsiteY81" fmla="*/ 812800 h 3340100"/>
                <a:gd name="connsiteX82" fmla="*/ 9870657 w 11112500"/>
                <a:gd name="connsiteY82" fmla="*/ 190500 h 3340100"/>
                <a:gd name="connsiteX83" fmla="*/ 9956800 w 11112500"/>
                <a:gd name="connsiteY83" fmla="*/ 622300 h 3340100"/>
                <a:gd name="connsiteX84" fmla="*/ 10160000 w 11112500"/>
                <a:gd name="connsiteY84" fmla="*/ 2959100 h 3340100"/>
                <a:gd name="connsiteX85" fmla="*/ 10287000 w 11112500"/>
                <a:gd name="connsiteY85" fmla="*/ 2006600 h 3340100"/>
                <a:gd name="connsiteX86" fmla="*/ 10401300 w 11112500"/>
                <a:gd name="connsiteY86" fmla="*/ 1803400 h 3340100"/>
                <a:gd name="connsiteX87" fmla="*/ 10452100 w 11112500"/>
                <a:gd name="connsiteY87" fmla="*/ 1854200 h 3340100"/>
                <a:gd name="connsiteX88" fmla="*/ 10490200 w 11112500"/>
                <a:gd name="connsiteY88" fmla="*/ 1143000 h 3340100"/>
                <a:gd name="connsiteX89" fmla="*/ 10591800 w 11112500"/>
                <a:gd name="connsiteY89" fmla="*/ 1282700 h 3340100"/>
                <a:gd name="connsiteX90" fmla="*/ 10718800 w 11112500"/>
                <a:gd name="connsiteY90" fmla="*/ 2552700 h 3340100"/>
                <a:gd name="connsiteX91" fmla="*/ 10833100 w 11112500"/>
                <a:gd name="connsiteY91" fmla="*/ 2273300 h 3340100"/>
                <a:gd name="connsiteX92" fmla="*/ 10896600 w 11112500"/>
                <a:gd name="connsiteY92" fmla="*/ 2616200 h 3340100"/>
                <a:gd name="connsiteX93" fmla="*/ 11112500 w 11112500"/>
                <a:gd name="connsiteY93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9105900 w 11112500"/>
                <a:gd name="connsiteY77" fmla="*/ 2184400 h 3340100"/>
                <a:gd name="connsiteX78" fmla="*/ 9258300 w 11112500"/>
                <a:gd name="connsiteY78" fmla="*/ 2336800 h 3340100"/>
                <a:gd name="connsiteX79" fmla="*/ 9486900 w 11112500"/>
                <a:gd name="connsiteY79" fmla="*/ 2603500 h 3340100"/>
                <a:gd name="connsiteX80" fmla="*/ 9702800 w 11112500"/>
                <a:gd name="connsiteY80" fmla="*/ 812800 h 3340100"/>
                <a:gd name="connsiteX81" fmla="*/ 9870657 w 11112500"/>
                <a:gd name="connsiteY81" fmla="*/ 190500 h 3340100"/>
                <a:gd name="connsiteX82" fmla="*/ 9956800 w 11112500"/>
                <a:gd name="connsiteY82" fmla="*/ 622300 h 3340100"/>
                <a:gd name="connsiteX83" fmla="*/ 10160000 w 11112500"/>
                <a:gd name="connsiteY83" fmla="*/ 2959100 h 3340100"/>
                <a:gd name="connsiteX84" fmla="*/ 10287000 w 11112500"/>
                <a:gd name="connsiteY84" fmla="*/ 2006600 h 3340100"/>
                <a:gd name="connsiteX85" fmla="*/ 10401300 w 11112500"/>
                <a:gd name="connsiteY85" fmla="*/ 1803400 h 3340100"/>
                <a:gd name="connsiteX86" fmla="*/ 10452100 w 11112500"/>
                <a:gd name="connsiteY86" fmla="*/ 1854200 h 3340100"/>
                <a:gd name="connsiteX87" fmla="*/ 10490200 w 11112500"/>
                <a:gd name="connsiteY87" fmla="*/ 1143000 h 3340100"/>
                <a:gd name="connsiteX88" fmla="*/ 10591800 w 11112500"/>
                <a:gd name="connsiteY88" fmla="*/ 1282700 h 3340100"/>
                <a:gd name="connsiteX89" fmla="*/ 10718800 w 11112500"/>
                <a:gd name="connsiteY89" fmla="*/ 2552700 h 3340100"/>
                <a:gd name="connsiteX90" fmla="*/ 10833100 w 11112500"/>
                <a:gd name="connsiteY90" fmla="*/ 2273300 h 3340100"/>
                <a:gd name="connsiteX91" fmla="*/ 10896600 w 11112500"/>
                <a:gd name="connsiteY91" fmla="*/ 2616200 h 3340100"/>
                <a:gd name="connsiteX92" fmla="*/ 11112500 w 11112500"/>
                <a:gd name="connsiteY92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750300 w 11112500"/>
                <a:gd name="connsiteY75" fmla="*/ 2362200 h 3340100"/>
                <a:gd name="connsiteX76" fmla="*/ 9105900 w 11112500"/>
                <a:gd name="connsiteY76" fmla="*/ 2184400 h 3340100"/>
                <a:gd name="connsiteX77" fmla="*/ 9258300 w 11112500"/>
                <a:gd name="connsiteY77" fmla="*/ 2336800 h 3340100"/>
                <a:gd name="connsiteX78" fmla="*/ 9486900 w 11112500"/>
                <a:gd name="connsiteY78" fmla="*/ 2603500 h 3340100"/>
                <a:gd name="connsiteX79" fmla="*/ 9702800 w 11112500"/>
                <a:gd name="connsiteY79" fmla="*/ 812800 h 3340100"/>
                <a:gd name="connsiteX80" fmla="*/ 9870657 w 11112500"/>
                <a:gd name="connsiteY80" fmla="*/ 190500 h 3340100"/>
                <a:gd name="connsiteX81" fmla="*/ 9956800 w 11112500"/>
                <a:gd name="connsiteY81" fmla="*/ 622300 h 3340100"/>
                <a:gd name="connsiteX82" fmla="*/ 10160000 w 11112500"/>
                <a:gd name="connsiteY82" fmla="*/ 2959100 h 3340100"/>
                <a:gd name="connsiteX83" fmla="*/ 10287000 w 11112500"/>
                <a:gd name="connsiteY83" fmla="*/ 2006600 h 3340100"/>
                <a:gd name="connsiteX84" fmla="*/ 10401300 w 11112500"/>
                <a:gd name="connsiteY84" fmla="*/ 1803400 h 3340100"/>
                <a:gd name="connsiteX85" fmla="*/ 10452100 w 11112500"/>
                <a:gd name="connsiteY85" fmla="*/ 1854200 h 3340100"/>
                <a:gd name="connsiteX86" fmla="*/ 10490200 w 11112500"/>
                <a:gd name="connsiteY86" fmla="*/ 1143000 h 3340100"/>
                <a:gd name="connsiteX87" fmla="*/ 10591800 w 11112500"/>
                <a:gd name="connsiteY87" fmla="*/ 1282700 h 3340100"/>
                <a:gd name="connsiteX88" fmla="*/ 10718800 w 11112500"/>
                <a:gd name="connsiteY88" fmla="*/ 2552700 h 3340100"/>
                <a:gd name="connsiteX89" fmla="*/ 10833100 w 11112500"/>
                <a:gd name="connsiteY89" fmla="*/ 2273300 h 3340100"/>
                <a:gd name="connsiteX90" fmla="*/ 10896600 w 11112500"/>
                <a:gd name="connsiteY90" fmla="*/ 2616200 h 3340100"/>
                <a:gd name="connsiteX91" fmla="*/ 11112500 w 11112500"/>
                <a:gd name="connsiteY91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750300 w 11112500"/>
                <a:gd name="connsiteY74" fmla="*/ 2362200 h 3340100"/>
                <a:gd name="connsiteX75" fmla="*/ 9105900 w 11112500"/>
                <a:gd name="connsiteY75" fmla="*/ 2184400 h 3340100"/>
                <a:gd name="connsiteX76" fmla="*/ 9258300 w 11112500"/>
                <a:gd name="connsiteY76" fmla="*/ 2336800 h 3340100"/>
                <a:gd name="connsiteX77" fmla="*/ 9486900 w 11112500"/>
                <a:gd name="connsiteY77" fmla="*/ 2603500 h 3340100"/>
                <a:gd name="connsiteX78" fmla="*/ 9702800 w 11112500"/>
                <a:gd name="connsiteY78" fmla="*/ 812800 h 3340100"/>
                <a:gd name="connsiteX79" fmla="*/ 9870657 w 11112500"/>
                <a:gd name="connsiteY79" fmla="*/ 190500 h 3340100"/>
                <a:gd name="connsiteX80" fmla="*/ 9956800 w 11112500"/>
                <a:gd name="connsiteY80" fmla="*/ 622300 h 3340100"/>
                <a:gd name="connsiteX81" fmla="*/ 10160000 w 11112500"/>
                <a:gd name="connsiteY81" fmla="*/ 2959100 h 3340100"/>
                <a:gd name="connsiteX82" fmla="*/ 10287000 w 11112500"/>
                <a:gd name="connsiteY82" fmla="*/ 2006600 h 3340100"/>
                <a:gd name="connsiteX83" fmla="*/ 10401300 w 11112500"/>
                <a:gd name="connsiteY83" fmla="*/ 1803400 h 3340100"/>
                <a:gd name="connsiteX84" fmla="*/ 10452100 w 11112500"/>
                <a:gd name="connsiteY84" fmla="*/ 1854200 h 3340100"/>
                <a:gd name="connsiteX85" fmla="*/ 10490200 w 11112500"/>
                <a:gd name="connsiteY85" fmla="*/ 1143000 h 3340100"/>
                <a:gd name="connsiteX86" fmla="*/ 10591800 w 11112500"/>
                <a:gd name="connsiteY86" fmla="*/ 1282700 h 3340100"/>
                <a:gd name="connsiteX87" fmla="*/ 10718800 w 11112500"/>
                <a:gd name="connsiteY87" fmla="*/ 2552700 h 3340100"/>
                <a:gd name="connsiteX88" fmla="*/ 10833100 w 11112500"/>
                <a:gd name="connsiteY88" fmla="*/ 2273300 h 3340100"/>
                <a:gd name="connsiteX89" fmla="*/ 10896600 w 11112500"/>
                <a:gd name="connsiteY89" fmla="*/ 2616200 h 3340100"/>
                <a:gd name="connsiteX90" fmla="*/ 11112500 w 11112500"/>
                <a:gd name="connsiteY90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105900 w 11112500"/>
                <a:gd name="connsiteY74" fmla="*/ 2184400 h 3340100"/>
                <a:gd name="connsiteX75" fmla="*/ 9258300 w 11112500"/>
                <a:gd name="connsiteY75" fmla="*/ 2336800 h 3340100"/>
                <a:gd name="connsiteX76" fmla="*/ 9486900 w 11112500"/>
                <a:gd name="connsiteY76" fmla="*/ 2603500 h 3340100"/>
                <a:gd name="connsiteX77" fmla="*/ 9702800 w 11112500"/>
                <a:gd name="connsiteY77" fmla="*/ 812800 h 3340100"/>
                <a:gd name="connsiteX78" fmla="*/ 9870657 w 11112500"/>
                <a:gd name="connsiteY78" fmla="*/ 190500 h 3340100"/>
                <a:gd name="connsiteX79" fmla="*/ 9956800 w 11112500"/>
                <a:gd name="connsiteY79" fmla="*/ 622300 h 3340100"/>
                <a:gd name="connsiteX80" fmla="*/ 10160000 w 11112500"/>
                <a:gd name="connsiteY80" fmla="*/ 2959100 h 3340100"/>
                <a:gd name="connsiteX81" fmla="*/ 10287000 w 11112500"/>
                <a:gd name="connsiteY81" fmla="*/ 2006600 h 3340100"/>
                <a:gd name="connsiteX82" fmla="*/ 10401300 w 11112500"/>
                <a:gd name="connsiteY82" fmla="*/ 1803400 h 3340100"/>
                <a:gd name="connsiteX83" fmla="*/ 10452100 w 11112500"/>
                <a:gd name="connsiteY83" fmla="*/ 1854200 h 3340100"/>
                <a:gd name="connsiteX84" fmla="*/ 10490200 w 11112500"/>
                <a:gd name="connsiteY84" fmla="*/ 1143000 h 3340100"/>
                <a:gd name="connsiteX85" fmla="*/ 10591800 w 11112500"/>
                <a:gd name="connsiteY85" fmla="*/ 1282700 h 3340100"/>
                <a:gd name="connsiteX86" fmla="*/ 10718800 w 11112500"/>
                <a:gd name="connsiteY86" fmla="*/ 2552700 h 3340100"/>
                <a:gd name="connsiteX87" fmla="*/ 10833100 w 11112500"/>
                <a:gd name="connsiteY87" fmla="*/ 2273300 h 3340100"/>
                <a:gd name="connsiteX88" fmla="*/ 10896600 w 11112500"/>
                <a:gd name="connsiteY88" fmla="*/ 2616200 h 3340100"/>
                <a:gd name="connsiteX89" fmla="*/ 11112500 w 11112500"/>
                <a:gd name="connsiteY89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258300 w 11112500"/>
                <a:gd name="connsiteY74" fmla="*/ 2336800 h 3340100"/>
                <a:gd name="connsiteX75" fmla="*/ 9486900 w 11112500"/>
                <a:gd name="connsiteY75" fmla="*/ 2603500 h 3340100"/>
                <a:gd name="connsiteX76" fmla="*/ 9702800 w 11112500"/>
                <a:gd name="connsiteY76" fmla="*/ 812800 h 3340100"/>
                <a:gd name="connsiteX77" fmla="*/ 9870657 w 11112500"/>
                <a:gd name="connsiteY77" fmla="*/ 190500 h 3340100"/>
                <a:gd name="connsiteX78" fmla="*/ 9956800 w 11112500"/>
                <a:gd name="connsiteY78" fmla="*/ 622300 h 3340100"/>
                <a:gd name="connsiteX79" fmla="*/ 10160000 w 11112500"/>
                <a:gd name="connsiteY79" fmla="*/ 2959100 h 3340100"/>
                <a:gd name="connsiteX80" fmla="*/ 10287000 w 11112500"/>
                <a:gd name="connsiteY80" fmla="*/ 2006600 h 3340100"/>
                <a:gd name="connsiteX81" fmla="*/ 10401300 w 11112500"/>
                <a:gd name="connsiteY81" fmla="*/ 1803400 h 3340100"/>
                <a:gd name="connsiteX82" fmla="*/ 10452100 w 11112500"/>
                <a:gd name="connsiteY82" fmla="*/ 1854200 h 3340100"/>
                <a:gd name="connsiteX83" fmla="*/ 10490200 w 11112500"/>
                <a:gd name="connsiteY83" fmla="*/ 1143000 h 3340100"/>
                <a:gd name="connsiteX84" fmla="*/ 10591800 w 11112500"/>
                <a:gd name="connsiteY84" fmla="*/ 1282700 h 3340100"/>
                <a:gd name="connsiteX85" fmla="*/ 10718800 w 11112500"/>
                <a:gd name="connsiteY85" fmla="*/ 2552700 h 3340100"/>
                <a:gd name="connsiteX86" fmla="*/ 10833100 w 11112500"/>
                <a:gd name="connsiteY86" fmla="*/ 2273300 h 3340100"/>
                <a:gd name="connsiteX87" fmla="*/ 10896600 w 11112500"/>
                <a:gd name="connsiteY87" fmla="*/ 2616200 h 3340100"/>
                <a:gd name="connsiteX88" fmla="*/ 11112500 w 11112500"/>
                <a:gd name="connsiteY88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486900 w 11112500"/>
                <a:gd name="connsiteY74" fmla="*/ 2603500 h 3340100"/>
                <a:gd name="connsiteX75" fmla="*/ 9702800 w 11112500"/>
                <a:gd name="connsiteY75" fmla="*/ 812800 h 3340100"/>
                <a:gd name="connsiteX76" fmla="*/ 9870657 w 11112500"/>
                <a:gd name="connsiteY76" fmla="*/ 190500 h 3340100"/>
                <a:gd name="connsiteX77" fmla="*/ 9956800 w 11112500"/>
                <a:gd name="connsiteY77" fmla="*/ 622300 h 3340100"/>
                <a:gd name="connsiteX78" fmla="*/ 10160000 w 11112500"/>
                <a:gd name="connsiteY78" fmla="*/ 2959100 h 3340100"/>
                <a:gd name="connsiteX79" fmla="*/ 10287000 w 11112500"/>
                <a:gd name="connsiteY79" fmla="*/ 2006600 h 3340100"/>
                <a:gd name="connsiteX80" fmla="*/ 10401300 w 11112500"/>
                <a:gd name="connsiteY80" fmla="*/ 1803400 h 3340100"/>
                <a:gd name="connsiteX81" fmla="*/ 10452100 w 11112500"/>
                <a:gd name="connsiteY81" fmla="*/ 1854200 h 3340100"/>
                <a:gd name="connsiteX82" fmla="*/ 10490200 w 11112500"/>
                <a:gd name="connsiteY82" fmla="*/ 1143000 h 3340100"/>
                <a:gd name="connsiteX83" fmla="*/ 10591800 w 11112500"/>
                <a:gd name="connsiteY83" fmla="*/ 1282700 h 3340100"/>
                <a:gd name="connsiteX84" fmla="*/ 10718800 w 11112500"/>
                <a:gd name="connsiteY84" fmla="*/ 2552700 h 3340100"/>
                <a:gd name="connsiteX85" fmla="*/ 10833100 w 11112500"/>
                <a:gd name="connsiteY85" fmla="*/ 2273300 h 3340100"/>
                <a:gd name="connsiteX86" fmla="*/ 10896600 w 11112500"/>
                <a:gd name="connsiteY86" fmla="*/ 2616200 h 3340100"/>
                <a:gd name="connsiteX87" fmla="*/ 11112500 w 11112500"/>
                <a:gd name="connsiteY87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702800 w 11112500"/>
                <a:gd name="connsiteY74" fmla="*/ 812800 h 3340100"/>
                <a:gd name="connsiteX75" fmla="*/ 9870657 w 11112500"/>
                <a:gd name="connsiteY75" fmla="*/ 190500 h 3340100"/>
                <a:gd name="connsiteX76" fmla="*/ 9956800 w 11112500"/>
                <a:gd name="connsiteY76" fmla="*/ 622300 h 3340100"/>
                <a:gd name="connsiteX77" fmla="*/ 10160000 w 11112500"/>
                <a:gd name="connsiteY77" fmla="*/ 2959100 h 3340100"/>
                <a:gd name="connsiteX78" fmla="*/ 10287000 w 11112500"/>
                <a:gd name="connsiteY78" fmla="*/ 2006600 h 3340100"/>
                <a:gd name="connsiteX79" fmla="*/ 10401300 w 11112500"/>
                <a:gd name="connsiteY79" fmla="*/ 1803400 h 3340100"/>
                <a:gd name="connsiteX80" fmla="*/ 10452100 w 11112500"/>
                <a:gd name="connsiteY80" fmla="*/ 1854200 h 3340100"/>
                <a:gd name="connsiteX81" fmla="*/ 10490200 w 11112500"/>
                <a:gd name="connsiteY81" fmla="*/ 1143000 h 3340100"/>
                <a:gd name="connsiteX82" fmla="*/ 10591800 w 11112500"/>
                <a:gd name="connsiteY82" fmla="*/ 1282700 h 3340100"/>
                <a:gd name="connsiteX83" fmla="*/ 10718800 w 11112500"/>
                <a:gd name="connsiteY83" fmla="*/ 2552700 h 3340100"/>
                <a:gd name="connsiteX84" fmla="*/ 10833100 w 11112500"/>
                <a:gd name="connsiteY84" fmla="*/ 2273300 h 3340100"/>
                <a:gd name="connsiteX85" fmla="*/ 10896600 w 11112500"/>
                <a:gd name="connsiteY85" fmla="*/ 2616200 h 3340100"/>
                <a:gd name="connsiteX86" fmla="*/ 11112500 w 11112500"/>
                <a:gd name="connsiteY86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870657 w 11112500"/>
                <a:gd name="connsiteY74" fmla="*/ 190500 h 3340100"/>
                <a:gd name="connsiteX75" fmla="*/ 9956800 w 11112500"/>
                <a:gd name="connsiteY75" fmla="*/ 622300 h 3340100"/>
                <a:gd name="connsiteX76" fmla="*/ 10160000 w 11112500"/>
                <a:gd name="connsiteY76" fmla="*/ 2959100 h 3340100"/>
                <a:gd name="connsiteX77" fmla="*/ 10287000 w 11112500"/>
                <a:gd name="connsiteY77" fmla="*/ 2006600 h 3340100"/>
                <a:gd name="connsiteX78" fmla="*/ 10401300 w 11112500"/>
                <a:gd name="connsiteY78" fmla="*/ 1803400 h 3340100"/>
                <a:gd name="connsiteX79" fmla="*/ 10452100 w 11112500"/>
                <a:gd name="connsiteY79" fmla="*/ 1854200 h 3340100"/>
                <a:gd name="connsiteX80" fmla="*/ 10490200 w 11112500"/>
                <a:gd name="connsiteY80" fmla="*/ 1143000 h 3340100"/>
                <a:gd name="connsiteX81" fmla="*/ 10591800 w 11112500"/>
                <a:gd name="connsiteY81" fmla="*/ 1282700 h 3340100"/>
                <a:gd name="connsiteX82" fmla="*/ 10718800 w 11112500"/>
                <a:gd name="connsiteY82" fmla="*/ 2552700 h 3340100"/>
                <a:gd name="connsiteX83" fmla="*/ 10833100 w 11112500"/>
                <a:gd name="connsiteY83" fmla="*/ 2273300 h 3340100"/>
                <a:gd name="connsiteX84" fmla="*/ 10896600 w 11112500"/>
                <a:gd name="connsiteY84" fmla="*/ 2616200 h 3340100"/>
                <a:gd name="connsiteX85" fmla="*/ 11112500 w 11112500"/>
                <a:gd name="connsiteY8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956800 w 11112500"/>
                <a:gd name="connsiteY74" fmla="*/ 622300 h 3340100"/>
                <a:gd name="connsiteX75" fmla="*/ 10160000 w 11112500"/>
                <a:gd name="connsiteY75" fmla="*/ 2959100 h 3340100"/>
                <a:gd name="connsiteX76" fmla="*/ 10287000 w 11112500"/>
                <a:gd name="connsiteY76" fmla="*/ 2006600 h 3340100"/>
                <a:gd name="connsiteX77" fmla="*/ 10401300 w 11112500"/>
                <a:gd name="connsiteY77" fmla="*/ 1803400 h 3340100"/>
                <a:gd name="connsiteX78" fmla="*/ 10452100 w 11112500"/>
                <a:gd name="connsiteY78" fmla="*/ 1854200 h 3340100"/>
                <a:gd name="connsiteX79" fmla="*/ 10490200 w 11112500"/>
                <a:gd name="connsiteY79" fmla="*/ 1143000 h 3340100"/>
                <a:gd name="connsiteX80" fmla="*/ 10591800 w 11112500"/>
                <a:gd name="connsiteY80" fmla="*/ 1282700 h 3340100"/>
                <a:gd name="connsiteX81" fmla="*/ 10718800 w 11112500"/>
                <a:gd name="connsiteY81" fmla="*/ 2552700 h 3340100"/>
                <a:gd name="connsiteX82" fmla="*/ 10833100 w 11112500"/>
                <a:gd name="connsiteY82" fmla="*/ 2273300 h 3340100"/>
                <a:gd name="connsiteX83" fmla="*/ 10896600 w 11112500"/>
                <a:gd name="connsiteY83" fmla="*/ 2616200 h 3340100"/>
                <a:gd name="connsiteX84" fmla="*/ 11112500 w 11112500"/>
                <a:gd name="connsiteY84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160000 w 11112500"/>
                <a:gd name="connsiteY74" fmla="*/ 2959100 h 3340100"/>
                <a:gd name="connsiteX75" fmla="*/ 10287000 w 11112500"/>
                <a:gd name="connsiteY75" fmla="*/ 2006600 h 3340100"/>
                <a:gd name="connsiteX76" fmla="*/ 10401300 w 11112500"/>
                <a:gd name="connsiteY76" fmla="*/ 1803400 h 3340100"/>
                <a:gd name="connsiteX77" fmla="*/ 10452100 w 11112500"/>
                <a:gd name="connsiteY77" fmla="*/ 1854200 h 3340100"/>
                <a:gd name="connsiteX78" fmla="*/ 10490200 w 11112500"/>
                <a:gd name="connsiteY78" fmla="*/ 1143000 h 3340100"/>
                <a:gd name="connsiteX79" fmla="*/ 10591800 w 11112500"/>
                <a:gd name="connsiteY79" fmla="*/ 1282700 h 3340100"/>
                <a:gd name="connsiteX80" fmla="*/ 10718800 w 11112500"/>
                <a:gd name="connsiteY80" fmla="*/ 2552700 h 3340100"/>
                <a:gd name="connsiteX81" fmla="*/ 10833100 w 11112500"/>
                <a:gd name="connsiteY81" fmla="*/ 2273300 h 3340100"/>
                <a:gd name="connsiteX82" fmla="*/ 10896600 w 11112500"/>
                <a:gd name="connsiteY82" fmla="*/ 2616200 h 3340100"/>
                <a:gd name="connsiteX83" fmla="*/ 11112500 w 11112500"/>
                <a:gd name="connsiteY83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287000 w 11112500"/>
                <a:gd name="connsiteY74" fmla="*/ 2006600 h 3340100"/>
                <a:gd name="connsiteX75" fmla="*/ 10401300 w 11112500"/>
                <a:gd name="connsiteY75" fmla="*/ 1803400 h 3340100"/>
                <a:gd name="connsiteX76" fmla="*/ 10452100 w 11112500"/>
                <a:gd name="connsiteY76" fmla="*/ 1854200 h 3340100"/>
                <a:gd name="connsiteX77" fmla="*/ 10490200 w 11112500"/>
                <a:gd name="connsiteY77" fmla="*/ 1143000 h 3340100"/>
                <a:gd name="connsiteX78" fmla="*/ 10591800 w 11112500"/>
                <a:gd name="connsiteY78" fmla="*/ 1282700 h 3340100"/>
                <a:gd name="connsiteX79" fmla="*/ 10718800 w 11112500"/>
                <a:gd name="connsiteY79" fmla="*/ 2552700 h 3340100"/>
                <a:gd name="connsiteX80" fmla="*/ 10833100 w 11112500"/>
                <a:gd name="connsiteY80" fmla="*/ 2273300 h 3340100"/>
                <a:gd name="connsiteX81" fmla="*/ 10896600 w 11112500"/>
                <a:gd name="connsiteY81" fmla="*/ 2616200 h 3340100"/>
                <a:gd name="connsiteX82" fmla="*/ 11112500 w 11112500"/>
                <a:gd name="connsiteY82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01300 w 11112500"/>
                <a:gd name="connsiteY74" fmla="*/ 1803400 h 3340100"/>
                <a:gd name="connsiteX75" fmla="*/ 10452100 w 11112500"/>
                <a:gd name="connsiteY75" fmla="*/ 1854200 h 3340100"/>
                <a:gd name="connsiteX76" fmla="*/ 10490200 w 11112500"/>
                <a:gd name="connsiteY76" fmla="*/ 1143000 h 3340100"/>
                <a:gd name="connsiteX77" fmla="*/ 10591800 w 11112500"/>
                <a:gd name="connsiteY77" fmla="*/ 1282700 h 3340100"/>
                <a:gd name="connsiteX78" fmla="*/ 10718800 w 11112500"/>
                <a:gd name="connsiteY78" fmla="*/ 2552700 h 3340100"/>
                <a:gd name="connsiteX79" fmla="*/ 10833100 w 11112500"/>
                <a:gd name="connsiteY79" fmla="*/ 2273300 h 3340100"/>
                <a:gd name="connsiteX80" fmla="*/ 10896600 w 11112500"/>
                <a:gd name="connsiteY80" fmla="*/ 2616200 h 3340100"/>
                <a:gd name="connsiteX81" fmla="*/ 11112500 w 11112500"/>
                <a:gd name="connsiteY81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01300 w 11112500"/>
                <a:gd name="connsiteY74" fmla="*/ 1803400 h 3340100"/>
                <a:gd name="connsiteX75" fmla="*/ 10490200 w 11112500"/>
                <a:gd name="connsiteY75" fmla="*/ 1143000 h 3340100"/>
                <a:gd name="connsiteX76" fmla="*/ 10591800 w 11112500"/>
                <a:gd name="connsiteY76" fmla="*/ 1282700 h 3340100"/>
                <a:gd name="connsiteX77" fmla="*/ 10718800 w 11112500"/>
                <a:gd name="connsiteY77" fmla="*/ 2552700 h 3340100"/>
                <a:gd name="connsiteX78" fmla="*/ 10833100 w 11112500"/>
                <a:gd name="connsiteY78" fmla="*/ 2273300 h 3340100"/>
                <a:gd name="connsiteX79" fmla="*/ 10896600 w 11112500"/>
                <a:gd name="connsiteY79" fmla="*/ 2616200 h 3340100"/>
                <a:gd name="connsiteX80" fmla="*/ 11112500 w 11112500"/>
                <a:gd name="connsiteY80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90200 w 11112500"/>
                <a:gd name="connsiteY74" fmla="*/ 1143000 h 3340100"/>
                <a:gd name="connsiteX75" fmla="*/ 10591800 w 11112500"/>
                <a:gd name="connsiteY75" fmla="*/ 1282700 h 3340100"/>
                <a:gd name="connsiteX76" fmla="*/ 10718800 w 11112500"/>
                <a:gd name="connsiteY76" fmla="*/ 2552700 h 3340100"/>
                <a:gd name="connsiteX77" fmla="*/ 10833100 w 11112500"/>
                <a:gd name="connsiteY77" fmla="*/ 2273300 h 3340100"/>
                <a:gd name="connsiteX78" fmla="*/ 10896600 w 11112500"/>
                <a:gd name="connsiteY78" fmla="*/ 2616200 h 3340100"/>
                <a:gd name="connsiteX79" fmla="*/ 11112500 w 11112500"/>
                <a:gd name="connsiteY79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591800 w 11112500"/>
                <a:gd name="connsiteY74" fmla="*/ 1282700 h 3340100"/>
                <a:gd name="connsiteX75" fmla="*/ 10718800 w 11112500"/>
                <a:gd name="connsiteY75" fmla="*/ 2552700 h 3340100"/>
                <a:gd name="connsiteX76" fmla="*/ 10833100 w 11112500"/>
                <a:gd name="connsiteY76" fmla="*/ 2273300 h 3340100"/>
                <a:gd name="connsiteX77" fmla="*/ 10896600 w 11112500"/>
                <a:gd name="connsiteY77" fmla="*/ 2616200 h 3340100"/>
                <a:gd name="connsiteX78" fmla="*/ 11112500 w 11112500"/>
                <a:gd name="connsiteY78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718800 w 11112500"/>
                <a:gd name="connsiteY74" fmla="*/ 2552700 h 3340100"/>
                <a:gd name="connsiteX75" fmla="*/ 10833100 w 11112500"/>
                <a:gd name="connsiteY75" fmla="*/ 2273300 h 3340100"/>
                <a:gd name="connsiteX76" fmla="*/ 10896600 w 11112500"/>
                <a:gd name="connsiteY76" fmla="*/ 2616200 h 3340100"/>
                <a:gd name="connsiteX77" fmla="*/ 11112500 w 11112500"/>
                <a:gd name="connsiteY77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833100 w 11112500"/>
                <a:gd name="connsiteY74" fmla="*/ 2273300 h 3340100"/>
                <a:gd name="connsiteX75" fmla="*/ 10896600 w 11112500"/>
                <a:gd name="connsiteY75" fmla="*/ 2616200 h 3340100"/>
                <a:gd name="connsiteX76" fmla="*/ 11112500 w 11112500"/>
                <a:gd name="connsiteY76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896600 w 11112500"/>
                <a:gd name="connsiteY74" fmla="*/ 2616200 h 3340100"/>
                <a:gd name="connsiteX75" fmla="*/ 11112500 w 11112500"/>
                <a:gd name="connsiteY7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1112500 w 11112500"/>
                <a:gd name="connsiteY74" fmla="*/ 1612900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873500 w 8534400"/>
                <a:gd name="connsiteY31" fmla="*/ 190500 h 3340100"/>
                <a:gd name="connsiteX32" fmla="*/ 3937000 w 8534400"/>
                <a:gd name="connsiteY32" fmla="*/ 0 h 3340100"/>
                <a:gd name="connsiteX33" fmla="*/ 4064000 w 8534400"/>
                <a:gd name="connsiteY33" fmla="*/ 292100 h 3340100"/>
                <a:gd name="connsiteX34" fmla="*/ 4216400 w 8534400"/>
                <a:gd name="connsiteY34" fmla="*/ 1663700 h 3340100"/>
                <a:gd name="connsiteX35" fmla="*/ 4330700 w 8534400"/>
                <a:gd name="connsiteY35" fmla="*/ 3340100 h 3340100"/>
                <a:gd name="connsiteX36" fmla="*/ 4597400 w 8534400"/>
                <a:gd name="connsiteY36" fmla="*/ 1371600 h 3340100"/>
                <a:gd name="connsiteX37" fmla="*/ 4686300 w 8534400"/>
                <a:gd name="connsiteY37" fmla="*/ 1397000 h 3340100"/>
                <a:gd name="connsiteX38" fmla="*/ 4724400 w 8534400"/>
                <a:gd name="connsiteY38" fmla="*/ 952500 h 3340100"/>
                <a:gd name="connsiteX39" fmla="*/ 4876800 w 8534400"/>
                <a:gd name="connsiteY39" fmla="*/ 2476500 h 3340100"/>
                <a:gd name="connsiteX40" fmla="*/ 4965700 w 8534400"/>
                <a:gd name="connsiteY40" fmla="*/ 2222500 h 3340100"/>
                <a:gd name="connsiteX41" fmla="*/ 5067300 w 8534400"/>
                <a:gd name="connsiteY41" fmla="*/ 2057400 h 3340100"/>
                <a:gd name="connsiteX42" fmla="*/ 5156200 w 8534400"/>
                <a:gd name="connsiteY42" fmla="*/ 2120900 h 3340100"/>
                <a:gd name="connsiteX43" fmla="*/ 5308600 w 8534400"/>
                <a:gd name="connsiteY43" fmla="*/ 1435100 h 3340100"/>
                <a:gd name="connsiteX44" fmla="*/ 5486400 w 8534400"/>
                <a:gd name="connsiteY44" fmla="*/ 2501900 h 3340100"/>
                <a:gd name="connsiteX45" fmla="*/ 5562600 w 8534400"/>
                <a:gd name="connsiteY45" fmla="*/ 2235200 h 3340100"/>
                <a:gd name="connsiteX46" fmla="*/ 5664200 w 8534400"/>
                <a:gd name="connsiteY46" fmla="*/ 2349500 h 3340100"/>
                <a:gd name="connsiteX47" fmla="*/ 5816600 w 8534400"/>
                <a:gd name="connsiteY47" fmla="*/ 1676400 h 3340100"/>
                <a:gd name="connsiteX48" fmla="*/ 5969000 w 8534400"/>
                <a:gd name="connsiteY48" fmla="*/ 2171700 h 3340100"/>
                <a:gd name="connsiteX49" fmla="*/ 6032500 w 8534400"/>
                <a:gd name="connsiteY49" fmla="*/ 1955800 h 3340100"/>
                <a:gd name="connsiteX50" fmla="*/ 6108700 w 8534400"/>
                <a:gd name="connsiteY50" fmla="*/ 1943100 h 3340100"/>
                <a:gd name="connsiteX51" fmla="*/ 6223000 w 8534400"/>
                <a:gd name="connsiteY51" fmla="*/ 2628900 h 3340100"/>
                <a:gd name="connsiteX52" fmla="*/ 6362700 w 8534400"/>
                <a:gd name="connsiteY52" fmla="*/ 2641600 h 3340100"/>
                <a:gd name="connsiteX53" fmla="*/ 6400800 w 8534400"/>
                <a:gd name="connsiteY53" fmla="*/ 2540000 h 3340100"/>
                <a:gd name="connsiteX54" fmla="*/ 6438900 w 8534400"/>
                <a:gd name="connsiteY54" fmla="*/ 2692400 h 3340100"/>
                <a:gd name="connsiteX55" fmla="*/ 6540500 w 8534400"/>
                <a:gd name="connsiteY55" fmla="*/ 2806700 h 3340100"/>
                <a:gd name="connsiteX56" fmla="*/ 6743700 w 8534400"/>
                <a:gd name="connsiteY56" fmla="*/ 279400 h 3340100"/>
                <a:gd name="connsiteX57" fmla="*/ 6845300 w 8534400"/>
                <a:gd name="connsiteY57" fmla="*/ 330200 h 3340100"/>
                <a:gd name="connsiteX58" fmla="*/ 6934200 w 8534400"/>
                <a:gd name="connsiteY58" fmla="*/ 952500 h 3340100"/>
                <a:gd name="connsiteX59" fmla="*/ 7175500 w 8534400"/>
                <a:gd name="connsiteY59" fmla="*/ 2692400 h 3340100"/>
                <a:gd name="connsiteX60" fmla="*/ 7327900 w 8534400"/>
                <a:gd name="connsiteY60" fmla="*/ 1612900 h 3340100"/>
                <a:gd name="connsiteX61" fmla="*/ 7416800 w 8534400"/>
                <a:gd name="connsiteY61" fmla="*/ 2082800 h 3340100"/>
                <a:gd name="connsiteX62" fmla="*/ 7518400 w 8534400"/>
                <a:gd name="connsiteY62" fmla="*/ 1689100 h 3340100"/>
                <a:gd name="connsiteX63" fmla="*/ 7569200 w 8534400"/>
                <a:gd name="connsiteY63" fmla="*/ 1257300 h 3340100"/>
                <a:gd name="connsiteX64" fmla="*/ 7632700 w 8534400"/>
                <a:gd name="connsiteY64" fmla="*/ 2197100 h 3340100"/>
                <a:gd name="connsiteX65" fmla="*/ 7747000 w 8534400"/>
                <a:gd name="connsiteY65" fmla="*/ 2527300 h 3340100"/>
                <a:gd name="connsiteX66" fmla="*/ 7835900 w 8534400"/>
                <a:gd name="connsiteY66" fmla="*/ 1968500 h 3340100"/>
                <a:gd name="connsiteX67" fmla="*/ 7962900 w 8534400"/>
                <a:gd name="connsiteY67" fmla="*/ 2146300 h 3340100"/>
                <a:gd name="connsiteX68" fmla="*/ 8115300 w 8534400"/>
                <a:gd name="connsiteY68" fmla="*/ 1257300 h 3340100"/>
                <a:gd name="connsiteX69" fmla="*/ 8255000 w 8534400"/>
                <a:gd name="connsiteY69" fmla="*/ 2171700 h 3340100"/>
                <a:gd name="connsiteX70" fmla="*/ 8305800 w 8534400"/>
                <a:gd name="connsiteY70" fmla="*/ 2044700 h 3340100"/>
                <a:gd name="connsiteX71" fmla="*/ 8343900 w 8534400"/>
                <a:gd name="connsiteY71" fmla="*/ 2171700 h 3340100"/>
                <a:gd name="connsiteX72" fmla="*/ 8382000 w 8534400"/>
                <a:gd name="connsiteY72" fmla="*/ 2032000 h 3340100"/>
                <a:gd name="connsiteX73" fmla="*/ 8534400 w 8534400"/>
                <a:gd name="connsiteY73" fmla="*/ 1317172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937000 w 8534400"/>
                <a:gd name="connsiteY31" fmla="*/ 0 h 3340100"/>
                <a:gd name="connsiteX32" fmla="*/ 4064000 w 8534400"/>
                <a:gd name="connsiteY32" fmla="*/ 292100 h 3340100"/>
                <a:gd name="connsiteX33" fmla="*/ 4216400 w 8534400"/>
                <a:gd name="connsiteY33" fmla="*/ 1663700 h 3340100"/>
                <a:gd name="connsiteX34" fmla="*/ 4330700 w 8534400"/>
                <a:gd name="connsiteY34" fmla="*/ 3340100 h 3340100"/>
                <a:gd name="connsiteX35" fmla="*/ 4597400 w 8534400"/>
                <a:gd name="connsiteY35" fmla="*/ 1371600 h 3340100"/>
                <a:gd name="connsiteX36" fmla="*/ 4686300 w 8534400"/>
                <a:gd name="connsiteY36" fmla="*/ 1397000 h 3340100"/>
                <a:gd name="connsiteX37" fmla="*/ 4724400 w 8534400"/>
                <a:gd name="connsiteY37" fmla="*/ 952500 h 3340100"/>
                <a:gd name="connsiteX38" fmla="*/ 4876800 w 8534400"/>
                <a:gd name="connsiteY38" fmla="*/ 2476500 h 3340100"/>
                <a:gd name="connsiteX39" fmla="*/ 4965700 w 8534400"/>
                <a:gd name="connsiteY39" fmla="*/ 2222500 h 3340100"/>
                <a:gd name="connsiteX40" fmla="*/ 5067300 w 8534400"/>
                <a:gd name="connsiteY40" fmla="*/ 2057400 h 3340100"/>
                <a:gd name="connsiteX41" fmla="*/ 5156200 w 8534400"/>
                <a:gd name="connsiteY41" fmla="*/ 2120900 h 3340100"/>
                <a:gd name="connsiteX42" fmla="*/ 5308600 w 8534400"/>
                <a:gd name="connsiteY42" fmla="*/ 1435100 h 3340100"/>
                <a:gd name="connsiteX43" fmla="*/ 5486400 w 8534400"/>
                <a:gd name="connsiteY43" fmla="*/ 2501900 h 3340100"/>
                <a:gd name="connsiteX44" fmla="*/ 5562600 w 8534400"/>
                <a:gd name="connsiteY44" fmla="*/ 2235200 h 3340100"/>
                <a:gd name="connsiteX45" fmla="*/ 5664200 w 8534400"/>
                <a:gd name="connsiteY45" fmla="*/ 2349500 h 3340100"/>
                <a:gd name="connsiteX46" fmla="*/ 5816600 w 8534400"/>
                <a:gd name="connsiteY46" fmla="*/ 1676400 h 3340100"/>
                <a:gd name="connsiteX47" fmla="*/ 5969000 w 8534400"/>
                <a:gd name="connsiteY47" fmla="*/ 2171700 h 3340100"/>
                <a:gd name="connsiteX48" fmla="*/ 6032500 w 8534400"/>
                <a:gd name="connsiteY48" fmla="*/ 1955800 h 3340100"/>
                <a:gd name="connsiteX49" fmla="*/ 6108700 w 8534400"/>
                <a:gd name="connsiteY49" fmla="*/ 1943100 h 3340100"/>
                <a:gd name="connsiteX50" fmla="*/ 6223000 w 8534400"/>
                <a:gd name="connsiteY50" fmla="*/ 2628900 h 3340100"/>
                <a:gd name="connsiteX51" fmla="*/ 6362700 w 8534400"/>
                <a:gd name="connsiteY51" fmla="*/ 2641600 h 3340100"/>
                <a:gd name="connsiteX52" fmla="*/ 6400800 w 8534400"/>
                <a:gd name="connsiteY52" fmla="*/ 2540000 h 3340100"/>
                <a:gd name="connsiteX53" fmla="*/ 6438900 w 8534400"/>
                <a:gd name="connsiteY53" fmla="*/ 2692400 h 3340100"/>
                <a:gd name="connsiteX54" fmla="*/ 6540500 w 8534400"/>
                <a:gd name="connsiteY54" fmla="*/ 2806700 h 3340100"/>
                <a:gd name="connsiteX55" fmla="*/ 6743700 w 8534400"/>
                <a:gd name="connsiteY55" fmla="*/ 279400 h 3340100"/>
                <a:gd name="connsiteX56" fmla="*/ 6845300 w 8534400"/>
                <a:gd name="connsiteY56" fmla="*/ 330200 h 3340100"/>
                <a:gd name="connsiteX57" fmla="*/ 6934200 w 8534400"/>
                <a:gd name="connsiteY57" fmla="*/ 952500 h 3340100"/>
                <a:gd name="connsiteX58" fmla="*/ 7175500 w 8534400"/>
                <a:gd name="connsiteY58" fmla="*/ 2692400 h 3340100"/>
                <a:gd name="connsiteX59" fmla="*/ 7327900 w 8534400"/>
                <a:gd name="connsiteY59" fmla="*/ 1612900 h 3340100"/>
                <a:gd name="connsiteX60" fmla="*/ 7416800 w 8534400"/>
                <a:gd name="connsiteY60" fmla="*/ 2082800 h 3340100"/>
                <a:gd name="connsiteX61" fmla="*/ 7518400 w 8534400"/>
                <a:gd name="connsiteY61" fmla="*/ 1689100 h 3340100"/>
                <a:gd name="connsiteX62" fmla="*/ 7569200 w 8534400"/>
                <a:gd name="connsiteY62" fmla="*/ 1257300 h 3340100"/>
                <a:gd name="connsiteX63" fmla="*/ 7632700 w 8534400"/>
                <a:gd name="connsiteY63" fmla="*/ 2197100 h 3340100"/>
                <a:gd name="connsiteX64" fmla="*/ 7747000 w 8534400"/>
                <a:gd name="connsiteY64" fmla="*/ 2527300 h 3340100"/>
                <a:gd name="connsiteX65" fmla="*/ 7835900 w 8534400"/>
                <a:gd name="connsiteY65" fmla="*/ 1968500 h 3340100"/>
                <a:gd name="connsiteX66" fmla="*/ 7962900 w 8534400"/>
                <a:gd name="connsiteY66" fmla="*/ 2146300 h 3340100"/>
                <a:gd name="connsiteX67" fmla="*/ 8115300 w 8534400"/>
                <a:gd name="connsiteY67" fmla="*/ 1257300 h 3340100"/>
                <a:gd name="connsiteX68" fmla="*/ 8255000 w 8534400"/>
                <a:gd name="connsiteY68" fmla="*/ 2171700 h 3340100"/>
                <a:gd name="connsiteX69" fmla="*/ 8305800 w 8534400"/>
                <a:gd name="connsiteY69" fmla="*/ 2044700 h 3340100"/>
                <a:gd name="connsiteX70" fmla="*/ 8343900 w 8534400"/>
                <a:gd name="connsiteY70" fmla="*/ 2171700 h 3340100"/>
                <a:gd name="connsiteX71" fmla="*/ 8382000 w 8534400"/>
                <a:gd name="connsiteY71" fmla="*/ 2032000 h 3340100"/>
                <a:gd name="connsiteX72" fmla="*/ 8534400 w 8534400"/>
                <a:gd name="connsiteY72" fmla="*/ 1317172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937000 w 8534400"/>
                <a:gd name="connsiteY31" fmla="*/ 0 h 3340100"/>
                <a:gd name="connsiteX32" fmla="*/ 4216400 w 8534400"/>
                <a:gd name="connsiteY32" fmla="*/ 1663700 h 3340100"/>
                <a:gd name="connsiteX33" fmla="*/ 4330700 w 8534400"/>
                <a:gd name="connsiteY33" fmla="*/ 3340100 h 3340100"/>
                <a:gd name="connsiteX34" fmla="*/ 4597400 w 8534400"/>
                <a:gd name="connsiteY34" fmla="*/ 1371600 h 3340100"/>
                <a:gd name="connsiteX35" fmla="*/ 4686300 w 8534400"/>
                <a:gd name="connsiteY35" fmla="*/ 1397000 h 3340100"/>
                <a:gd name="connsiteX36" fmla="*/ 4724400 w 8534400"/>
                <a:gd name="connsiteY36" fmla="*/ 952500 h 3340100"/>
                <a:gd name="connsiteX37" fmla="*/ 4876800 w 8534400"/>
                <a:gd name="connsiteY37" fmla="*/ 2476500 h 3340100"/>
                <a:gd name="connsiteX38" fmla="*/ 4965700 w 8534400"/>
                <a:gd name="connsiteY38" fmla="*/ 2222500 h 3340100"/>
                <a:gd name="connsiteX39" fmla="*/ 5067300 w 8534400"/>
                <a:gd name="connsiteY39" fmla="*/ 2057400 h 3340100"/>
                <a:gd name="connsiteX40" fmla="*/ 5156200 w 8534400"/>
                <a:gd name="connsiteY40" fmla="*/ 2120900 h 3340100"/>
                <a:gd name="connsiteX41" fmla="*/ 5308600 w 8534400"/>
                <a:gd name="connsiteY41" fmla="*/ 1435100 h 3340100"/>
                <a:gd name="connsiteX42" fmla="*/ 5486400 w 8534400"/>
                <a:gd name="connsiteY42" fmla="*/ 2501900 h 3340100"/>
                <a:gd name="connsiteX43" fmla="*/ 5562600 w 8534400"/>
                <a:gd name="connsiteY43" fmla="*/ 2235200 h 3340100"/>
                <a:gd name="connsiteX44" fmla="*/ 5664200 w 8534400"/>
                <a:gd name="connsiteY44" fmla="*/ 2349500 h 3340100"/>
                <a:gd name="connsiteX45" fmla="*/ 5816600 w 8534400"/>
                <a:gd name="connsiteY45" fmla="*/ 1676400 h 3340100"/>
                <a:gd name="connsiteX46" fmla="*/ 5969000 w 8534400"/>
                <a:gd name="connsiteY46" fmla="*/ 2171700 h 3340100"/>
                <a:gd name="connsiteX47" fmla="*/ 6032500 w 8534400"/>
                <a:gd name="connsiteY47" fmla="*/ 1955800 h 3340100"/>
                <a:gd name="connsiteX48" fmla="*/ 6108700 w 8534400"/>
                <a:gd name="connsiteY48" fmla="*/ 1943100 h 3340100"/>
                <a:gd name="connsiteX49" fmla="*/ 6223000 w 8534400"/>
                <a:gd name="connsiteY49" fmla="*/ 2628900 h 3340100"/>
                <a:gd name="connsiteX50" fmla="*/ 6362700 w 8534400"/>
                <a:gd name="connsiteY50" fmla="*/ 2641600 h 3340100"/>
                <a:gd name="connsiteX51" fmla="*/ 6400800 w 8534400"/>
                <a:gd name="connsiteY51" fmla="*/ 2540000 h 3340100"/>
                <a:gd name="connsiteX52" fmla="*/ 6438900 w 8534400"/>
                <a:gd name="connsiteY52" fmla="*/ 2692400 h 3340100"/>
                <a:gd name="connsiteX53" fmla="*/ 6540500 w 8534400"/>
                <a:gd name="connsiteY53" fmla="*/ 2806700 h 3340100"/>
                <a:gd name="connsiteX54" fmla="*/ 6743700 w 8534400"/>
                <a:gd name="connsiteY54" fmla="*/ 279400 h 3340100"/>
                <a:gd name="connsiteX55" fmla="*/ 6845300 w 8534400"/>
                <a:gd name="connsiteY55" fmla="*/ 330200 h 3340100"/>
                <a:gd name="connsiteX56" fmla="*/ 6934200 w 8534400"/>
                <a:gd name="connsiteY56" fmla="*/ 952500 h 3340100"/>
                <a:gd name="connsiteX57" fmla="*/ 7175500 w 8534400"/>
                <a:gd name="connsiteY57" fmla="*/ 2692400 h 3340100"/>
                <a:gd name="connsiteX58" fmla="*/ 7327900 w 8534400"/>
                <a:gd name="connsiteY58" fmla="*/ 1612900 h 3340100"/>
                <a:gd name="connsiteX59" fmla="*/ 7416800 w 8534400"/>
                <a:gd name="connsiteY59" fmla="*/ 2082800 h 3340100"/>
                <a:gd name="connsiteX60" fmla="*/ 7518400 w 8534400"/>
                <a:gd name="connsiteY60" fmla="*/ 1689100 h 3340100"/>
                <a:gd name="connsiteX61" fmla="*/ 7569200 w 8534400"/>
                <a:gd name="connsiteY61" fmla="*/ 1257300 h 3340100"/>
                <a:gd name="connsiteX62" fmla="*/ 7632700 w 8534400"/>
                <a:gd name="connsiteY62" fmla="*/ 2197100 h 3340100"/>
                <a:gd name="connsiteX63" fmla="*/ 7747000 w 8534400"/>
                <a:gd name="connsiteY63" fmla="*/ 2527300 h 3340100"/>
                <a:gd name="connsiteX64" fmla="*/ 7835900 w 8534400"/>
                <a:gd name="connsiteY64" fmla="*/ 1968500 h 3340100"/>
                <a:gd name="connsiteX65" fmla="*/ 7962900 w 8534400"/>
                <a:gd name="connsiteY65" fmla="*/ 2146300 h 3340100"/>
                <a:gd name="connsiteX66" fmla="*/ 8115300 w 8534400"/>
                <a:gd name="connsiteY66" fmla="*/ 1257300 h 3340100"/>
                <a:gd name="connsiteX67" fmla="*/ 8255000 w 8534400"/>
                <a:gd name="connsiteY67" fmla="*/ 2171700 h 3340100"/>
                <a:gd name="connsiteX68" fmla="*/ 8305800 w 8534400"/>
                <a:gd name="connsiteY68" fmla="*/ 2044700 h 3340100"/>
                <a:gd name="connsiteX69" fmla="*/ 8343900 w 8534400"/>
                <a:gd name="connsiteY69" fmla="*/ 2171700 h 3340100"/>
                <a:gd name="connsiteX70" fmla="*/ 8382000 w 8534400"/>
                <a:gd name="connsiteY70" fmla="*/ 2032000 h 3340100"/>
                <a:gd name="connsiteX71" fmla="*/ 8534400 w 8534400"/>
                <a:gd name="connsiteY71" fmla="*/ 1317172 h 33401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263900 w 8534400"/>
                <a:gd name="connsiteY26" fmla="*/ 2184400 h 3238500"/>
                <a:gd name="connsiteX27" fmla="*/ 3340100 w 8534400"/>
                <a:gd name="connsiteY27" fmla="*/ 2438400 h 3238500"/>
                <a:gd name="connsiteX28" fmla="*/ 3492500 w 8534400"/>
                <a:gd name="connsiteY28" fmla="*/ 1803400 h 3238500"/>
                <a:gd name="connsiteX29" fmla="*/ 3670300 w 8534400"/>
                <a:gd name="connsiteY29" fmla="*/ 2349500 h 3238500"/>
                <a:gd name="connsiteX30" fmla="*/ 3733800 w 8534400"/>
                <a:gd name="connsiteY30" fmla="*/ 2146300 h 3238500"/>
                <a:gd name="connsiteX31" fmla="*/ 3915743 w 8534400"/>
                <a:gd name="connsiteY31" fmla="*/ 0 h 3238500"/>
                <a:gd name="connsiteX32" fmla="*/ 4216400 w 8534400"/>
                <a:gd name="connsiteY32" fmla="*/ 1562100 h 3238500"/>
                <a:gd name="connsiteX33" fmla="*/ 4330700 w 8534400"/>
                <a:gd name="connsiteY33" fmla="*/ 3238500 h 3238500"/>
                <a:gd name="connsiteX34" fmla="*/ 4597400 w 8534400"/>
                <a:gd name="connsiteY34" fmla="*/ 1270000 h 3238500"/>
                <a:gd name="connsiteX35" fmla="*/ 4686300 w 8534400"/>
                <a:gd name="connsiteY35" fmla="*/ 1295400 h 3238500"/>
                <a:gd name="connsiteX36" fmla="*/ 4724400 w 8534400"/>
                <a:gd name="connsiteY36" fmla="*/ 850900 h 3238500"/>
                <a:gd name="connsiteX37" fmla="*/ 4876800 w 8534400"/>
                <a:gd name="connsiteY37" fmla="*/ 2374900 h 3238500"/>
                <a:gd name="connsiteX38" fmla="*/ 4965700 w 8534400"/>
                <a:gd name="connsiteY38" fmla="*/ 2120900 h 3238500"/>
                <a:gd name="connsiteX39" fmla="*/ 5067300 w 8534400"/>
                <a:gd name="connsiteY39" fmla="*/ 1955800 h 3238500"/>
                <a:gd name="connsiteX40" fmla="*/ 5156200 w 8534400"/>
                <a:gd name="connsiteY40" fmla="*/ 2019300 h 3238500"/>
                <a:gd name="connsiteX41" fmla="*/ 5308600 w 8534400"/>
                <a:gd name="connsiteY41" fmla="*/ 1333500 h 3238500"/>
                <a:gd name="connsiteX42" fmla="*/ 5486400 w 8534400"/>
                <a:gd name="connsiteY42" fmla="*/ 2400300 h 3238500"/>
                <a:gd name="connsiteX43" fmla="*/ 5562600 w 8534400"/>
                <a:gd name="connsiteY43" fmla="*/ 2133600 h 3238500"/>
                <a:gd name="connsiteX44" fmla="*/ 5664200 w 8534400"/>
                <a:gd name="connsiteY44" fmla="*/ 2247900 h 3238500"/>
                <a:gd name="connsiteX45" fmla="*/ 5816600 w 8534400"/>
                <a:gd name="connsiteY45" fmla="*/ 1574800 h 3238500"/>
                <a:gd name="connsiteX46" fmla="*/ 5969000 w 8534400"/>
                <a:gd name="connsiteY46" fmla="*/ 2070100 h 3238500"/>
                <a:gd name="connsiteX47" fmla="*/ 6032500 w 8534400"/>
                <a:gd name="connsiteY47" fmla="*/ 1854200 h 3238500"/>
                <a:gd name="connsiteX48" fmla="*/ 6108700 w 8534400"/>
                <a:gd name="connsiteY48" fmla="*/ 1841500 h 3238500"/>
                <a:gd name="connsiteX49" fmla="*/ 6223000 w 8534400"/>
                <a:gd name="connsiteY49" fmla="*/ 2527300 h 3238500"/>
                <a:gd name="connsiteX50" fmla="*/ 6362700 w 8534400"/>
                <a:gd name="connsiteY50" fmla="*/ 2540000 h 3238500"/>
                <a:gd name="connsiteX51" fmla="*/ 6400800 w 8534400"/>
                <a:gd name="connsiteY51" fmla="*/ 2438400 h 3238500"/>
                <a:gd name="connsiteX52" fmla="*/ 6438900 w 8534400"/>
                <a:gd name="connsiteY52" fmla="*/ 2590800 h 3238500"/>
                <a:gd name="connsiteX53" fmla="*/ 6540500 w 8534400"/>
                <a:gd name="connsiteY53" fmla="*/ 2705100 h 3238500"/>
                <a:gd name="connsiteX54" fmla="*/ 6743700 w 8534400"/>
                <a:gd name="connsiteY54" fmla="*/ 177800 h 3238500"/>
                <a:gd name="connsiteX55" fmla="*/ 6845300 w 8534400"/>
                <a:gd name="connsiteY55" fmla="*/ 228600 h 3238500"/>
                <a:gd name="connsiteX56" fmla="*/ 6934200 w 8534400"/>
                <a:gd name="connsiteY56" fmla="*/ 850900 h 3238500"/>
                <a:gd name="connsiteX57" fmla="*/ 7175500 w 8534400"/>
                <a:gd name="connsiteY57" fmla="*/ 2590800 h 3238500"/>
                <a:gd name="connsiteX58" fmla="*/ 7327900 w 8534400"/>
                <a:gd name="connsiteY58" fmla="*/ 1511300 h 3238500"/>
                <a:gd name="connsiteX59" fmla="*/ 7416800 w 8534400"/>
                <a:gd name="connsiteY59" fmla="*/ 1981200 h 3238500"/>
                <a:gd name="connsiteX60" fmla="*/ 7518400 w 8534400"/>
                <a:gd name="connsiteY60" fmla="*/ 1587500 h 3238500"/>
                <a:gd name="connsiteX61" fmla="*/ 7569200 w 8534400"/>
                <a:gd name="connsiteY61" fmla="*/ 1155700 h 3238500"/>
                <a:gd name="connsiteX62" fmla="*/ 7632700 w 8534400"/>
                <a:gd name="connsiteY62" fmla="*/ 2095500 h 3238500"/>
                <a:gd name="connsiteX63" fmla="*/ 7747000 w 8534400"/>
                <a:gd name="connsiteY63" fmla="*/ 2425700 h 3238500"/>
                <a:gd name="connsiteX64" fmla="*/ 7835900 w 8534400"/>
                <a:gd name="connsiteY64" fmla="*/ 1866900 h 3238500"/>
                <a:gd name="connsiteX65" fmla="*/ 7962900 w 8534400"/>
                <a:gd name="connsiteY65" fmla="*/ 2044700 h 3238500"/>
                <a:gd name="connsiteX66" fmla="*/ 8115300 w 8534400"/>
                <a:gd name="connsiteY66" fmla="*/ 1155700 h 3238500"/>
                <a:gd name="connsiteX67" fmla="*/ 8255000 w 8534400"/>
                <a:gd name="connsiteY67" fmla="*/ 2070100 h 3238500"/>
                <a:gd name="connsiteX68" fmla="*/ 8305800 w 8534400"/>
                <a:gd name="connsiteY68" fmla="*/ 1943100 h 3238500"/>
                <a:gd name="connsiteX69" fmla="*/ 8343900 w 8534400"/>
                <a:gd name="connsiteY69" fmla="*/ 2070100 h 3238500"/>
                <a:gd name="connsiteX70" fmla="*/ 8382000 w 8534400"/>
                <a:gd name="connsiteY70" fmla="*/ 1930400 h 3238500"/>
                <a:gd name="connsiteX71" fmla="*/ 8534400 w 8534400"/>
                <a:gd name="connsiteY71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401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6400 w 8534400"/>
                <a:gd name="connsiteY31" fmla="*/ 15621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6400 w 8534400"/>
                <a:gd name="connsiteY31" fmla="*/ 15621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1750 w 8534400"/>
                <a:gd name="connsiteY31" fmla="*/ 10795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160600 w 8534400"/>
                <a:gd name="connsiteY31" fmla="*/ 108585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686300 w 8534400"/>
                <a:gd name="connsiteY34" fmla="*/ 1295400 h 3187700"/>
                <a:gd name="connsiteX35" fmla="*/ 4724400 w 8534400"/>
                <a:gd name="connsiteY35" fmla="*/ 850900 h 3187700"/>
                <a:gd name="connsiteX36" fmla="*/ 4876800 w 8534400"/>
                <a:gd name="connsiteY36" fmla="*/ 2374900 h 3187700"/>
                <a:gd name="connsiteX37" fmla="*/ 4965700 w 8534400"/>
                <a:gd name="connsiteY37" fmla="*/ 2120900 h 3187700"/>
                <a:gd name="connsiteX38" fmla="*/ 5067300 w 8534400"/>
                <a:gd name="connsiteY38" fmla="*/ 1955800 h 3187700"/>
                <a:gd name="connsiteX39" fmla="*/ 5156200 w 8534400"/>
                <a:gd name="connsiteY39" fmla="*/ 2019300 h 3187700"/>
                <a:gd name="connsiteX40" fmla="*/ 5308600 w 8534400"/>
                <a:gd name="connsiteY40" fmla="*/ 1333500 h 3187700"/>
                <a:gd name="connsiteX41" fmla="*/ 5486400 w 8534400"/>
                <a:gd name="connsiteY41" fmla="*/ 2400300 h 3187700"/>
                <a:gd name="connsiteX42" fmla="*/ 5562600 w 8534400"/>
                <a:gd name="connsiteY42" fmla="*/ 2133600 h 3187700"/>
                <a:gd name="connsiteX43" fmla="*/ 5664200 w 8534400"/>
                <a:gd name="connsiteY43" fmla="*/ 2247900 h 3187700"/>
                <a:gd name="connsiteX44" fmla="*/ 5816600 w 8534400"/>
                <a:gd name="connsiteY44" fmla="*/ 1574800 h 3187700"/>
                <a:gd name="connsiteX45" fmla="*/ 5969000 w 8534400"/>
                <a:gd name="connsiteY45" fmla="*/ 2070100 h 3187700"/>
                <a:gd name="connsiteX46" fmla="*/ 6032500 w 8534400"/>
                <a:gd name="connsiteY46" fmla="*/ 1854200 h 3187700"/>
                <a:gd name="connsiteX47" fmla="*/ 6108700 w 8534400"/>
                <a:gd name="connsiteY47" fmla="*/ 1841500 h 3187700"/>
                <a:gd name="connsiteX48" fmla="*/ 6223000 w 8534400"/>
                <a:gd name="connsiteY48" fmla="*/ 2527300 h 3187700"/>
                <a:gd name="connsiteX49" fmla="*/ 6362700 w 8534400"/>
                <a:gd name="connsiteY49" fmla="*/ 2540000 h 3187700"/>
                <a:gd name="connsiteX50" fmla="*/ 6400800 w 8534400"/>
                <a:gd name="connsiteY50" fmla="*/ 2438400 h 3187700"/>
                <a:gd name="connsiteX51" fmla="*/ 6438900 w 8534400"/>
                <a:gd name="connsiteY51" fmla="*/ 2590800 h 3187700"/>
                <a:gd name="connsiteX52" fmla="*/ 6540500 w 8534400"/>
                <a:gd name="connsiteY52" fmla="*/ 2705100 h 3187700"/>
                <a:gd name="connsiteX53" fmla="*/ 6743700 w 8534400"/>
                <a:gd name="connsiteY53" fmla="*/ 177800 h 3187700"/>
                <a:gd name="connsiteX54" fmla="*/ 6845300 w 8534400"/>
                <a:gd name="connsiteY54" fmla="*/ 228600 h 3187700"/>
                <a:gd name="connsiteX55" fmla="*/ 6934200 w 8534400"/>
                <a:gd name="connsiteY55" fmla="*/ 850900 h 3187700"/>
                <a:gd name="connsiteX56" fmla="*/ 7175500 w 8534400"/>
                <a:gd name="connsiteY56" fmla="*/ 2590800 h 3187700"/>
                <a:gd name="connsiteX57" fmla="*/ 7327900 w 8534400"/>
                <a:gd name="connsiteY57" fmla="*/ 1511300 h 3187700"/>
                <a:gd name="connsiteX58" fmla="*/ 7416800 w 8534400"/>
                <a:gd name="connsiteY58" fmla="*/ 1981200 h 3187700"/>
                <a:gd name="connsiteX59" fmla="*/ 7518400 w 8534400"/>
                <a:gd name="connsiteY59" fmla="*/ 1587500 h 3187700"/>
                <a:gd name="connsiteX60" fmla="*/ 7569200 w 8534400"/>
                <a:gd name="connsiteY60" fmla="*/ 1155700 h 3187700"/>
                <a:gd name="connsiteX61" fmla="*/ 7632700 w 8534400"/>
                <a:gd name="connsiteY61" fmla="*/ 2095500 h 3187700"/>
                <a:gd name="connsiteX62" fmla="*/ 7747000 w 8534400"/>
                <a:gd name="connsiteY62" fmla="*/ 2425700 h 3187700"/>
                <a:gd name="connsiteX63" fmla="*/ 7835900 w 8534400"/>
                <a:gd name="connsiteY63" fmla="*/ 1866900 h 3187700"/>
                <a:gd name="connsiteX64" fmla="*/ 7962900 w 8534400"/>
                <a:gd name="connsiteY64" fmla="*/ 2044700 h 3187700"/>
                <a:gd name="connsiteX65" fmla="*/ 8115300 w 8534400"/>
                <a:gd name="connsiteY65" fmla="*/ 1155700 h 3187700"/>
                <a:gd name="connsiteX66" fmla="*/ 8255000 w 8534400"/>
                <a:gd name="connsiteY66" fmla="*/ 2070100 h 3187700"/>
                <a:gd name="connsiteX67" fmla="*/ 8305800 w 8534400"/>
                <a:gd name="connsiteY67" fmla="*/ 1943100 h 3187700"/>
                <a:gd name="connsiteX68" fmla="*/ 8343900 w 8534400"/>
                <a:gd name="connsiteY68" fmla="*/ 2070100 h 3187700"/>
                <a:gd name="connsiteX69" fmla="*/ 8382000 w 8534400"/>
                <a:gd name="connsiteY69" fmla="*/ 1930400 h 3187700"/>
                <a:gd name="connsiteX70" fmla="*/ 8534400 w 8534400"/>
                <a:gd name="connsiteY70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724400 w 8534400"/>
                <a:gd name="connsiteY34" fmla="*/ 8509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816600 w 8534400"/>
                <a:gd name="connsiteY42" fmla="*/ 1574800 h 3187700"/>
                <a:gd name="connsiteX43" fmla="*/ 5969000 w 8534400"/>
                <a:gd name="connsiteY43" fmla="*/ 2070100 h 3187700"/>
                <a:gd name="connsiteX44" fmla="*/ 6032500 w 8534400"/>
                <a:gd name="connsiteY44" fmla="*/ 1854200 h 3187700"/>
                <a:gd name="connsiteX45" fmla="*/ 6108700 w 8534400"/>
                <a:gd name="connsiteY45" fmla="*/ 1841500 h 3187700"/>
                <a:gd name="connsiteX46" fmla="*/ 6223000 w 8534400"/>
                <a:gd name="connsiteY46" fmla="*/ 2527300 h 3187700"/>
                <a:gd name="connsiteX47" fmla="*/ 6362700 w 8534400"/>
                <a:gd name="connsiteY47" fmla="*/ 2540000 h 3187700"/>
                <a:gd name="connsiteX48" fmla="*/ 6400800 w 8534400"/>
                <a:gd name="connsiteY48" fmla="*/ 2438400 h 3187700"/>
                <a:gd name="connsiteX49" fmla="*/ 6438900 w 8534400"/>
                <a:gd name="connsiteY49" fmla="*/ 2590800 h 3187700"/>
                <a:gd name="connsiteX50" fmla="*/ 6540500 w 8534400"/>
                <a:gd name="connsiteY50" fmla="*/ 2705100 h 3187700"/>
                <a:gd name="connsiteX51" fmla="*/ 6743700 w 8534400"/>
                <a:gd name="connsiteY51" fmla="*/ 177800 h 3187700"/>
                <a:gd name="connsiteX52" fmla="*/ 6845300 w 8534400"/>
                <a:gd name="connsiteY52" fmla="*/ 228600 h 3187700"/>
                <a:gd name="connsiteX53" fmla="*/ 6934200 w 8534400"/>
                <a:gd name="connsiteY53" fmla="*/ 850900 h 3187700"/>
                <a:gd name="connsiteX54" fmla="*/ 7175500 w 8534400"/>
                <a:gd name="connsiteY54" fmla="*/ 2590800 h 3187700"/>
                <a:gd name="connsiteX55" fmla="*/ 7327900 w 8534400"/>
                <a:gd name="connsiteY55" fmla="*/ 1511300 h 3187700"/>
                <a:gd name="connsiteX56" fmla="*/ 7416800 w 8534400"/>
                <a:gd name="connsiteY56" fmla="*/ 1981200 h 3187700"/>
                <a:gd name="connsiteX57" fmla="*/ 7518400 w 8534400"/>
                <a:gd name="connsiteY57" fmla="*/ 1587500 h 3187700"/>
                <a:gd name="connsiteX58" fmla="*/ 7569200 w 8534400"/>
                <a:gd name="connsiteY58" fmla="*/ 1155700 h 3187700"/>
                <a:gd name="connsiteX59" fmla="*/ 7632700 w 8534400"/>
                <a:gd name="connsiteY59" fmla="*/ 2095500 h 3187700"/>
                <a:gd name="connsiteX60" fmla="*/ 7747000 w 8534400"/>
                <a:gd name="connsiteY60" fmla="*/ 2425700 h 3187700"/>
                <a:gd name="connsiteX61" fmla="*/ 7835900 w 8534400"/>
                <a:gd name="connsiteY61" fmla="*/ 1866900 h 3187700"/>
                <a:gd name="connsiteX62" fmla="*/ 7962900 w 8534400"/>
                <a:gd name="connsiteY62" fmla="*/ 2044700 h 3187700"/>
                <a:gd name="connsiteX63" fmla="*/ 8115300 w 8534400"/>
                <a:gd name="connsiteY63" fmla="*/ 1155700 h 3187700"/>
                <a:gd name="connsiteX64" fmla="*/ 8255000 w 8534400"/>
                <a:gd name="connsiteY64" fmla="*/ 2070100 h 3187700"/>
                <a:gd name="connsiteX65" fmla="*/ 8305800 w 8534400"/>
                <a:gd name="connsiteY65" fmla="*/ 1943100 h 3187700"/>
                <a:gd name="connsiteX66" fmla="*/ 8343900 w 8534400"/>
                <a:gd name="connsiteY66" fmla="*/ 2070100 h 3187700"/>
                <a:gd name="connsiteX67" fmla="*/ 8382000 w 8534400"/>
                <a:gd name="connsiteY67" fmla="*/ 1930400 h 3187700"/>
                <a:gd name="connsiteX68" fmla="*/ 8534400 w 8534400"/>
                <a:gd name="connsiteY68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308600 w 8534400"/>
                <a:gd name="connsiteY38" fmla="*/ 1333500 h 3187700"/>
                <a:gd name="connsiteX39" fmla="*/ 5486400 w 8534400"/>
                <a:gd name="connsiteY39" fmla="*/ 2400300 h 3187700"/>
                <a:gd name="connsiteX40" fmla="*/ 5562600 w 8534400"/>
                <a:gd name="connsiteY40" fmla="*/ 2133600 h 3187700"/>
                <a:gd name="connsiteX41" fmla="*/ 5816600 w 8534400"/>
                <a:gd name="connsiteY41" fmla="*/ 1574800 h 3187700"/>
                <a:gd name="connsiteX42" fmla="*/ 5969000 w 8534400"/>
                <a:gd name="connsiteY42" fmla="*/ 2070100 h 3187700"/>
                <a:gd name="connsiteX43" fmla="*/ 6032500 w 8534400"/>
                <a:gd name="connsiteY43" fmla="*/ 1854200 h 3187700"/>
                <a:gd name="connsiteX44" fmla="*/ 6108700 w 8534400"/>
                <a:gd name="connsiteY44" fmla="*/ 1841500 h 3187700"/>
                <a:gd name="connsiteX45" fmla="*/ 6223000 w 8534400"/>
                <a:gd name="connsiteY45" fmla="*/ 2527300 h 3187700"/>
                <a:gd name="connsiteX46" fmla="*/ 6362700 w 8534400"/>
                <a:gd name="connsiteY46" fmla="*/ 2540000 h 3187700"/>
                <a:gd name="connsiteX47" fmla="*/ 6400800 w 8534400"/>
                <a:gd name="connsiteY47" fmla="*/ 2438400 h 3187700"/>
                <a:gd name="connsiteX48" fmla="*/ 6438900 w 8534400"/>
                <a:gd name="connsiteY48" fmla="*/ 2590800 h 3187700"/>
                <a:gd name="connsiteX49" fmla="*/ 6540500 w 8534400"/>
                <a:gd name="connsiteY49" fmla="*/ 2705100 h 3187700"/>
                <a:gd name="connsiteX50" fmla="*/ 6743700 w 8534400"/>
                <a:gd name="connsiteY50" fmla="*/ 177800 h 3187700"/>
                <a:gd name="connsiteX51" fmla="*/ 6845300 w 8534400"/>
                <a:gd name="connsiteY51" fmla="*/ 228600 h 3187700"/>
                <a:gd name="connsiteX52" fmla="*/ 6934200 w 8534400"/>
                <a:gd name="connsiteY52" fmla="*/ 850900 h 3187700"/>
                <a:gd name="connsiteX53" fmla="*/ 7175500 w 8534400"/>
                <a:gd name="connsiteY53" fmla="*/ 2590800 h 3187700"/>
                <a:gd name="connsiteX54" fmla="*/ 7327900 w 8534400"/>
                <a:gd name="connsiteY54" fmla="*/ 1511300 h 3187700"/>
                <a:gd name="connsiteX55" fmla="*/ 7416800 w 8534400"/>
                <a:gd name="connsiteY55" fmla="*/ 1981200 h 3187700"/>
                <a:gd name="connsiteX56" fmla="*/ 7518400 w 8534400"/>
                <a:gd name="connsiteY56" fmla="*/ 1587500 h 3187700"/>
                <a:gd name="connsiteX57" fmla="*/ 7569200 w 8534400"/>
                <a:gd name="connsiteY57" fmla="*/ 1155700 h 3187700"/>
                <a:gd name="connsiteX58" fmla="*/ 7632700 w 8534400"/>
                <a:gd name="connsiteY58" fmla="*/ 2095500 h 3187700"/>
                <a:gd name="connsiteX59" fmla="*/ 7747000 w 8534400"/>
                <a:gd name="connsiteY59" fmla="*/ 2425700 h 3187700"/>
                <a:gd name="connsiteX60" fmla="*/ 7835900 w 8534400"/>
                <a:gd name="connsiteY60" fmla="*/ 1866900 h 3187700"/>
                <a:gd name="connsiteX61" fmla="*/ 7962900 w 8534400"/>
                <a:gd name="connsiteY61" fmla="*/ 2044700 h 3187700"/>
                <a:gd name="connsiteX62" fmla="*/ 8115300 w 8534400"/>
                <a:gd name="connsiteY62" fmla="*/ 1155700 h 3187700"/>
                <a:gd name="connsiteX63" fmla="*/ 8255000 w 8534400"/>
                <a:gd name="connsiteY63" fmla="*/ 2070100 h 3187700"/>
                <a:gd name="connsiteX64" fmla="*/ 8305800 w 8534400"/>
                <a:gd name="connsiteY64" fmla="*/ 1943100 h 3187700"/>
                <a:gd name="connsiteX65" fmla="*/ 8343900 w 8534400"/>
                <a:gd name="connsiteY65" fmla="*/ 2070100 h 3187700"/>
                <a:gd name="connsiteX66" fmla="*/ 8382000 w 8534400"/>
                <a:gd name="connsiteY66" fmla="*/ 1930400 h 3187700"/>
                <a:gd name="connsiteX67" fmla="*/ 8534400 w 8534400"/>
                <a:gd name="connsiteY67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364401 w 8534400"/>
                <a:gd name="connsiteY38" fmla="*/ 1149350 h 3187700"/>
                <a:gd name="connsiteX39" fmla="*/ 5486400 w 8534400"/>
                <a:gd name="connsiteY39" fmla="*/ 2400300 h 3187700"/>
                <a:gd name="connsiteX40" fmla="*/ 5562600 w 8534400"/>
                <a:gd name="connsiteY40" fmla="*/ 2133600 h 3187700"/>
                <a:gd name="connsiteX41" fmla="*/ 5816600 w 8534400"/>
                <a:gd name="connsiteY41" fmla="*/ 1574800 h 3187700"/>
                <a:gd name="connsiteX42" fmla="*/ 5969000 w 8534400"/>
                <a:gd name="connsiteY42" fmla="*/ 2070100 h 3187700"/>
                <a:gd name="connsiteX43" fmla="*/ 6032500 w 8534400"/>
                <a:gd name="connsiteY43" fmla="*/ 1854200 h 3187700"/>
                <a:gd name="connsiteX44" fmla="*/ 6108700 w 8534400"/>
                <a:gd name="connsiteY44" fmla="*/ 1841500 h 3187700"/>
                <a:gd name="connsiteX45" fmla="*/ 6223000 w 8534400"/>
                <a:gd name="connsiteY45" fmla="*/ 2527300 h 3187700"/>
                <a:gd name="connsiteX46" fmla="*/ 6362700 w 8534400"/>
                <a:gd name="connsiteY46" fmla="*/ 2540000 h 3187700"/>
                <a:gd name="connsiteX47" fmla="*/ 6400800 w 8534400"/>
                <a:gd name="connsiteY47" fmla="*/ 2438400 h 3187700"/>
                <a:gd name="connsiteX48" fmla="*/ 6438900 w 8534400"/>
                <a:gd name="connsiteY48" fmla="*/ 2590800 h 3187700"/>
                <a:gd name="connsiteX49" fmla="*/ 6540500 w 8534400"/>
                <a:gd name="connsiteY49" fmla="*/ 2705100 h 3187700"/>
                <a:gd name="connsiteX50" fmla="*/ 6743700 w 8534400"/>
                <a:gd name="connsiteY50" fmla="*/ 177800 h 3187700"/>
                <a:gd name="connsiteX51" fmla="*/ 6845300 w 8534400"/>
                <a:gd name="connsiteY51" fmla="*/ 228600 h 3187700"/>
                <a:gd name="connsiteX52" fmla="*/ 6934200 w 8534400"/>
                <a:gd name="connsiteY52" fmla="*/ 850900 h 3187700"/>
                <a:gd name="connsiteX53" fmla="*/ 7175500 w 8534400"/>
                <a:gd name="connsiteY53" fmla="*/ 2590800 h 3187700"/>
                <a:gd name="connsiteX54" fmla="*/ 7327900 w 8534400"/>
                <a:gd name="connsiteY54" fmla="*/ 1511300 h 3187700"/>
                <a:gd name="connsiteX55" fmla="*/ 7416800 w 8534400"/>
                <a:gd name="connsiteY55" fmla="*/ 1981200 h 3187700"/>
                <a:gd name="connsiteX56" fmla="*/ 7518400 w 8534400"/>
                <a:gd name="connsiteY56" fmla="*/ 1587500 h 3187700"/>
                <a:gd name="connsiteX57" fmla="*/ 7569200 w 8534400"/>
                <a:gd name="connsiteY57" fmla="*/ 1155700 h 3187700"/>
                <a:gd name="connsiteX58" fmla="*/ 7632700 w 8534400"/>
                <a:gd name="connsiteY58" fmla="*/ 2095500 h 3187700"/>
                <a:gd name="connsiteX59" fmla="*/ 7747000 w 8534400"/>
                <a:gd name="connsiteY59" fmla="*/ 2425700 h 3187700"/>
                <a:gd name="connsiteX60" fmla="*/ 7835900 w 8534400"/>
                <a:gd name="connsiteY60" fmla="*/ 1866900 h 3187700"/>
                <a:gd name="connsiteX61" fmla="*/ 7962900 w 8534400"/>
                <a:gd name="connsiteY61" fmla="*/ 2044700 h 3187700"/>
                <a:gd name="connsiteX62" fmla="*/ 8115300 w 8534400"/>
                <a:gd name="connsiteY62" fmla="*/ 1155700 h 3187700"/>
                <a:gd name="connsiteX63" fmla="*/ 8255000 w 8534400"/>
                <a:gd name="connsiteY63" fmla="*/ 2070100 h 3187700"/>
                <a:gd name="connsiteX64" fmla="*/ 8305800 w 8534400"/>
                <a:gd name="connsiteY64" fmla="*/ 1943100 h 3187700"/>
                <a:gd name="connsiteX65" fmla="*/ 8343900 w 8534400"/>
                <a:gd name="connsiteY65" fmla="*/ 2070100 h 3187700"/>
                <a:gd name="connsiteX66" fmla="*/ 8382000 w 8534400"/>
                <a:gd name="connsiteY66" fmla="*/ 1930400 h 3187700"/>
                <a:gd name="connsiteX67" fmla="*/ 8534400 w 8534400"/>
                <a:gd name="connsiteY67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00800 w 8534400"/>
                <a:gd name="connsiteY46" fmla="*/ 2438400 h 3187700"/>
                <a:gd name="connsiteX47" fmla="*/ 6438900 w 8534400"/>
                <a:gd name="connsiteY47" fmla="*/ 2590800 h 3187700"/>
                <a:gd name="connsiteX48" fmla="*/ 6540500 w 8534400"/>
                <a:gd name="connsiteY48" fmla="*/ 2705100 h 3187700"/>
                <a:gd name="connsiteX49" fmla="*/ 6743700 w 8534400"/>
                <a:gd name="connsiteY49" fmla="*/ 177800 h 3187700"/>
                <a:gd name="connsiteX50" fmla="*/ 6845300 w 8534400"/>
                <a:gd name="connsiteY50" fmla="*/ 228600 h 3187700"/>
                <a:gd name="connsiteX51" fmla="*/ 6934200 w 8534400"/>
                <a:gd name="connsiteY51" fmla="*/ 850900 h 3187700"/>
                <a:gd name="connsiteX52" fmla="*/ 7175500 w 8534400"/>
                <a:gd name="connsiteY52" fmla="*/ 2590800 h 3187700"/>
                <a:gd name="connsiteX53" fmla="*/ 7327900 w 8534400"/>
                <a:gd name="connsiteY53" fmla="*/ 1511300 h 3187700"/>
                <a:gd name="connsiteX54" fmla="*/ 7416800 w 8534400"/>
                <a:gd name="connsiteY54" fmla="*/ 1981200 h 3187700"/>
                <a:gd name="connsiteX55" fmla="*/ 7518400 w 8534400"/>
                <a:gd name="connsiteY55" fmla="*/ 1587500 h 3187700"/>
                <a:gd name="connsiteX56" fmla="*/ 7569200 w 8534400"/>
                <a:gd name="connsiteY56" fmla="*/ 1155700 h 3187700"/>
                <a:gd name="connsiteX57" fmla="*/ 7632700 w 8534400"/>
                <a:gd name="connsiteY57" fmla="*/ 2095500 h 3187700"/>
                <a:gd name="connsiteX58" fmla="*/ 7747000 w 8534400"/>
                <a:gd name="connsiteY58" fmla="*/ 2425700 h 3187700"/>
                <a:gd name="connsiteX59" fmla="*/ 7835900 w 8534400"/>
                <a:gd name="connsiteY59" fmla="*/ 1866900 h 3187700"/>
                <a:gd name="connsiteX60" fmla="*/ 7962900 w 8534400"/>
                <a:gd name="connsiteY60" fmla="*/ 2044700 h 3187700"/>
                <a:gd name="connsiteX61" fmla="*/ 8115300 w 8534400"/>
                <a:gd name="connsiteY61" fmla="*/ 1155700 h 3187700"/>
                <a:gd name="connsiteX62" fmla="*/ 8255000 w 8534400"/>
                <a:gd name="connsiteY62" fmla="*/ 2070100 h 3187700"/>
                <a:gd name="connsiteX63" fmla="*/ 8305800 w 8534400"/>
                <a:gd name="connsiteY63" fmla="*/ 1943100 h 3187700"/>
                <a:gd name="connsiteX64" fmla="*/ 8343900 w 8534400"/>
                <a:gd name="connsiteY64" fmla="*/ 2070100 h 3187700"/>
                <a:gd name="connsiteX65" fmla="*/ 8382000 w 8534400"/>
                <a:gd name="connsiteY65" fmla="*/ 1930400 h 3187700"/>
                <a:gd name="connsiteX66" fmla="*/ 8534400 w 8534400"/>
                <a:gd name="connsiteY66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00800 w 8534400"/>
                <a:gd name="connsiteY46" fmla="*/ 2438400 h 3187700"/>
                <a:gd name="connsiteX47" fmla="*/ 6438900 w 8534400"/>
                <a:gd name="connsiteY47" fmla="*/ 2590800 h 3187700"/>
                <a:gd name="connsiteX48" fmla="*/ 6540500 w 8534400"/>
                <a:gd name="connsiteY48" fmla="*/ 2705100 h 3187700"/>
                <a:gd name="connsiteX49" fmla="*/ 6743700 w 8534400"/>
                <a:gd name="connsiteY49" fmla="*/ 177800 h 3187700"/>
                <a:gd name="connsiteX50" fmla="*/ 6845300 w 8534400"/>
                <a:gd name="connsiteY50" fmla="*/ 228600 h 3187700"/>
                <a:gd name="connsiteX51" fmla="*/ 6934200 w 8534400"/>
                <a:gd name="connsiteY51" fmla="*/ 850900 h 3187700"/>
                <a:gd name="connsiteX52" fmla="*/ 7175500 w 8534400"/>
                <a:gd name="connsiteY52" fmla="*/ 2590800 h 3187700"/>
                <a:gd name="connsiteX53" fmla="*/ 7327900 w 8534400"/>
                <a:gd name="connsiteY53" fmla="*/ 1511300 h 3187700"/>
                <a:gd name="connsiteX54" fmla="*/ 7416800 w 8534400"/>
                <a:gd name="connsiteY54" fmla="*/ 1981200 h 3187700"/>
                <a:gd name="connsiteX55" fmla="*/ 7518400 w 8534400"/>
                <a:gd name="connsiteY55" fmla="*/ 1587500 h 3187700"/>
                <a:gd name="connsiteX56" fmla="*/ 7569200 w 8534400"/>
                <a:gd name="connsiteY56" fmla="*/ 1155700 h 3187700"/>
                <a:gd name="connsiteX57" fmla="*/ 7632700 w 8534400"/>
                <a:gd name="connsiteY57" fmla="*/ 2095500 h 3187700"/>
                <a:gd name="connsiteX58" fmla="*/ 7747000 w 8534400"/>
                <a:gd name="connsiteY58" fmla="*/ 2425700 h 3187700"/>
                <a:gd name="connsiteX59" fmla="*/ 7835900 w 8534400"/>
                <a:gd name="connsiteY59" fmla="*/ 1866900 h 3187700"/>
                <a:gd name="connsiteX60" fmla="*/ 7962900 w 8534400"/>
                <a:gd name="connsiteY60" fmla="*/ 2044700 h 3187700"/>
                <a:gd name="connsiteX61" fmla="*/ 8115300 w 8534400"/>
                <a:gd name="connsiteY61" fmla="*/ 1155700 h 3187700"/>
                <a:gd name="connsiteX62" fmla="*/ 8255000 w 8534400"/>
                <a:gd name="connsiteY62" fmla="*/ 2070100 h 3187700"/>
                <a:gd name="connsiteX63" fmla="*/ 8305800 w 8534400"/>
                <a:gd name="connsiteY63" fmla="*/ 1943100 h 3187700"/>
                <a:gd name="connsiteX64" fmla="*/ 8343900 w 8534400"/>
                <a:gd name="connsiteY64" fmla="*/ 2070100 h 3187700"/>
                <a:gd name="connsiteX65" fmla="*/ 8382000 w 8534400"/>
                <a:gd name="connsiteY65" fmla="*/ 1930400 h 3187700"/>
                <a:gd name="connsiteX66" fmla="*/ 8534400 w 8534400"/>
                <a:gd name="connsiteY66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38900 w 8534400"/>
                <a:gd name="connsiteY46" fmla="*/ 2590800 h 3187700"/>
                <a:gd name="connsiteX47" fmla="*/ 6540500 w 8534400"/>
                <a:gd name="connsiteY47" fmla="*/ 2705100 h 3187700"/>
                <a:gd name="connsiteX48" fmla="*/ 6743700 w 8534400"/>
                <a:gd name="connsiteY48" fmla="*/ 177800 h 3187700"/>
                <a:gd name="connsiteX49" fmla="*/ 6845300 w 8534400"/>
                <a:gd name="connsiteY49" fmla="*/ 228600 h 3187700"/>
                <a:gd name="connsiteX50" fmla="*/ 6934200 w 8534400"/>
                <a:gd name="connsiteY50" fmla="*/ 850900 h 3187700"/>
                <a:gd name="connsiteX51" fmla="*/ 7175500 w 8534400"/>
                <a:gd name="connsiteY51" fmla="*/ 2590800 h 3187700"/>
                <a:gd name="connsiteX52" fmla="*/ 7327900 w 8534400"/>
                <a:gd name="connsiteY52" fmla="*/ 1511300 h 3187700"/>
                <a:gd name="connsiteX53" fmla="*/ 7416800 w 8534400"/>
                <a:gd name="connsiteY53" fmla="*/ 1981200 h 3187700"/>
                <a:gd name="connsiteX54" fmla="*/ 7518400 w 8534400"/>
                <a:gd name="connsiteY54" fmla="*/ 1587500 h 3187700"/>
                <a:gd name="connsiteX55" fmla="*/ 7569200 w 8534400"/>
                <a:gd name="connsiteY55" fmla="*/ 1155700 h 3187700"/>
                <a:gd name="connsiteX56" fmla="*/ 7632700 w 8534400"/>
                <a:gd name="connsiteY56" fmla="*/ 2095500 h 3187700"/>
                <a:gd name="connsiteX57" fmla="*/ 7747000 w 8534400"/>
                <a:gd name="connsiteY57" fmla="*/ 2425700 h 3187700"/>
                <a:gd name="connsiteX58" fmla="*/ 7835900 w 8534400"/>
                <a:gd name="connsiteY58" fmla="*/ 1866900 h 3187700"/>
                <a:gd name="connsiteX59" fmla="*/ 7962900 w 8534400"/>
                <a:gd name="connsiteY59" fmla="*/ 2044700 h 3187700"/>
                <a:gd name="connsiteX60" fmla="*/ 8115300 w 8534400"/>
                <a:gd name="connsiteY60" fmla="*/ 1155700 h 3187700"/>
                <a:gd name="connsiteX61" fmla="*/ 8255000 w 8534400"/>
                <a:gd name="connsiteY61" fmla="*/ 2070100 h 3187700"/>
                <a:gd name="connsiteX62" fmla="*/ 8305800 w 8534400"/>
                <a:gd name="connsiteY62" fmla="*/ 1943100 h 3187700"/>
                <a:gd name="connsiteX63" fmla="*/ 8343900 w 8534400"/>
                <a:gd name="connsiteY63" fmla="*/ 2070100 h 3187700"/>
                <a:gd name="connsiteX64" fmla="*/ 8382000 w 8534400"/>
                <a:gd name="connsiteY64" fmla="*/ 1930400 h 3187700"/>
                <a:gd name="connsiteX65" fmla="*/ 8534400 w 8534400"/>
                <a:gd name="connsiteY65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540500 w 8534400"/>
                <a:gd name="connsiteY46" fmla="*/ 2705100 h 3187700"/>
                <a:gd name="connsiteX47" fmla="*/ 6743700 w 8534400"/>
                <a:gd name="connsiteY47" fmla="*/ 177800 h 3187700"/>
                <a:gd name="connsiteX48" fmla="*/ 6845300 w 8534400"/>
                <a:gd name="connsiteY48" fmla="*/ 228600 h 3187700"/>
                <a:gd name="connsiteX49" fmla="*/ 6934200 w 8534400"/>
                <a:gd name="connsiteY49" fmla="*/ 850900 h 3187700"/>
                <a:gd name="connsiteX50" fmla="*/ 7175500 w 8534400"/>
                <a:gd name="connsiteY50" fmla="*/ 2590800 h 3187700"/>
                <a:gd name="connsiteX51" fmla="*/ 7327900 w 8534400"/>
                <a:gd name="connsiteY51" fmla="*/ 1511300 h 3187700"/>
                <a:gd name="connsiteX52" fmla="*/ 7416800 w 8534400"/>
                <a:gd name="connsiteY52" fmla="*/ 1981200 h 3187700"/>
                <a:gd name="connsiteX53" fmla="*/ 7518400 w 8534400"/>
                <a:gd name="connsiteY53" fmla="*/ 1587500 h 3187700"/>
                <a:gd name="connsiteX54" fmla="*/ 7569200 w 8534400"/>
                <a:gd name="connsiteY54" fmla="*/ 1155700 h 3187700"/>
                <a:gd name="connsiteX55" fmla="*/ 7632700 w 8534400"/>
                <a:gd name="connsiteY55" fmla="*/ 2095500 h 3187700"/>
                <a:gd name="connsiteX56" fmla="*/ 7747000 w 8534400"/>
                <a:gd name="connsiteY56" fmla="*/ 2425700 h 3187700"/>
                <a:gd name="connsiteX57" fmla="*/ 7835900 w 8534400"/>
                <a:gd name="connsiteY57" fmla="*/ 1866900 h 3187700"/>
                <a:gd name="connsiteX58" fmla="*/ 7962900 w 8534400"/>
                <a:gd name="connsiteY58" fmla="*/ 2044700 h 3187700"/>
                <a:gd name="connsiteX59" fmla="*/ 8115300 w 8534400"/>
                <a:gd name="connsiteY59" fmla="*/ 1155700 h 3187700"/>
                <a:gd name="connsiteX60" fmla="*/ 8255000 w 8534400"/>
                <a:gd name="connsiteY60" fmla="*/ 2070100 h 3187700"/>
                <a:gd name="connsiteX61" fmla="*/ 8305800 w 8534400"/>
                <a:gd name="connsiteY61" fmla="*/ 1943100 h 3187700"/>
                <a:gd name="connsiteX62" fmla="*/ 8343900 w 8534400"/>
                <a:gd name="connsiteY62" fmla="*/ 2070100 h 3187700"/>
                <a:gd name="connsiteX63" fmla="*/ 8382000 w 8534400"/>
                <a:gd name="connsiteY63" fmla="*/ 1930400 h 3187700"/>
                <a:gd name="connsiteX64" fmla="*/ 8534400 w 8534400"/>
                <a:gd name="connsiteY64" fmla="*/ 1215572 h 318770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798801 w 8534400"/>
                <a:gd name="connsiteY34" fmla="*/ 800100 h 3172460"/>
                <a:gd name="connsiteX35" fmla="*/ 4876800 w 8534400"/>
                <a:gd name="connsiteY35" fmla="*/ 2374900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876800 w 8534400"/>
                <a:gd name="connsiteY35" fmla="*/ 2374900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915163 w 8534400"/>
                <a:gd name="connsiteY35" fmla="*/ 2379663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42180 w 8534400"/>
                <a:gd name="connsiteY43" fmla="*/ 128524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42180 w 8534400"/>
                <a:gd name="connsiteY43" fmla="*/ 128524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97981 w 8534400"/>
                <a:gd name="connsiteY43" fmla="*/ 122428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97981 w 8534400"/>
                <a:gd name="connsiteY43" fmla="*/ 1224280 h 3172460"/>
                <a:gd name="connsiteX44" fmla="*/ 6362700 w 8534400"/>
                <a:gd name="connsiteY44" fmla="*/ 2540000 h 3172460"/>
                <a:gd name="connsiteX45" fmla="*/ 6540500 w 8534400"/>
                <a:gd name="connsiteY45" fmla="*/ 2705100 h 3172460"/>
                <a:gd name="connsiteX46" fmla="*/ 6743700 w 8534400"/>
                <a:gd name="connsiteY46" fmla="*/ 177800 h 3172460"/>
                <a:gd name="connsiteX47" fmla="*/ 6845300 w 8534400"/>
                <a:gd name="connsiteY47" fmla="*/ 228600 h 3172460"/>
                <a:gd name="connsiteX48" fmla="*/ 6934200 w 8534400"/>
                <a:gd name="connsiteY48" fmla="*/ 850900 h 3172460"/>
                <a:gd name="connsiteX49" fmla="*/ 7175500 w 8534400"/>
                <a:gd name="connsiteY49" fmla="*/ 2590800 h 3172460"/>
                <a:gd name="connsiteX50" fmla="*/ 7327900 w 8534400"/>
                <a:gd name="connsiteY50" fmla="*/ 1511300 h 3172460"/>
                <a:gd name="connsiteX51" fmla="*/ 7416800 w 8534400"/>
                <a:gd name="connsiteY51" fmla="*/ 1981200 h 3172460"/>
                <a:gd name="connsiteX52" fmla="*/ 7518400 w 8534400"/>
                <a:gd name="connsiteY52" fmla="*/ 1587500 h 3172460"/>
                <a:gd name="connsiteX53" fmla="*/ 7569200 w 8534400"/>
                <a:gd name="connsiteY53" fmla="*/ 1155700 h 3172460"/>
                <a:gd name="connsiteX54" fmla="*/ 7632700 w 8534400"/>
                <a:gd name="connsiteY54" fmla="*/ 2095500 h 3172460"/>
                <a:gd name="connsiteX55" fmla="*/ 7747000 w 8534400"/>
                <a:gd name="connsiteY55" fmla="*/ 2425700 h 3172460"/>
                <a:gd name="connsiteX56" fmla="*/ 7835900 w 8534400"/>
                <a:gd name="connsiteY56" fmla="*/ 1866900 h 3172460"/>
                <a:gd name="connsiteX57" fmla="*/ 7962900 w 8534400"/>
                <a:gd name="connsiteY57" fmla="*/ 2044700 h 3172460"/>
                <a:gd name="connsiteX58" fmla="*/ 8115300 w 8534400"/>
                <a:gd name="connsiteY58" fmla="*/ 1155700 h 3172460"/>
                <a:gd name="connsiteX59" fmla="*/ 8255000 w 8534400"/>
                <a:gd name="connsiteY59" fmla="*/ 2070100 h 3172460"/>
                <a:gd name="connsiteX60" fmla="*/ 8305800 w 8534400"/>
                <a:gd name="connsiteY60" fmla="*/ 1943100 h 3172460"/>
                <a:gd name="connsiteX61" fmla="*/ 8343900 w 8534400"/>
                <a:gd name="connsiteY61" fmla="*/ 2070100 h 3172460"/>
                <a:gd name="connsiteX62" fmla="*/ 8382000 w 8534400"/>
                <a:gd name="connsiteY62" fmla="*/ 1930400 h 3172460"/>
                <a:gd name="connsiteX63" fmla="*/ 8534400 w 8534400"/>
                <a:gd name="connsiteY63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33484 w 8534400"/>
                <a:gd name="connsiteY22" fmla="*/ 2360168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3029141 w 8534400"/>
                <a:gd name="connsiteY23" fmla="*/ 1858264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88845 w 8534400"/>
                <a:gd name="connsiteY22" fmla="*/ 2384552 h 3172460"/>
                <a:gd name="connsiteX23" fmla="*/ 3029141 w 8534400"/>
                <a:gd name="connsiteY23" fmla="*/ 1858264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43900 w 8534400"/>
                <a:gd name="connsiteY58" fmla="*/ 2070100 h 3172460"/>
                <a:gd name="connsiteX59" fmla="*/ 8382000 w 8534400"/>
                <a:gd name="connsiteY59" fmla="*/ 1930400 h 3172460"/>
                <a:gd name="connsiteX60" fmla="*/ 8534400 w 8534400"/>
                <a:gd name="connsiteY60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82000 w 8534400"/>
                <a:gd name="connsiteY58" fmla="*/ 1930400 h 3172460"/>
                <a:gd name="connsiteX59" fmla="*/ 8534400 w 8534400"/>
                <a:gd name="connsiteY59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87580 w 8534400"/>
                <a:gd name="connsiteY58" fmla="*/ 1595120 h 3172460"/>
                <a:gd name="connsiteX59" fmla="*/ 8534400 w 8534400"/>
                <a:gd name="connsiteY59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87580 w 8534400"/>
                <a:gd name="connsiteY57" fmla="*/ 1595120 h 3172460"/>
                <a:gd name="connsiteX58" fmla="*/ 8534400 w 8534400"/>
                <a:gd name="connsiteY58" fmla="*/ 121557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387580 w 8562300"/>
                <a:gd name="connsiteY57" fmla="*/ 159512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370840 w 8562300"/>
                <a:gd name="connsiteY57" fmla="*/ 159512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409901 w 8562300"/>
                <a:gd name="connsiteY57" fmla="*/ 142748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7175500 w 8562300"/>
                <a:gd name="connsiteY44" fmla="*/ 2590800 h 3172460"/>
                <a:gd name="connsiteX45" fmla="*/ 7327900 w 8562300"/>
                <a:gd name="connsiteY45" fmla="*/ 1511300 h 3172460"/>
                <a:gd name="connsiteX46" fmla="*/ 7416800 w 8562300"/>
                <a:gd name="connsiteY46" fmla="*/ 1981200 h 3172460"/>
                <a:gd name="connsiteX47" fmla="*/ 7518400 w 8562300"/>
                <a:gd name="connsiteY47" fmla="*/ 1587500 h 3172460"/>
                <a:gd name="connsiteX48" fmla="*/ 7569200 w 8562300"/>
                <a:gd name="connsiteY48" fmla="*/ 1155700 h 3172460"/>
                <a:gd name="connsiteX49" fmla="*/ 7632700 w 8562300"/>
                <a:gd name="connsiteY49" fmla="*/ 2095500 h 3172460"/>
                <a:gd name="connsiteX50" fmla="*/ 7747000 w 8562300"/>
                <a:gd name="connsiteY50" fmla="*/ 2425700 h 3172460"/>
                <a:gd name="connsiteX51" fmla="*/ 7835900 w 8562300"/>
                <a:gd name="connsiteY51" fmla="*/ 1866900 h 3172460"/>
                <a:gd name="connsiteX52" fmla="*/ 7962900 w 8562300"/>
                <a:gd name="connsiteY52" fmla="*/ 2044700 h 3172460"/>
                <a:gd name="connsiteX53" fmla="*/ 8115300 w 8562300"/>
                <a:gd name="connsiteY53" fmla="*/ 1155700 h 3172460"/>
                <a:gd name="connsiteX54" fmla="*/ 8255000 w 8562300"/>
                <a:gd name="connsiteY54" fmla="*/ 2070100 h 3172460"/>
                <a:gd name="connsiteX55" fmla="*/ 8409901 w 8562300"/>
                <a:gd name="connsiteY55" fmla="*/ 1427480 h 3172460"/>
                <a:gd name="connsiteX56" fmla="*/ 8562300 w 8562300"/>
                <a:gd name="connsiteY56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38491 w 8562300"/>
                <a:gd name="connsiteY44" fmla="*/ 687578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900988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00988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8115300 w 8562300"/>
                <a:gd name="connsiteY53" fmla="*/ 1155700 h 3172460"/>
                <a:gd name="connsiteX54" fmla="*/ 8255000 w 8562300"/>
                <a:gd name="connsiteY54" fmla="*/ 2070100 h 3172460"/>
                <a:gd name="connsiteX55" fmla="*/ 8409901 w 8562300"/>
                <a:gd name="connsiteY55" fmla="*/ 1427480 h 3172460"/>
                <a:gd name="connsiteX56" fmla="*/ 8562300 w 8562300"/>
                <a:gd name="connsiteY56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69200 w 8562300"/>
                <a:gd name="connsiteY48" fmla="*/ 1155700 h 3172460"/>
                <a:gd name="connsiteX49" fmla="*/ 7632700 w 8562300"/>
                <a:gd name="connsiteY49" fmla="*/ 2095500 h 3172460"/>
                <a:gd name="connsiteX50" fmla="*/ 7747000 w 8562300"/>
                <a:gd name="connsiteY50" fmla="*/ 2425700 h 3172460"/>
                <a:gd name="connsiteX51" fmla="*/ 7835900 w 8562300"/>
                <a:gd name="connsiteY51" fmla="*/ 1866900 h 3172460"/>
                <a:gd name="connsiteX52" fmla="*/ 8115300 w 8562300"/>
                <a:gd name="connsiteY52" fmla="*/ 1155700 h 3172460"/>
                <a:gd name="connsiteX53" fmla="*/ 8255000 w 8562300"/>
                <a:gd name="connsiteY53" fmla="*/ 2070100 h 3172460"/>
                <a:gd name="connsiteX54" fmla="*/ 8409901 w 8562300"/>
                <a:gd name="connsiteY54" fmla="*/ 1427480 h 3172460"/>
                <a:gd name="connsiteX55" fmla="*/ 8562300 w 8562300"/>
                <a:gd name="connsiteY55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569200 w 8562300"/>
                <a:gd name="connsiteY47" fmla="*/ 1155700 h 3172460"/>
                <a:gd name="connsiteX48" fmla="*/ 7632700 w 8562300"/>
                <a:gd name="connsiteY48" fmla="*/ 2095500 h 3172460"/>
                <a:gd name="connsiteX49" fmla="*/ 7747000 w 8562300"/>
                <a:gd name="connsiteY49" fmla="*/ 2425700 h 3172460"/>
                <a:gd name="connsiteX50" fmla="*/ 7835900 w 8562300"/>
                <a:gd name="connsiteY50" fmla="*/ 1866900 h 3172460"/>
                <a:gd name="connsiteX51" fmla="*/ 8115300 w 8562300"/>
                <a:gd name="connsiteY51" fmla="*/ 1155700 h 3172460"/>
                <a:gd name="connsiteX52" fmla="*/ 8255000 w 8562300"/>
                <a:gd name="connsiteY52" fmla="*/ 2070100 h 3172460"/>
                <a:gd name="connsiteX53" fmla="*/ 8409901 w 8562300"/>
                <a:gd name="connsiteY53" fmla="*/ 1427480 h 3172460"/>
                <a:gd name="connsiteX54" fmla="*/ 8562300 w 8562300"/>
                <a:gd name="connsiteY54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569200 w 8562300"/>
                <a:gd name="connsiteY47" fmla="*/ 1155700 h 3172460"/>
                <a:gd name="connsiteX48" fmla="*/ 7632700 w 8562300"/>
                <a:gd name="connsiteY48" fmla="*/ 2095500 h 3172460"/>
                <a:gd name="connsiteX49" fmla="*/ 7747000 w 8562300"/>
                <a:gd name="connsiteY49" fmla="*/ 2425700 h 3172460"/>
                <a:gd name="connsiteX50" fmla="*/ 7835900 w 8562300"/>
                <a:gd name="connsiteY50" fmla="*/ 1866900 h 3172460"/>
                <a:gd name="connsiteX51" fmla="*/ 8115300 w 8562300"/>
                <a:gd name="connsiteY51" fmla="*/ 1155700 h 3172460"/>
                <a:gd name="connsiteX52" fmla="*/ 8255000 w 8562300"/>
                <a:gd name="connsiteY52" fmla="*/ 2070100 h 3172460"/>
                <a:gd name="connsiteX53" fmla="*/ 8409901 w 8562300"/>
                <a:gd name="connsiteY53" fmla="*/ 1427480 h 3172460"/>
                <a:gd name="connsiteX54" fmla="*/ 8562300 w 8562300"/>
                <a:gd name="connsiteY54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1003300 w 8562300"/>
                <a:gd name="connsiteY7" fmla="*/ 2032000 h 3172460"/>
                <a:gd name="connsiteX8" fmla="*/ 1104900 w 8562300"/>
                <a:gd name="connsiteY8" fmla="*/ 2108200 h 3172460"/>
                <a:gd name="connsiteX9" fmla="*/ 1244600 w 8562300"/>
                <a:gd name="connsiteY9" fmla="*/ 927100 h 3172460"/>
                <a:gd name="connsiteX10" fmla="*/ 1308100 w 8562300"/>
                <a:gd name="connsiteY10" fmla="*/ 457200 h 3172460"/>
                <a:gd name="connsiteX11" fmla="*/ 1473200 w 8562300"/>
                <a:gd name="connsiteY11" fmla="*/ 1143000 h 3172460"/>
                <a:gd name="connsiteX12" fmla="*/ 1536700 w 8562300"/>
                <a:gd name="connsiteY12" fmla="*/ 1689100 h 3172460"/>
                <a:gd name="connsiteX13" fmla="*/ 1714500 w 8562300"/>
                <a:gd name="connsiteY13" fmla="*/ 2755900 h 3172460"/>
                <a:gd name="connsiteX14" fmla="*/ 1841500 w 8562300"/>
                <a:gd name="connsiteY14" fmla="*/ 1511300 h 3172460"/>
                <a:gd name="connsiteX15" fmla="*/ 2082800 w 8562300"/>
                <a:gd name="connsiteY15" fmla="*/ 1130300 h 3172460"/>
                <a:gd name="connsiteX16" fmla="*/ 2146300 w 8562300"/>
                <a:gd name="connsiteY16" fmla="*/ 1600200 h 3172460"/>
                <a:gd name="connsiteX17" fmla="*/ 2286000 w 8562300"/>
                <a:gd name="connsiteY17" fmla="*/ 2425700 h 3172460"/>
                <a:gd name="connsiteX18" fmla="*/ 2400300 w 8562300"/>
                <a:gd name="connsiteY18" fmla="*/ 2006600 h 3172460"/>
                <a:gd name="connsiteX19" fmla="*/ 2667000 w 8562300"/>
                <a:gd name="connsiteY19" fmla="*/ 863600 h 3172460"/>
                <a:gd name="connsiteX20" fmla="*/ 2788845 w 8562300"/>
                <a:gd name="connsiteY20" fmla="*/ 2384552 h 3172460"/>
                <a:gd name="connsiteX21" fmla="*/ 3029141 w 8562300"/>
                <a:gd name="connsiteY21" fmla="*/ 1858264 h 3172460"/>
                <a:gd name="connsiteX22" fmla="*/ 3161297 w 8562300"/>
                <a:gd name="connsiteY22" fmla="*/ 2488692 h 3172460"/>
                <a:gd name="connsiteX23" fmla="*/ 3492500 w 8562300"/>
                <a:gd name="connsiteY23" fmla="*/ 1803400 h 3172460"/>
                <a:gd name="connsiteX24" fmla="*/ 3670300 w 8562300"/>
                <a:gd name="connsiteY24" fmla="*/ 2349500 h 3172460"/>
                <a:gd name="connsiteX25" fmla="*/ 3733800 w 8562300"/>
                <a:gd name="connsiteY25" fmla="*/ 2146300 h 3172460"/>
                <a:gd name="connsiteX26" fmla="*/ 3915743 w 8562300"/>
                <a:gd name="connsiteY26" fmla="*/ 0 h 3172460"/>
                <a:gd name="connsiteX27" fmla="*/ 4160600 w 8562300"/>
                <a:gd name="connsiteY27" fmla="*/ 1085850 h 3172460"/>
                <a:gd name="connsiteX28" fmla="*/ 4340000 w 8562300"/>
                <a:gd name="connsiteY28" fmla="*/ 3172460 h 3172460"/>
                <a:gd name="connsiteX29" fmla="*/ 4583450 w 8562300"/>
                <a:gd name="connsiteY29" fmla="*/ 1206500 h 3172460"/>
                <a:gd name="connsiteX30" fmla="*/ 4819727 w 8562300"/>
                <a:gd name="connsiteY30" fmla="*/ 823913 h 3172460"/>
                <a:gd name="connsiteX31" fmla="*/ 4915163 w 8562300"/>
                <a:gd name="connsiteY31" fmla="*/ 2379663 h 3172460"/>
                <a:gd name="connsiteX32" fmla="*/ 5095902 w 8562300"/>
                <a:gd name="connsiteY32" fmla="*/ 1730375 h 3172460"/>
                <a:gd name="connsiteX33" fmla="*/ 5364401 w 8562300"/>
                <a:gd name="connsiteY33" fmla="*/ 1149350 h 3172460"/>
                <a:gd name="connsiteX34" fmla="*/ 5486400 w 8562300"/>
                <a:gd name="connsiteY34" fmla="*/ 2400300 h 3172460"/>
                <a:gd name="connsiteX35" fmla="*/ 5562600 w 8562300"/>
                <a:gd name="connsiteY35" fmla="*/ 2133600 h 3172460"/>
                <a:gd name="connsiteX36" fmla="*/ 5816600 w 8562300"/>
                <a:gd name="connsiteY36" fmla="*/ 1574800 h 3172460"/>
                <a:gd name="connsiteX37" fmla="*/ 5969000 w 8562300"/>
                <a:gd name="connsiteY37" fmla="*/ 2070100 h 3172460"/>
                <a:gd name="connsiteX38" fmla="*/ 6054820 w 8562300"/>
                <a:gd name="connsiteY38" fmla="*/ 1518920 h 3172460"/>
                <a:gd name="connsiteX39" fmla="*/ 6197981 w 8562300"/>
                <a:gd name="connsiteY39" fmla="*/ 1224280 h 3172460"/>
                <a:gd name="connsiteX40" fmla="*/ 6362700 w 8562300"/>
                <a:gd name="connsiteY40" fmla="*/ 2540000 h 3172460"/>
                <a:gd name="connsiteX41" fmla="*/ 6540500 w 8562300"/>
                <a:gd name="connsiteY41" fmla="*/ 2705100 h 3172460"/>
                <a:gd name="connsiteX42" fmla="*/ 6761556 w 8562300"/>
                <a:gd name="connsiteY42" fmla="*/ 177800 h 3172460"/>
                <a:gd name="connsiteX43" fmla="*/ 6918845 w 8562300"/>
                <a:gd name="connsiteY43" fmla="*/ 675386 h 3172460"/>
                <a:gd name="connsiteX44" fmla="*/ 7175500 w 8562300"/>
                <a:gd name="connsiteY44" fmla="*/ 2590800 h 3172460"/>
                <a:gd name="connsiteX45" fmla="*/ 7327900 w 8562300"/>
                <a:gd name="connsiteY45" fmla="*/ 1511300 h 3172460"/>
                <a:gd name="connsiteX46" fmla="*/ 7569200 w 8562300"/>
                <a:gd name="connsiteY46" fmla="*/ 1155700 h 3172460"/>
                <a:gd name="connsiteX47" fmla="*/ 7632700 w 8562300"/>
                <a:gd name="connsiteY47" fmla="*/ 2095500 h 3172460"/>
                <a:gd name="connsiteX48" fmla="*/ 7747000 w 8562300"/>
                <a:gd name="connsiteY48" fmla="*/ 2425700 h 3172460"/>
                <a:gd name="connsiteX49" fmla="*/ 7835900 w 8562300"/>
                <a:gd name="connsiteY49" fmla="*/ 1866900 h 3172460"/>
                <a:gd name="connsiteX50" fmla="*/ 8115300 w 8562300"/>
                <a:gd name="connsiteY50" fmla="*/ 1155700 h 3172460"/>
                <a:gd name="connsiteX51" fmla="*/ 8255000 w 8562300"/>
                <a:gd name="connsiteY51" fmla="*/ 2070100 h 3172460"/>
                <a:gd name="connsiteX52" fmla="*/ 8409901 w 8562300"/>
                <a:gd name="connsiteY52" fmla="*/ 1427480 h 3172460"/>
                <a:gd name="connsiteX53" fmla="*/ 8562300 w 8562300"/>
                <a:gd name="connsiteY53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1003300 w 8562300"/>
                <a:gd name="connsiteY7" fmla="*/ 2032000 h 3172460"/>
                <a:gd name="connsiteX8" fmla="*/ 1244600 w 8562300"/>
                <a:gd name="connsiteY8" fmla="*/ 927100 h 3172460"/>
                <a:gd name="connsiteX9" fmla="*/ 1308100 w 8562300"/>
                <a:gd name="connsiteY9" fmla="*/ 457200 h 3172460"/>
                <a:gd name="connsiteX10" fmla="*/ 1473200 w 8562300"/>
                <a:gd name="connsiteY10" fmla="*/ 1143000 h 3172460"/>
                <a:gd name="connsiteX11" fmla="*/ 1536700 w 8562300"/>
                <a:gd name="connsiteY11" fmla="*/ 1689100 h 3172460"/>
                <a:gd name="connsiteX12" fmla="*/ 1714500 w 8562300"/>
                <a:gd name="connsiteY12" fmla="*/ 2755900 h 3172460"/>
                <a:gd name="connsiteX13" fmla="*/ 1841500 w 8562300"/>
                <a:gd name="connsiteY13" fmla="*/ 1511300 h 3172460"/>
                <a:gd name="connsiteX14" fmla="*/ 2082800 w 8562300"/>
                <a:gd name="connsiteY14" fmla="*/ 1130300 h 3172460"/>
                <a:gd name="connsiteX15" fmla="*/ 2146300 w 8562300"/>
                <a:gd name="connsiteY15" fmla="*/ 1600200 h 3172460"/>
                <a:gd name="connsiteX16" fmla="*/ 2286000 w 8562300"/>
                <a:gd name="connsiteY16" fmla="*/ 2425700 h 3172460"/>
                <a:gd name="connsiteX17" fmla="*/ 2400300 w 8562300"/>
                <a:gd name="connsiteY17" fmla="*/ 2006600 h 3172460"/>
                <a:gd name="connsiteX18" fmla="*/ 2667000 w 8562300"/>
                <a:gd name="connsiteY18" fmla="*/ 863600 h 3172460"/>
                <a:gd name="connsiteX19" fmla="*/ 2788845 w 8562300"/>
                <a:gd name="connsiteY19" fmla="*/ 2384552 h 3172460"/>
                <a:gd name="connsiteX20" fmla="*/ 3029141 w 8562300"/>
                <a:gd name="connsiteY20" fmla="*/ 1858264 h 3172460"/>
                <a:gd name="connsiteX21" fmla="*/ 3161297 w 8562300"/>
                <a:gd name="connsiteY21" fmla="*/ 2488692 h 3172460"/>
                <a:gd name="connsiteX22" fmla="*/ 3492500 w 8562300"/>
                <a:gd name="connsiteY22" fmla="*/ 1803400 h 3172460"/>
                <a:gd name="connsiteX23" fmla="*/ 3670300 w 8562300"/>
                <a:gd name="connsiteY23" fmla="*/ 2349500 h 3172460"/>
                <a:gd name="connsiteX24" fmla="*/ 3733800 w 8562300"/>
                <a:gd name="connsiteY24" fmla="*/ 2146300 h 3172460"/>
                <a:gd name="connsiteX25" fmla="*/ 3915743 w 8562300"/>
                <a:gd name="connsiteY25" fmla="*/ 0 h 3172460"/>
                <a:gd name="connsiteX26" fmla="*/ 4160600 w 8562300"/>
                <a:gd name="connsiteY26" fmla="*/ 1085850 h 3172460"/>
                <a:gd name="connsiteX27" fmla="*/ 4340000 w 8562300"/>
                <a:gd name="connsiteY27" fmla="*/ 3172460 h 3172460"/>
                <a:gd name="connsiteX28" fmla="*/ 4583450 w 8562300"/>
                <a:gd name="connsiteY28" fmla="*/ 1206500 h 3172460"/>
                <a:gd name="connsiteX29" fmla="*/ 4819727 w 8562300"/>
                <a:gd name="connsiteY29" fmla="*/ 823913 h 3172460"/>
                <a:gd name="connsiteX30" fmla="*/ 4915163 w 8562300"/>
                <a:gd name="connsiteY30" fmla="*/ 2379663 h 3172460"/>
                <a:gd name="connsiteX31" fmla="*/ 5095902 w 8562300"/>
                <a:gd name="connsiteY31" fmla="*/ 1730375 h 3172460"/>
                <a:gd name="connsiteX32" fmla="*/ 5364401 w 8562300"/>
                <a:gd name="connsiteY32" fmla="*/ 1149350 h 3172460"/>
                <a:gd name="connsiteX33" fmla="*/ 5486400 w 8562300"/>
                <a:gd name="connsiteY33" fmla="*/ 2400300 h 3172460"/>
                <a:gd name="connsiteX34" fmla="*/ 5562600 w 8562300"/>
                <a:gd name="connsiteY34" fmla="*/ 2133600 h 3172460"/>
                <a:gd name="connsiteX35" fmla="*/ 5816600 w 8562300"/>
                <a:gd name="connsiteY35" fmla="*/ 1574800 h 3172460"/>
                <a:gd name="connsiteX36" fmla="*/ 5969000 w 8562300"/>
                <a:gd name="connsiteY36" fmla="*/ 2070100 h 3172460"/>
                <a:gd name="connsiteX37" fmla="*/ 6054820 w 8562300"/>
                <a:gd name="connsiteY37" fmla="*/ 1518920 h 3172460"/>
                <a:gd name="connsiteX38" fmla="*/ 6197981 w 8562300"/>
                <a:gd name="connsiteY38" fmla="*/ 1224280 h 3172460"/>
                <a:gd name="connsiteX39" fmla="*/ 6362700 w 8562300"/>
                <a:gd name="connsiteY39" fmla="*/ 2540000 h 3172460"/>
                <a:gd name="connsiteX40" fmla="*/ 6540500 w 8562300"/>
                <a:gd name="connsiteY40" fmla="*/ 2705100 h 3172460"/>
                <a:gd name="connsiteX41" fmla="*/ 6761556 w 8562300"/>
                <a:gd name="connsiteY41" fmla="*/ 177800 h 3172460"/>
                <a:gd name="connsiteX42" fmla="*/ 6918845 w 8562300"/>
                <a:gd name="connsiteY42" fmla="*/ 675386 h 3172460"/>
                <a:gd name="connsiteX43" fmla="*/ 7175500 w 8562300"/>
                <a:gd name="connsiteY43" fmla="*/ 2590800 h 3172460"/>
                <a:gd name="connsiteX44" fmla="*/ 7327900 w 8562300"/>
                <a:gd name="connsiteY44" fmla="*/ 1511300 h 3172460"/>
                <a:gd name="connsiteX45" fmla="*/ 7569200 w 8562300"/>
                <a:gd name="connsiteY45" fmla="*/ 1155700 h 3172460"/>
                <a:gd name="connsiteX46" fmla="*/ 7632700 w 8562300"/>
                <a:gd name="connsiteY46" fmla="*/ 2095500 h 3172460"/>
                <a:gd name="connsiteX47" fmla="*/ 7747000 w 8562300"/>
                <a:gd name="connsiteY47" fmla="*/ 2425700 h 3172460"/>
                <a:gd name="connsiteX48" fmla="*/ 7835900 w 8562300"/>
                <a:gd name="connsiteY48" fmla="*/ 1866900 h 3172460"/>
                <a:gd name="connsiteX49" fmla="*/ 8115300 w 8562300"/>
                <a:gd name="connsiteY49" fmla="*/ 1155700 h 3172460"/>
                <a:gd name="connsiteX50" fmla="*/ 8255000 w 8562300"/>
                <a:gd name="connsiteY50" fmla="*/ 2070100 h 3172460"/>
                <a:gd name="connsiteX51" fmla="*/ 8409901 w 8562300"/>
                <a:gd name="connsiteY51" fmla="*/ 1427480 h 3172460"/>
                <a:gd name="connsiteX52" fmla="*/ 8562300 w 8562300"/>
                <a:gd name="connsiteY52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992140 w 8562300"/>
                <a:gd name="connsiteY7" fmla="*/ 2458720 h 3172460"/>
                <a:gd name="connsiteX8" fmla="*/ 1244600 w 8562300"/>
                <a:gd name="connsiteY8" fmla="*/ 927100 h 3172460"/>
                <a:gd name="connsiteX9" fmla="*/ 1308100 w 8562300"/>
                <a:gd name="connsiteY9" fmla="*/ 457200 h 3172460"/>
                <a:gd name="connsiteX10" fmla="*/ 1473200 w 8562300"/>
                <a:gd name="connsiteY10" fmla="*/ 1143000 h 3172460"/>
                <a:gd name="connsiteX11" fmla="*/ 1536700 w 8562300"/>
                <a:gd name="connsiteY11" fmla="*/ 1689100 h 3172460"/>
                <a:gd name="connsiteX12" fmla="*/ 1714500 w 8562300"/>
                <a:gd name="connsiteY12" fmla="*/ 2755900 h 3172460"/>
                <a:gd name="connsiteX13" fmla="*/ 1841500 w 8562300"/>
                <a:gd name="connsiteY13" fmla="*/ 1511300 h 3172460"/>
                <a:gd name="connsiteX14" fmla="*/ 2082800 w 8562300"/>
                <a:gd name="connsiteY14" fmla="*/ 1130300 h 3172460"/>
                <a:gd name="connsiteX15" fmla="*/ 2146300 w 8562300"/>
                <a:gd name="connsiteY15" fmla="*/ 1600200 h 3172460"/>
                <a:gd name="connsiteX16" fmla="*/ 2286000 w 8562300"/>
                <a:gd name="connsiteY16" fmla="*/ 2425700 h 3172460"/>
                <a:gd name="connsiteX17" fmla="*/ 2400300 w 8562300"/>
                <a:gd name="connsiteY17" fmla="*/ 2006600 h 3172460"/>
                <a:gd name="connsiteX18" fmla="*/ 2667000 w 8562300"/>
                <a:gd name="connsiteY18" fmla="*/ 863600 h 3172460"/>
                <a:gd name="connsiteX19" fmla="*/ 2788845 w 8562300"/>
                <a:gd name="connsiteY19" fmla="*/ 2384552 h 3172460"/>
                <a:gd name="connsiteX20" fmla="*/ 3029141 w 8562300"/>
                <a:gd name="connsiteY20" fmla="*/ 1858264 h 3172460"/>
                <a:gd name="connsiteX21" fmla="*/ 3161297 w 8562300"/>
                <a:gd name="connsiteY21" fmla="*/ 2488692 h 3172460"/>
                <a:gd name="connsiteX22" fmla="*/ 3492500 w 8562300"/>
                <a:gd name="connsiteY22" fmla="*/ 1803400 h 3172460"/>
                <a:gd name="connsiteX23" fmla="*/ 3670300 w 8562300"/>
                <a:gd name="connsiteY23" fmla="*/ 2349500 h 3172460"/>
                <a:gd name="connsiteX24" fmla="*/ 3733800 w 8562300"/>
                <a:gd name="connsiteY24" fmla="*/ 2146300 h 3172460"/>
                <a:gd name="connsiteX25" fmla="*/ 3915743 w 8562300"/>
                <a:gd name="connsiteY25" fmla="*/ 0 h 3172460"/>
                <a:gd name="connsiteX26" fmla="*/ 4160600 w 8562300"/>
                <a:gd name="connsiteY26" fmla="*/ 1085850 h 3172460"/>
                <a:gd name="connsiteX27" fmla="*/ 4340000 w 8562300"/>
                <a:gd name="connsiteY27" fmla="*/ 3172460 h 3172460"/>
                <a:gd name="connsiteX28" fmla="*/ 4583450 w 8562300"/>
                <a:gd name="connsiteY28" fmla="*/ 1206500 h 3172460"/>
                <a:gd name="connsiteX29" fmla="*/ 4819727 w 8562300"/>
                <a:gd name="connsiteY29" fmla="*/ 823913 h 3172460"/>
                <a:gd name="connsiteX30" fmla="*/ 4915163 w 8562300"/>
                <a:gd name="connsiteY30" fmla="*/ 2379663 h 3172460"/>
                <a:gd name="connsiteX31" fmla="*/ 5095902 w 8562300"/>
                <a:gd name="connsiteY31" fmla="*/ 1730375 h 3172460"/>
                <a:gd name="connsiteX32" fmla="*/ 5364401 w 8562300"/>
                <a:gd name="connsiteY32" fmla="*/ 1149350 h 3172460"/>
                <a:gd name="connsiteX33" fmla="*/ 5486400 w 8562300"/>
                <a:gd name="connsiteY33" fmla="*/ 2400300 h 3172460"/>
                <a:gd name="connsiteX34" fmla="*/ 5562600 w 8562300"/>
                <a:gd name="connsiteY34" fmla="*/ 2133600 h 3172460"/>
                <a:gd name="connsiteX35" fmla="*/ 5816600 w 8562300"/>
                <a:gd name="connsiteY35" fmla="*/ 1574800 h 3172460"/>
                <a:gd name="connsiteX36" fmla="*/ 5969000 w 8562300"/>
                <a:gd name="connsiteY36" fmla="*/ 2070100 h 3172460"/>
                <a:gd name="connsiteX37" fmla="*/ 6054820 w 8562300"/>
                <a:gd name="connsiteY37" fmla="*/ 1518920 h 3172460"/>
                <a:gd name="connsiteX38" fmla="*/ 6197981 w 8562300"/>
                <a:gd name="connsiteY38" fmla="*/ 1224280 h 3172460"/>
                <a:gd name="connsiteX39" fmla="*/ 6362700 w 8562300"/>
                <a:gd name="connsiteY39" fmla="*/ 2540000 h 3172460"/>
                <a:gd name="connsiteX40" fmla="*/ 6540500 w 8562300"/>
                <a:gd name="connsiteY40" fmla="*/ 2705100 h 3172460"/>
                <a:gd name="connsiteX41" fmla="*/ 6761556 w 8562300"/>
                <a:gd name="connsiteY41" fmla="*/ 177800 h 3172460"/>
                <a:gd name="connsiteX42" fmla="*/ 6918845 w 8562300"/>
                <a:gd name="connsiteY42" fmla="*/ 675386 h 3172460"/>
                <a:gd name="connsiteX43" fmla="*/ 7175500 w 8562300"/>
                <a:gd name="connsiteY43" fmla="*/ 2590800 h 3172460"/>
                <a:gd name="connsiteX44" fmla="*/ 7327900 w 8562300"/>
                <a:gd name="connsiteY44" fmla="*/ 1511300 h 3172460"/>
                <a:gd name="connsiteX45" fmla="*/ 7569200 w 8562300"/>
                <a:gd name="connsiteY45" fmla="*/ 1155700 h 3172460"/>
                <a:gd name="connsiteX46" fmla="*/ 7632700 w 8562300"/>
                <a:gd name="connsiteY46" fmla="*/ 2095500 h 3172460"/>
                <a:gd name="connsiteX47" fmla="*/ 7747000 w 8562300"/>
                <a:gd name="connsiteY47" fmla="*/ 2425700 h 3172460"/>
                <a:gd name="connsiteX48" fmla="*/ 7835900 w 8562300"/>
                <a:gd name="connsiteY48" fmla="*/ 1866900 h 3172460"/>
                <a:gd name="connsiteX49" fmla="*/ 8115300 w 8562300"/>
                <a:gd name="connsiteY49" fmla="*/ 1155700 h 3172460"/>
                <a:gd name="connsiteX50" fmla="*/ 8255000 w 8562300"/>
                <a:gd name="connsiteY50" fmla="*/ 2070100 h 3172460"/>
                <a:gd name="connsiteX51" fmla="*/ 8409901 w 8562300"/>
                <a:gd name="connsiteY51" fmla="*/ 1427480 h 3172460"/>
                <a:gd name="connsiteX52" fmla="*/ 8562300 w 8562300"/>
                <a:gd name="connsiteY52" fmla="*/ 1238432 h 3172460"/>
                <a:gd name="connsiteX0" fmla="*/ 0 w 8604150"/>
                <a:gd name="connsiteY0" fmla="*/ 1149350 h 3172460"/>
                <a:gd name="connsiteX1" fmla="*/ 130750 w 8604150"/>
                <a:gd name="connsiteY1" fmla="*/ 1346200 h 3172460"/>
                <a:gd name="connsiteX2" fmla="*/ 194250 w 8604150"/>
                <a:gd name="connsiteY2" fmla="*/ 2019300 h 3172460"/>
                <a:gd name="connsiteX3" fmla="*/ 386671 w 8604150"/>
                <a:gd name="connsiteY3" fmla="*/ 1000760 h 3172460"/>
                <a:gd name="connsiteX4" fmla="*/ 473650 w 8604150"/>
                <a:gd name="connsiteY4" fmla="*/ 2743200 h 3172460"/>
                <a:gd name="connsiteX5" fmla="*/ 575250 w 8604150"/>
                <a:gd name="connsiteY5" fmla="*/ 2133600 h 3172460"/>
                <a:gd name="connsiteX6" fmla="*/ 918150 w 8604150"/>
                <a:gd name="connsiteY6" fmla="*/ 1511300 h 3172460"/>
                <a:gd name="connsiteX7" fmla="*/ 1033990 w 8604150"/>
                <a:gd name="connsiteY7" fmla="*/ 2458720 h 3172460"/>
                <a:gd name="connsiteX8" fmla="*/ 1286450 w 8604150"/>
                <a:gd name="connsiteY8" fmla="*/ 927100 h 3172460"/>
                <a:gd name="connsiteX9" fmla="*/ 1349950 w 8604150"/>
                <a:gd name="connsiteY9" fmla="*/ 457200 h 3172460"/>
                <a:gd name="connsiteX10" fmla="*/ 1515050 w 8604150"/>
                <a:gd name="connsiteY10" fmla="*/ 1143000 h 3172460"/>
                <a:gd name="connsiteX11" fmla="*/ 1578550 w 8604150"/>
                <a:gd name="connsiteY11" fmla="*/ 1689100 h 3172460"/>
                <a:gd name="connsiteX12" fmla="*/ 1756350 w 8604150"/>
                <a:gd name="connsiteY12" fmla="*/ 2755900 h 3172460"/>
                <a:gd name="connsiteX13" fmla="*/ 1883350 w 8604150"/>
                <a:gd name="connsiteY13" fmla="*/ 1511300 h 3172460"/>
                <a:gd name="connsiteX14" fmla="*/ 2124650 w 8604150"/>
                <a:gd name="connsiteY14" fmla="*/ 1130300 h 3172460"/>
                <a:gd name="connsiteX15" fmla="*/ 2188150 w 8604150"/>
                <a:gd name="connsiteY15" fmla="*/ 1600200 h 3172460"/>
                <a:gd name="connsiteX16" fmla="*/ 2327850 w 8604150"/>
                <a:gd name="connsiteY16" fmla="*/ 2425700 h 3172460"/>
                <a:gd name="connsiteX17" fmla="*/ 2442150 w 8604150"/>
                <a:gd name="connsiteY17" fmla="*/ 2006600 h 3172460"/>
                <a:gd name="connsiteX18" fmla="*/ 2708850 w 8604150"/>
                <a:gd name="connsiteY18" fmla="*/ 863600 h 3172460"/>
                <a:gd name="connsiteX19" fmla="*/ 2830695 w 8604150"/>
                <a:gd name="connsiteY19" fmla="*/ 2384552 h 3172460"/>
                <a:gd name="connsiteX20" fmla="*/ 3070991 w 8604150"/>
                <a:gd name="connsiteY20" fmla="*/ 1858264 h 3172460"/>
                <a:gd name="connsiteX21" fmla="*/ 3203147 w 8604150"/>
                <a:gd name="connsiteY21" fmla="*/ 2488692 h 3172460"/>
                <a:gd name="connsiteX22" fmla="*/ 3534350 w 8604150"/>
                <a:gd name="connsiteY22" fmla="*/ 1803400 h 3172460"/>
                <a:gd name="connsiteX23" fmla="*/ 3712150 w 8604150"/>
                <a:gd name="connsiteY23" fmla="*/ 2349500 h 3172460"/>
                <a:gd name="connsiteX24" fmla="*/ 3775650 w 8604150"/>
                <a:gd name="connsiteY24" fmla="*/ 2146300 h 3172460"/>
                <a:gd name="connsiteX25" fmla="*/ 3957593 w 8604150"/>
                <a:gd name="connsiteY25" fmla="*/ 0 h 3172460"/>
                <a:gd name="connsiteX26" fmla="*/ 4202450 w 8604150"/>
                <a:gd name="connsiteY26" fmla="*/ 1085850 h 3172460"/>
                <a:gd name="connsiteX27" fmla="*/ 4381850 w 8604150"/>
                <a:gd name="connsiteY27" fmla="*/ 3172460 h 3172460"/>
                <a:gd name="connsiteX28" fmla="*/ 4625300 w 8604150"/>
                <a:gd name="connsiteY28" fmla="*/ 1206500 h 3172460"/>
                <a:gd name="connsiteX29" fmla="*/ 4861577 w 8604150"/>
                <a:gd name="connsiteY29" fmla="*/ 823913 h 3172460"/>
                <a:gd name="connsiteX30" fmla="*/ 4957013 w 8604150"/>
                <a:gd name="connsiteY30" fmla="*/ 2379663 h 3172460"/>
                <a:gd name="connsiteX31" fmla="*/ 5137752 w 8604150"/>
                <a:gd name="connsiteY31" fmla="*/ 1730375 h 3172460"/>
                <a:gd name="connsiteX32" fmla="*/ 5406251 w 8604150"/>
                <a:gd name="connsiteY32" fmla="*/ 1149350 h 3172460"/>
                <a:gd name="connsiteX33" fmla="*/ 5528250 w 8604150"/>
                <a:gd name="connsiteY33" fmla="*/ 2400300 h 3172460"/>
                <a:gd name="connsiteX34" fmla="*/ 5604450 w 8604150"/>
                <a:gd name="connsiteY34" fmla="*/ 2133600 h 3172460"/>
                <a:gd name="connsiteX35" fmla="*/ 5858450 w 8604150"/>
                <a:gd name="connsiteY35" fmla="*/ 1574800 h 3172460"/>
                <a:gd name="connsiteX36" fmla="*/ 6010850 w 8604150"/>
                <a:gd name="connsiteY36" fmla="*/ 2070100 h 3172460"/>
                <a:gd name="connsiteX37" fmla="*/ 6096670 w 8604150"/>
                <a:gd name="connsiteY37" fmla="*/ 1518920 h 3172460"/>
                <a:gd name="connsiteX38" fmla="*/ 6239831 w 8604150"/>
                <a:gd name="connsiteY38" fmla="*/ 1224280 h 3172460"/>
                <a:gd name="connsiteX39" fmla="*/ 6404550 w 8604150"/>
                <a:gd name="connsiteY39" fmla="*/ 2540000 h 3172460"/>
                <a:gd name="connsiteX40" fmla="*/ 6582350 w 8604150"/>
                <a:gd name="connsiteY40" fmla="*/ 2705100 h 3172460"/>
                <a:gd name="connsiteX41" fmla="*/ 6803406 w 8604150"/>
                <a:gd name="connsiteY41" fmla="*/ 177800 h 3172460"/>
                <a:gd name="connsiteX42" fmla="*/ 6960695 w 8604150"/>
                <a:gd name="connsiteY42" fmla="*/ 675386 h 3172460"/>
                <a:gd name="connsiteX43" fmla="*/ 7217350 w 8604150"/>
                <a:gd name="connsiteY43" fmla="*/ 2590800 h 3172460"/>
                <a:gd name="connsiteX44" fmla="*/ 7369750 w 8604150"/>
                <a:gd name="connsiteY44" fmla="*/ 1511300 h 3172460"/>
                <a:gd name="connsiteX45" fmla="*/ 7611050 w 8604150"/>
                <a:gd name="connsiteY45" fmla="*/ 1155700 h 3172460"/>
                <a:gd name="connsiteX46" fmla="*/ 7674550 w 8604150"/>
                <a:gd name="connsiteY46" fmla="*/ 2095500 h 3172460"/>
                <a:gd name="connsiteX47" fmla="*/ 7788850 w 8604150"/>
                <a:gd name="connsiteY47" fmla="*/ 2425700 h 3172460"/>
                <a:gd name="connsiteX48" fmla="*/ 7877750 w 8604150"/>
                <a:gd name="connsiteY48" fmla="*/ 1866900 h 3172460"/>
                <a:gd name="connsiteX49" fmla="*/ 8157150 w 8604150"/>
                <a:gd name="connsiteY49" fmla="*/ 1155700 h 3172460"/>
                <a:gd name="connsiteX50" fmla="*/ 8296850 w 8604150"/>
                <a:gd name="connsiteY50" fmla="*/ 2070100 h 3172460"/>
                <a:gd name="connsiteX51" fmla="*/ 8451751 w 8604150"/>
                <a:gd name="connsiteY51" fmla="*/ 1427480 h 3172460"/>
                <a:gd name="connsiteX52" fmla="*/ 8604150 w 8604150"/>
                <a:gd name="connsiteY52" fmla="*/ 1238432 h 31724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534350 w 8604150"/>
                <a:gd name="connsiteY22" fmla="*/ 18034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06251 w 8604150"/>
                <a:gd name="connsiteY32" fmla="*/ 11493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534350 w 8604150"/>
                <a:gd name="connsiteY22" fmla="*/ 18034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654750 w 8604150"/>
                <a:gd name="connsiteY24" fmla="*/ 212090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654750 w 8604150"/>
                <a:gd name="connsiteY24" fmla="*/ 2120900 h 3261360"/>
                <a:gd name="connsiteX25" fmla="*/ 39808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67439 w 8604150"/>
                <a:gd name="connsiteY22" fmla="*/ 231775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62789 w 8604150"/>
                <a:gd name="connsiteY22" fmla="*/ 24130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81390 w 8604150"/>
                <a:gd name="connsiteY22" fmla="*/ 24638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281390 w 8604150"/>
                <a:gd name="connsiteY22" fmla="*/ 24638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747751 w 8604150"/>
                <a:gd name="connsiteY25" fmla="*/ 21399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614500 w 8604150"/>
                <a:gd name="connsiteY24" fmla="*/ 238760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59401 w 8604150"/>
                <a:gd name="connsiteY25" fmla="*/ 2086768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62888 w 8604150"/>
                <a:gd name="connsiteY25" fmla="*/ 2079625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445999 w 8604150"/>
                <a:gd name="connsiteY22" fmla="*/ 1854200 h 3261360"/>
                <a:gd name="connsiteX23" fmla="*/ 3549399 w 8604150"/>
                <a:gd name="connsiteY23" fmla="*/ 2381250 h 3261360"/>
                <a:gd name="connsiteX24" fmla="*/ 3662888 w 8604150"/>
                <a:gd name="connsiteY24" fmla="*/ 2079625 h 3261360"/>
                <a:gd name="connsiteX25" fmla="*/ 39808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8604150" h="3261360">
                  <a:moveTo>
                    <a:pt x="0" y="1149350"/>
                  </a:moveTo>
                  <a:lnTo>
                    <a:pt x="130750" y="1346200"/>
                  </a:lnTo>
                  <a:lnTo>
                    <a:pt x="194250" y="2019300"/>
                  </a:lnTo>
                  <a:lnTo>
                    <a:pt x="386671" y="1000760"/>
                  </a:lnTo>
                  <a:lnTo>
                    <a:pt x="473650" y="2743200"/>
                  </a:lnTo>
                  <a:lnTo>
                    <a:pt x="575250" y="2133600"/>
                  </a:lnTo>
                  <a:lnTo>
                    <a:pt x="918150" y="1511300"/>
                  </a:lnTo>
                  <a:lnTo>
                    <a:pt x="1033990" y="2458720"/>
                  </a:lnTo>
                  <a:lnTo>
                    <a:pt x="1286450" y="927100"/>
                  </a:lnTo>
                  <a:lnTo>
                    <a:pt x="1349950" y="457200"/>
                  </a:lnTo>
                  <a:lnTo>
                    <a:pt x="1515050" y="1143000"/>
                  </a:lnTo>
                  <a:lnTo>
                    <a:pt x="1578550" y="1689100"/>
                  </a:lnTo>
                  <a:lnTo>
                    <a:pt x="1756350" y="2755900"/>
                  </a:lnTo>
                  <a:lnTo>
                    <a:pt x="1883350" y="1511300"/>
                  </a:lnTo>
                  <a:lnTo>
                    <a:pt x="2124650" y="1130300"/>
                  </a:lnTo>
                  <a:lnTo>
                    <a:pt x="2188150" y="1600200"/>
                  </a:lnTo>
                  <a:lnTo>
                    <a:pt x="2327850" y="2425700"/>
                  </a:lnTo>
                  <a:lnTo>
                    <a:pt x="2442150" y="2006600"/>
                  </a:lnTo>
                  <a:lnTo>
                    <a:pt x="2708850" y="863600"/>
                  </a:lnTo>
                  <a:lnTo>
                    <a:pt x="2830695" y="2384552"/>
                  </a:lnTo>
                  <a:lnTo>
                    <a:pt x="3070991" y="1858264"/>
                  </a:lnTo>
                  <a:lnTo>
                    <a:pt x="3189197" y="2475992"/>
                  </a:lnTo>
                  <a:lnTo>
                    <a:pt x="3445999" y="1854200"/>
                  </a:lnTo>
                  <a:lnTo>
                    <a:pt x="3549399" y="2381250"/>
                  </a:lnTo>
                  <a:lnTo>
                    <a:pt x="3662888" y="2079625"/>
                  </a:lnTo>
                  <a:lnTo>
                    <a:pt x="3980843" y="0"/>
                  </a:lnTo>
                  <a:lnTo>
                    <a:pt x="4202450" y="1085850"/>
                  </a:lnTo>
                  <a:lnTo>
                    <a:pt x="4381850" y="3261360"/>
                  </a:lnTo>
                  <a:lnTo>
                    <a:pt x="4625300" y="1206500"/>
                  </a:lnTo>
                  <a:lnTo>
                    <a:pt x="4861577" y="823913"/>
                  </a:lnTo>
                  <a:lnTo>
                    <a:pt x="4957013" y="2379663"/>
                  </a:lnTo>
                  <a:lnTo>
                    <a:pt x="5137752" y="1730375"/>
                  </a:lnTo>
                  <a:lnTo>
                    <a:pt x="5424851" y="958850"/>
                  </a:lnTo>
                  <a:lnTo>
                    <a:pt x="5528250" y="2400300"/>
                  </a:lnTo>
                  <a:lnTo>
                    <a:pt x="5604450" y="2133600"/>
                  </a:lnTo>
                  <a:lnTo>
                    <a:pt x="5858450" y="1574800"/>
                  </a:lnTo>
                  <a:lnTo>
                    <a:pt x="6010850" y="2070100"/>
                  </a:lnTo>
                  <a:lnTo>
                    <a:pt x="6096670" y="1518920"/>
                  </a:lnTo>
                  <a:lnTo>
                    <a:pt x="6239831" y="1224280"/>
                  </a:lnTo>
                  <a:lnTo>
                    <a:pt x="6404550" y="2540000"/>
                  </a:lnTo>
                  <a:lnTo>
                    <a:pt x="6582350" y="2705100"/>
                  </a:lnTo>
                  <a:lnTo>
                    <a:pt x="6803406" y="177800"/>
                  </a:lnTo>
                  <a:lnTo>
                    <a:pt x="6960695" y="675386"/>
                  </a:lnTo>
                  <a:lnTo>
                    <a:pt x="7217350" y="2590800"/>
                  </a:lnTo>
                  <a:lnTo>
                    <a:pt x="7369750" y="1511300"/>
                  </a:lnTo>
                  <a:lnTo>
                    <a:pt x="7611050" y="1155700"/>
                  </a:lnTo>
                  <a:lnTo>
                    <a:pt x="7674550" y="2095500"/>
                  </a:lnTo>
                  <a:lnTo>
                    <a:pt x="7788850" y="2425700"/>
                  </a:lnTo>
                  <a:lnTo>
                    <a:pt x="7877750" y="1866900"/>
                  </a:lnTo>
                  <a:lnTo>
                    <a:pt x="8157150" y="1155700"/>
                  </a:lnTo>
                  <a:lnTo>
                    <a:pt x="8296850" y="2070100"/>
                  </a:lnTo>
                  <a:lnTo>
                    <a:pt x="8451751" y="1427480"/>
                  </a:lnTo>
                  <a:lnTo>
                    <a:pt x="8604150" y="1238432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  <a:alpha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椭圆 64"/>
            <p:cNvSpPr>
              <a:spLocks noChangeAspect="1"/>
            </p:cNvSpPr>
            <p:nvPr/>
          </p:nvSpPr>
          <p:spPr>
            <a:xfrm rot="9900000">
              <a:off x="11866810" y="2332229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椭圆 65"/>
            <p:cNvSpPr>
              <a:spLocks noChangeAspect="1"/>
            </p:cNvSpPr>
            <p:nvPr/>
          </p:nvSpPr>
          <p:spPr>
            <a:xfrm rot="9900000">
              <a:off x="11647240" y="2190553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椭圆 66"/>
            <p:cNvSpPr>
              <a:spLocks noChangeAspect="1"/>
            </p:cNvSpPr>
            <p:nvPr/>
          </p:nvSpPr>
          <p:spPr>
            <a:xfrm rot="9900000">
              <a:off x="10577766" y="231737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椭圆 67"/>
            <p:cNvSpPr>
              <a:spLocks noChangeAspect="1"/>
            </p:cNvSpPr>
            <p:nvPr/>
          </p:nvSpPr>
          <p:spPr>
            <a:xfrm rot="9900000">
              <a:off x="9886560" y="2890446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椭圆 68"/>
            <p:cNvSpPr>
              <a:spLocks noChangeAspect="1"/>
            </p:cNvSpPr>
            <p:nvPr/>
          </p:nvSpPr>
          <p:spPr>
            <a:xfrm rot="9900000">
              <a:off x="10279940" y="3475313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椭圆 69"/>
            <p:cNvSpPr>
              <a:spLocks noChangeAspect="1"/>
            </p:cNvSpPr>
            <p:nvPr/>
          </p:nvSpPr>
          <p:spPr>
            <a:xfrm rot="9900000">
              <a:off x="9300543" y="2666175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" name="椭圆 70"/>
            <p:cNvSpPr>
              <a:spLocks noChangeAspect="1"/>
            </p:cNvSpPr>
            <p:nvPr/>
          </p:nvSpPr>
          <p:spPr>
            <a:xfrm rot="9900000">
              <a:off x="9083051" y="3105745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椭圆 71"/>
            <p:cNvSpPr>
              <a:spLocks noChangeAspect="1"/>
            </p:cNvSpPr>
            <p:nvPr/>
          </p:nvSpPr>
          <p:spPr>
            <a:xfrm rot="9900000">
              <a:off x="8379239" y="3570441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椭圆 72"/>
            <p:cNvSpPr>
              <a:spLocks noChangeAspect="1"/>
            </p:cNvSpPr>
            <p:nvPr/>
          </p:nvSpPr>
          <p:spPr>
            <a:xfrm rot="9900000">
              <a:off x="6924395" y="4863371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椭圆 73"/>
            <p:cNvSpPr>
              <a:spLocks noChangeAspect="1"/>
            </p:cNvSpPr>
            <p:nvPr/>
          </p:nvSpPr>
          <p:spPr>
            <a:xfrm rot="9900000">
              <a:off x="6347493" y="3888008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" name="椭圆 74"/>
            <p:cNvSpPr>
              <a:spLocks noChangeAspect="1"/>
            </p:cNvSpPr>
            <p:nvPr/>
          </p:nvSpPr>
          <p:spPr>
            <a:xfrm rot="9900000">
              <a:off x="5760951" y="3907116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" name="椭圆 75"/>
            <p:cNvSpPr>
              <a:spLocks noChangeAspect="1"/>
            </p:cNvSpPr>
            <p:nvPr/>
          </p:nvSpPr>
          <p:spPr>
            <a:xfrm rot="9900000">
              <a:off x="5547977" y="4363555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" name="椭圆 76"/>
            <p:cNvSpPr>
              <a:spLocks noChangeAspect="1"/>
            </p:cNvSpPr>
            <p:nvPr/>
          </p:nvSpPr>
          <p:spPr>
            <a:xfrm rot="9900000">
              <a:off x="4769538" y="442093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椭圆 77"/>
            <p:cNvSpPr>
              <a:spLocks noChangeAspect="1"/>
            </p:cNvSpPr>
            <p:nvPr/>
          </p:nvSpPr>
          <p:spPr>
            <a:xfrm rot="9900000">
              <a:off x="3740015" y="4137446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椭圆 78"/>
            <p:cNvSpPr>
              <a:spLocks noChangeAspect="1"/>
            </p:cNvSpPr>
            <p:nvPr/>
          </p:nvSpPr>
          <p:spPr>
            <a:xfrm rot="9900000">
              <a:off x="3626297" y="4473609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" name="椭圆 79"/>
            <p:cNvSpPr>
              <a:spLocks noChangeAspect="1"/>
            </p:cNvSpPr>
            <p:nvPr/>
          </p:nvSpPr>
          <p:spPr>
            <a:xfrm rot="9900000">
              <a:off x="3156684" y="5686619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" name="椭圆 80"/>
            <p:cNvSpPr>
              <a:spLocks noChangeAspect="1"/>
            </p:cNvSpPr>
            <p:nvPr/>
          </p:nvSpPr>
          <p:spPr>
            <a:xfrm rot="9900000">
              <a:off x="2816099" y="525278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椭圆 81"/>
            <p:cNvSpPr>
              <a:spLocks noChangeAspect="1"/>
            </p:cNvSpPr>
            <p:nvPr/>
          </p:nvSpPr>
          <p:spPr>
            <a:xfrm rot="9900000">
              <a:off x="2065423" y="460045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" name="椭圆 82"/>
            <p:cNvSpPr>
              <a:spLocks noChangeAspect="1"/>
            </p:cNvSpPr>
            <p:nvPr/>
          </p:nvSpPr>
          <p:spPr>
            <a:xfrm rot="9900000">
              <a:off x="1840293" y="5048312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4" name="椭圆 83"/>
            <p:cNvSpPr>
              <a:spLocks noChangeAspect="1"/>
            </p:cNvSpPr>
            <p:nvPr/>
          </p:nvSpPr>
          <p:spPr>
            <a:xfrm rot="9900000">
              <a:off x="1118339" y="5224501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5" name="椭圆 84"/>
            <p:cNvSpPr>
              <a:spLocks noChangeAspect="1"/>
            </p:cNvSpPr>
            <p:nvPr/>
          </p:nvSpPr>
          <p:spPr>
            <a:xfrm rot="9900000">
              <a:off x="653980" y="505556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椭圆 85"/>
            <p:cNvSpPr>
              <a:spLocks noChangeAspect="1"/>
            </p:cNvSpPr>
            <p:nvPr/>
          </p:nvSpPr>
          <p:spPr>
            <a:xfrm rot="9900000">
              <a:off x="503174" y="5293188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" name="椭圆 86"/>
            <p:cNvSpPr>
              <a:spLocks noChangeAspect="1"/>
            </p:cNvSpPr>
            <p:nvPr/>
          </p:nvSpPr>
          <p:spPr>
            <a:xfrm rot="9900000">
              <a:off x="11408279" y="2635878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" name="椭圆 87"/>
            <p:cNvSpPr>
              <a:spLocks noChangeAspect="1"/>
            </p:cNvSpPr>
            <p:nvPr/>
          </p:nvSpPr>
          <p:spPr>
            <a:xfrm rot="9900000">
              <a:off x="11393289" y="156175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9" name="椭圆 88"/>
            <p:cNvSpPr>
              <a:spLocks noChangeAspect="1"/>
            </p:cNvSpPr>
            <p:nvPr/>
          </p:nvSpPr>
          <p:spPr>
            <a:xfrm rot="9900000">
              <a:off x="10841196" y="973396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0" name="椭圆 89"/>
            <p:cNvSpPr>
              <a:spLocks noChangeAspect="1"/>
            </p:cNvSpPr>
            <p:nvPr/>
          </p:nvSpPr>
          <p:spPr>
            <a:xfrm rot="9900000">
              <a:off x="10866880" y="158447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1" name="椭圆 90"/>
            <p:cNvSpPr>
              <a:spLocks noChangeAspect="1"/>
            </p:cNvSpPr>
            <p:nvPr/>
          </p:nvSpPr>
          <p:spPr>
            <a:xfrm rot="9900000">
              <a:off x="10173601" y="143463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2" name="椭圆 91"/>
            <p:cNvSpPr>
              <a:spLocks noChangeAspect="1"/>
            </p:cNvSpPr>
            <p:nvPr/>
          </p:nvSpPr>
          <p:spPr>
            <a:xfrm rot="9900000">
              <a:off x="9146872" y="1405697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3" name="椭圆 92"/>
            <p:cNvSpPr>
              <a:spLocks noChangeAspect="1"/>
            </p:cNvSpPr>
            <p:nvPr/>
          </p:nvSpPr>
          <p:spPr>
            <a:xfrm rot="9900000">
              <a:off x="8479540" y="1932932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4" name="椭圆 93"/>
            <p:cNvSpPr>
              <a:spLocks noChangeAspect="1"/>
            </p:cNvSpPr>
            <p:nvPr/>
          </p:nvSpPr>
          <p:spPr>
            <a:xfrm rot="9900000">
              <a:off x="7825734" y="2142632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5" name="椭圆 94"/>
            <p:cNvSpPr>
              <a:spLocks noChangeAspect="1"/>
            </p:cNvSpPr>
            <p:nvPr/>
          </p:nvSpPr>
          <p:spPr>
            <a:xfrm rot="9900000">
              <a:off x="7647494" y="2740966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6" name="椭圆 95"/>
            <p:cNvSpPr>
              <a:spLocks noChangeAspect="1"/>
            </p:cNvSpPr>
            <p:nvPr/>
          </p:nvSpPr>
          <p:spPr>
            <a:xfrm rot="9900000">
              <a:off x="7326955" y="2182599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7" name="椭圆 96"/>
            <p:cNvSpPr>
              <a:spLocks noChangeAspect="1"/>
            </p:cNvSpPr>
            <p:nvPr/>
          </p:nvSpPr>
          <p:spPr>
            <a:xfrm rot="9900000">
              <a:off x="7147656" y="287818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8" name="椭圆 97"/>
            <p:cNvSpPr>
              <a:spLocks noChangeAspect="1"/>
            </p:cNvSpPr>
            <p:nvPr/>
          </p:nvSpPr>
          <p:spPr>
            <a:xfrm rot="9900000">
              <a:off x="6874826" y="2408932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9" name="椭圆 98"/>
            <p:cNvSpPr>
              <a:spLocks noChangeAspect="1"/>
            </p:cNvSpPr>
            <p:nvPr/>
          </p:nvSpPr>
          <p:spPr>
            <a:xfrm rot="9900000">
              <a:off x="6800412" y="2735386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" name="椭圆 99"/>
            <p:cNvSpPr>
              <a:spLocks noChangeAspect="1"/>
            </p:cNvSpPr>
            <p:nvPr/>
          </p:nvSpPr>
          <p:spPr>
            <a:xfrm rot="9900000">
              <a:off x="5546859" y="1840908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1" name="椭圆 100"/>
            <p:cNvSpPr>
              <a:spLocks noChangeAspect="1"/>
            </p:cNvSpPr>
            <p:nvPr/>
          </p:nvSpPr>
          <p:spPr>
            <a:xfrm rot="9900000">
              <a:off x="5017331" y="2898391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2" name="椭圆 101"/>
            <p:cNvSpPr>
              <a:spLocks noChangeAspect="1"/>
            </p:cNvSpPr>
            <p:nvPr/>
          </p:nvSpPr>
          <p:spPr>
            <a:xfrm rot="9900000">
              <a:off x="4951260" y="357185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3" name="椭圆 102"/>
            <p:cNvSpPr>
              <a:spLocks noChangeAspect="1"/>
            </p:cNvSpPr>
            <p:nvPr/>
          </p:nvSpPr>
          <p:spPr>
            <a:xfrm rot="9900000">
              <a:off x="4260048" y="308257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" name="椭圆 103"/>
            <p:cNvSpPr>
              <a:spLocks noChangeAspect="1"/>
            </p:cNvSpPr>
            <p:nvPr/>
          </p:nvSpPr>
          <p:spPr>
            <a:xfrm rot="9900000">
              <a:off x="4228003" y="337515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5" name="椭圆 104"/>
            <p:cNvSpPr>
              <a:spLocks noChangeAspect="1"/>
            </p:cNvSpPr>
            <p:nvPr/>
          </p:nvSpPr>
          <p:spPr>
            <a:xfrm rot="9900000">
              <a:off x="4037411" y="3988731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6" name="椭圆 105"/>
            <p:cNvSpPr>
              <a:spLocks noChangeAspect="1"/>
            </p:cNvSpPr>
            <p:nvPr/>
          </p:nvSpPr>
          <p:spPr>
            <a:xfrm rot="9900000">
              <a:off x="3705789" y="356810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7" name="椭圆 106"/>
            <p:cNvSpPr>
              <a:spLocks noChangeAspect="1"/>
            </p:cNvSpPr>
            <p:nvPr/>
          </p:nvSpPr>
          <p:spPr>
            <a:xfrm rot="9900000">
              <a:off x="3070587" y="3258397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8" name="椭圆 107"/>
            <p:cNvSpPr>
              <a:spLocks noChangeAspect="1"/>
            </p:cNvSpPr>
            <p:nvPr/>
          </p:nvSpPr>
          <p:spPr>
            <a:xfrm rot="9900000">
              <a:off x="2787821" y="315995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9" name="椭圆 108"/>
            <p:cNvSpPr>
              <a:spLocks noChangeAspect="1"/>
            </p:cNvSpPr>
            <p:nvPr/>
          </p:nvSpPr>
          <p:spPr>
            <a:xfrm rot="9900000">
              <a:off x="1981409" y="3486469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0" name="椭圆 109"/>
            <p:cNvSpPr>
              <a:spLocks noChangeAspect="1"/>
            </p:cNvSpPr>
            <p:nvPr/>
          </p:nvSpPr>
          <p:spPr>
            <a:xfrm rot="9900000">
              <a:off x="1501428" y="4133277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1" name="椭圆 110"/>
            <p:cNvSpPr>
              <a:spLocks noChangeAspect="1"/>
            </p:cNvSpPr>
            <p:nvPr/>
          </p:nvSpPr>
          <p:spPr>
            <a:xfrm rot="9900000">
              <a:off x="1269167" y="3855297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2" name="椭圆 111"/>
            <p:cNvSpPr>
              <a:spLocks noChangeAspect="1"/>
            </p:cNvSpPr>
            <p:nvPr/>
          </p:nvSpPr>
          <p:spPr>
            <a:xfrm rot="9900000">
              <a:off x="1297928" y="443183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3" name="椭圆 112"/>
            <p:cNvSpPr>
              <a:spLocks noChangeAspect="1"/>
            </p:cNvSpPr>
            <p:nvPr/>
          </p:nvSpPr>
          <p:spPr>
            <a:xfrm rot="9900000">
              <a:off x="692897" y="4381959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14" name="组合 113"/>
          <p:cNvGrpSpPr/>
          <p:nvPr/>
        </p:nvGrpSpPr>
        <p:grpSpPr>
          <a:xfrm rot="8939705">
            <a:off x="-1262364" y="-1270728"/>
            <a:ext cx="7333224" cy="3027276"/>
            <a:chOff x="227126" y="973396"/>
            <a:chExt cx="11749672" cy="4767223"/>
          </a:xfrm>
        </p:grpSpPr>
        <p:sp>
          <p:nvSpPr>
            <p:cNvPr id="115" name="任意多边形 114"/>
            <p:cNvSpPr/>
            <p:nvPr/>
          </p:nvSpPr>
          <p:spPr>
            <a:xfrm rot="9900000">
              <a:off x="227126" y="1798528"/>
              <a:ext cx="11749672" cy="3261373"/>
            </a:xfrm>
            <a:custGeom>
              <a:avLst/>
              <a:gdLst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845800 w 12153900"/>
                <a:gd name="connsiteY92" fmla="*/ 406400 h 3530600"/>
                <a:gd name="connsiteX93" fmla="*/ 10896600 w 12153900"/>
                <a:gd name="connsiteY93" fmla="*/ 12700 h 3530600"/>
                <a:gd name="connsiteX94" fmla="*/ 10998200 w 12153900"/>
                <a:gd name="connsiteY94" fmla="*/ 787400 h 3530600"/>
                <a:gd name="connsiteX95" fmla="*/ 11201400 w 12153900"/>
                <a:gd name="connsiteY95" fmla="*/ 3124200 h 3530600"/>
                <a:gd name="connsiteX96" fmla="*/ 11328400 w 12153900"/>
                <a:gd name="connsiteY96" fmla="*/ 2171700 h 3530600"/>
                <a:gd name="connsiteX97" fmla="*/ 11442700 w 12153900"/>
                <a:gd name="connsiteY97" fmla="*/ 1968500 h 3530600"/>
                <a:gd name="connsiteX98" fmla="*/ 11493500 w 12153900"/>
                <a:gd name="connsiteY98" fmla="*/ 2019300 h 3530600"/>
                <a:gd name="connsiteX99" fmla="*/ 11531600 w 12153900"/>
                <a:gd name="connsiteY99" fmla="*/ 1308100 h 3530600"/>
                <a:gd name="connsiteX100" fmla="*/ 11633200 w 12153900"/>
                <a:gd name="connsiteY100" fmla="*/ 1447800 h 3530600"/>
                <a:gd name="connsiteX101" fmla="*/ 11760200 w 12153900"/>
                <a:gd name="connsiteY101" fmla="*/ 2717800 h 3530600"/>
                <a:gd name="connsiteX102" fmla="*/ 11874500 w 12153900"/>
                <a:gd name="connsiteY102" fmla="*/ 2438400 h 3530600"/>
                <a:gd name="connsiteX103" fmla="*/ 11938000 w 12153900"/>
                <a:gd name="connsiteY103" fmla="*/ 2781300 h 3530600"/>
                <a:gd name="connsiteX104" fmla="*/ 12153900 w 12153900"/>
                <a:gd name="connsiteY104" fmla="*/ 1778000 h 3530600"/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896600 w 12153900"/>
                <a:gd name="connsiteY92" fmla="*/ 12700 h 3530600"/>
                <a:gd name="connsiteX93" fmla="*/ 10998200 w 12153900"/>
                <a:gd name="connsiteY93" fmla="*/ 787400 h 3530600"/>
                <a:gd name="connsiteX94" fmla="*/ 11201400 w 12153900"/>
                <a:gd name="connsiteY94" fmla="*/ 3124200 h 3530600"/>
                <a:gd name="connsiteX95" fmla="*/ 11328400 w 12153900"/>
                <a:gd name="connsiteY95" fmla="*/ 2171700 h 3530600"/>
                <a:gd name="connsiteX96" fmla="*/ 11442700 w 12153900"/>
                <a:gd name="connsiteY96" fmla="*/ 1968500 h 3530600"/>
                <a:gd name="connsiteX97" fmla="*/ 11493500 w 12153900"/>
                <a:gd name="connsiteY97" fmla="*/ 2019300 h 3530600"/>
                <a:gd name="connsiteX98" fmla="*/ 11531600 w 12153900"/>
                <a:gd name="connsiteY98" fmla="*/ 1308100 h 3530600"/>
                <a:gd name="connsiteX99" fmla="*/ 11633200 w 12153900"/>
                <a:gd name="connsiteY99" fmla="*/ 1447800 h 3530600"/>
                <a:gd name="connsiteX100" fmla="*/ 11760200 w 12153900"/>
                <a:gd name="connsiteY100" fmla="*/ 2717800 h 3530600"/>
                <a:gd name="connsiteX101" fmla="*/ 11874500 w 12153900"/>
                <a:gd name="connsiteY101" fmla="*/ 2438400 h 3530600"/>
                <a:gd name="connsiteX102" fmla="*/ 11938000 w 12153900"/>
                <a:gd name="connsiteY102" fmla="*/ 2781300 h 3530600"/>
                <a:gd name="connsiteX103" fmla="*/ 12153900 w 12153900"/>
                <a:gd name="connsiteY103" fmla="*/ 1778000 h 3530600"/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998200 w 12153900"/>
                <a:gd name="connsiteY92" fmla="*/ 787400 h 3530600"/>
                <a:gd name="connsiteX93" fmla="*/ 11201400 w 12153900"/>
                <a:gd name="connsiteY93" fmla="*/ 3124200 h 3530600"/>
                <a:gd name="connsiteX94" fmla="*/ 11328400 w 12153900"/>
                <a:gd name="connsiteY94" fmla="*/ 2171700 h 3530600"/>
                <a:gd name="connsiteX95" fmla="*/ 11442700 w 12153900"/>
                <a:gd name="connsiteY95" fmla="*/ 1968500 h 3530600"/>
                <a:gd name="connsiteX96" fmla="*/ 11493500 w 12153900"/>
                <a:gd name="connsiteY96" fmla="*/ 2019300 h 3530600"/>
                <a:gd name="connsiteX97" fmla="*/ 11531600 w 12153900"/>
                <a:gd name="connsiteY97" fmla="*/ 1308100 h 3530600"/>
                <a:gd name="connsiteX98" fmla="*/ 11633200 w 12153900"/>
                <a:gd name="connsiteY98" fmla="*/ 1447800 h 3530600"/>
                <a:gd name="connsiteX99" fmla="*/ 11760200 w 12153900"/>
                <a:gd name="connsiteY99" fmla="*/ 2717800 h 3530600"/>
                <a:gd name="connsiteX100" fmla="*/ 11874500 w 12153900"/>
                <a:gd name="connsiteY100" fmla="*/ 2438400 h 3530600"/>
                <a:gd name="connsiteX101" fmla="*/ 11938000 w 12153900"/>
                <a:gd name="connsiteY101" fmla="*/ 2781300 h 3530600"/>
                <a:gd name="connsiteX102" fmla="*/ 12153900 w 12153900"/>
                <a:gd name="connsiteY102" fmla="*/ 1778000 h 35306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2565400 h 3365500"/>
                <a:gd name="connsiteX82" fmla="*/ 9626600 w 12153900"/>
                <a:gd name="connsiteY82" fmla="*/ 2400300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1317172 h 3365500"/>
                <a:gd name="connsiteX82" fmla="*/ 9626600 w 12153900"/>
                <a:gd name="connsiteY82" fmla="*/ 2400300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1317172 h 3365500"/>
                <a:gd name="connsiteX82" fmla="*/ 9711630 w 12153900"/>
                <a:gd name="connsiteY82" fmla="*/ 1210128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077700"/>
                <a:gd name="connsiteY0" fmla="*/ 1778000 h 3365500"/>
                <a:gd name="connsiteX1" fmla="*/ 63500 w 12077700"/>
                <a:gd name="connsiteY1" fmla="*/ 1320800 h 3365500"/>
                <a:gd name="connsiteX2" fmla="*/ 241300 w 12077700"/>
                <a:gd name="connsiteY2" fmla="*/ 3365500 h 3365500"/>
                <a:gd name="connsiteX3" fmla="*/ 419100 w 12077700"/>
                <a:gd name="connsiteY3" fmla="*/ 1511300 h 3365500"/>
                <a:gd name="connsiteX4" fmla="*/ 508000 w 12077700"/>
                <a:gd name="connsiteY4" fmla="*/ 2159000 h 3365500"/>
                <a:gd name="connsiteX5" fmla="*/ 660400 w 12077700"/>
                <a:gd name="connsiteY5" fmla="*/ 787400 h 3365500"/>
                <a:gd name="connsiteX6" fmla="*/ 838200 w 12077700"/>
                <a:gd name="connsiteY6" fmla="*/ 2527300 h 3365500"/>
                <a:gd name="connsiteX7" fmla="*/ 965200 w 12077700"/>
                <a:gd name="connsiteY7" fmla="*/ 1270000 h 3365500"/>
                <a:gd name="connsiteX8" fmla="*/ 1054100 w 12077700"/>
                <a:gd name="connsiteY8" fmla="*/ 1447800 h 3365500"/>
                <a:gd name="connsiteX9" fmla="*/ 1117600 w 12077700"/>
                <a:gd name="connsiteY9" fmla="*/ 2120900 h 3365500"/>
                <a:gd name="connsiteX10" fmla="*/ 1206500 w 12077700"/>
                <a:gd name="connsiteY10" fmla="*/ 1968500 h 3365500"/>
                <a:gd name="connsiteX11" fmla="*/ 1231900 w 12077700"/>
                <a:gd name="connsiteY11" fmla="*/ 1803400 h 3365500"/>
                <a:gd name="connsiteX12" fmla="*/ 1397000 w 12077700"/>
                <a:gd name="connsiteY12" fmla="*/ 2844800 h 3365500"/>
                <a:gd name="connsiteX13" fmla="*/ 1498600 w 12077700"/>
                <a:gd name="connsiteY13" fmla="*/ 2235200 h 3365500"/>
                <a:gd name="connsiteX14" fmla="*/ 1638300 w 12077700"/>
                <a:gd name="connsiteY14" fmla="*/ 2959100 h 3365500"/>
                <a:gd name="connsiteX15" fmla="*/ 1841500 w 12077700"/>
                <a:gd name="connsiteY15" fmla="*/ 1612900 h 3365500"/>
                <a:gd name="connsiteX16" fmla="*/ 1968500 w 12077700"/>
                <a:gd name="connsiteY16" fmla="*/ 2133600 h 3365500"/>
                <a:gd name="connsiteX17" fmla="*/ 2070100 w 12077700"/>
                <a:gd name="connsiteY17" fmla="*/ 2209800 h 3365500"/>
                <a:gd name="connsiteX18" fmla="*/ 2209800 w 12077700"/>
                <a:gd name="connsiteY18" fmla="*/ 1028700 h 3365500"/>
                <a:gd name="connsiteX19" fmla="*/ 2273300 w 12077700"/>
                <a:gd name="connsiteY19" fmla="*/ 558800 h 3365500"/>
                <a:gd name="connsiteX20" fmla="*/ 2438400 w 12077700"/>
                <a:gd name="connsiteY20" fmla="*/ 1244600 h 3365500"/>
                <a:gd name="connsiteX21" fmla="*/ 2501900 w 12077700"/>
                <a:gd name="connsiteY21" fmla="*/ 1790700 h 3365500"/>
                <a:gd name="connsiteX22" fmla="*/ 2679700 w 12077700"/>
                <a:gd name="connsiteY22" fmla="*/ 2857500 h 3365500"/>
                <a:gd name="connsiteX23" fmla="*/ 2806700 w 12077700"/>
                <a:gd name="connsiteY23" fmla="*/ 1612900 h 3365500"/>
                <a:gd name="connsiteX24" fmla="*/ 3048000 w 12077700"/>
                <a:gd name="connsiteY24" fmla="*/ 1231900 h 3365500"/>
                <a:gd name="connsiteX25" fmla="*/ 3111500 w 12077700"/>
                <a:gd name="connsiteY25" fmla="*/ 1701800 h 3365500"/>
                <a:gd name="connsiteX26" fmla="*/ 3251200 w 12077700"/>
                <a:gd name="connsiteY26" fmla="*/ 2527300 h 3365500"/>
                <a:gd name="connsiteX27" fmla="*/ 3365500 w 12077700"/>
                <a:gd name="connsiteY27" fmla="*/ 2108200 h 3365500"/>
                <a:gd name="connsiteX28" fmla="*/ 3632200 w 12077700"/>
                <a:gd name="connsiteY28" fmla="*/ 965200 h 3365500"/>
                <a:gd name="connsiteX29" fmla="*/ 3771900 w 12077700"/>
                <a:gd name="connsiteY29" fmla="*/ 2413000 h 3365500"/>
                <a:gd name="connsiteX30" fmla="*/ 3949700 w 12077700"/>
                <a:gd name="connsiteY30" fmla="*/ 2057400 h 3365500"/>
                <a:gd name="connsiteX31" fmla="*/ 4064000 w 12077700"/>
                <a:gd name="connsiteY31" fmla="*/ 2578100 h 3365500"/>
                <a:gd name="connsiteX32" fmla="*/ 4152900 w 12077700"/>
                <a:gd name="connsiteY32" fmla="*/ 2298700 h 3365500"/>
                <a:gd name="connsiteX33" fmla="*/ 4229100 w 12077700"/>
                <a:gd name="connsiteY33" fmla="*/ 2286000 h 3365500"/>
                <a:gd name="connsiteX34" fmla="*/ 4305300 w 12077700"/>
                <a:gd name="connsiteY34" fmla="*/ 2540000 h 3365500"/>
                <a:gd name="connsiteX35" fmla="*/ 4457700 w 12077700"/>
                <a:gd name="connsiteY35" fmla="*/ 1905000 h 3365500"/>
                <a:gd name="connsiteX36" fmla="*/ 4635500 w 12077700"/>
                <a:gd name="connsiteY36" fmla="*/ 2451100 h 3365500"/>
                <a:gd name="connsiteX37" fmla="*/ 4699000 w 12077700"/>
                <a:gd name="connsiteY37" fmla="*/ 2247900 h 3365500"/>
                <a:gd name="connsiteX38" fmla="*/ 4838700 w 12077700"/>
                <a:gd name="connsiteY38" fmla="*/ 190500 h 3365500"/>
                <a:gd name="connsiteX39" fmla="*/ 4902200 w 12077700"/>
                <a:gd name="connsiteY39" fmla="*/ 0 h 3365500"/>
                <a:gd name="connsiteX40" fmla="*/ 5029200 w 12077700"/>
                <a:gd name="connsiteY40" fmla="*/ 292100 h 3365500"/>
                <a:gd name="connsiteX41" fmla="*/ 5181600 w 12077700"/>
                <a:gd name="connsiteY41" fmla="*/ 1663700 h 3365500"/>
                <a:gd name="connsiteX42" fmla="*/ 5295900 w 12077700"/>
                <a:gd name="connsiteY42" fmla="*/ 3340100 h 3365500"/>
                <a:gd name="connsiteX43" fmla="*/ 5562600 w 12077700"/>
                <a:gd name="connsiteY43" fmla="*/ 1371600 h 3365500"/>
                <a:gd name="connsiteX44" fmla="*/ 5651500 w 12077700"/>
                <a:gd name="connsiteY44" fmla="*/ 1397000 h 3365500"/>
                <a:gd name="connsiteX45" fmla="*/ 5689600 w 12077700"/>
                <a:gd name="connsiteY45" fmla="*/ 952500 h 3365500"/>
                <a:gd name="connsiteX46" fmla="*/ 5842000 w 12077700"/>
                <a:gd name="connsiteY46" fmla="*/ 2476500 h 3365500"/>
                <a:gd name="connsiteX47" fmla="*/ 5930900 w 12077700"/>
                <a:gd name="connsiteY47" fmla="*/ 2222500 h 3365500"/>
                <a:gd name="connsiteX48" fmla="*/ 6032500 w 12077700"/>
                <a:gd name="connsiteY48" fmla="*/ 2057400 h 3365500"/>
                <a:gd name="connsiteX49" fmla="*/ 6121400 w 12077700"/>
                <a:gd name="connsiteY49" fmla="*/ 2120900 h 3365500"/>
                <a:gd name="connsiteX50" fmla="*/ 6273800 w 12077700"/>
                <a:gd name="connsiteY50" fmla="*/ 1435100 h 3365500"/>
                <a:gd name="connsiteX51" fmla="*/ 6451600 w 12077700"/>
                <a:gd name="connsiteY51" fmla="*/ 2501900 h 3365500"/>
                <a:gd name="connsiteX52" fmla="*/ 6527800 w 12077700"/>
                <a:gd name="connsiteY52" fmla="*/ 2235200 h 3365500"/>
                <a:gd name="connsiteX53" fmla="*/ 6629400 w 12077700"/>
                <a:gd name="connsiteY53" fmla="*/ 2349500 h 3365500"/>
                <a:gd name="connsiteX54" fmla="*/ 6781800 w 12077700"/>
                <a:gd name="connsiteY54" fmla="*/ 1676400 h 3365500"/>
                <a:gd name="connsiteX55" fmla="*/ 6934200 w 12077700"/>
                <a:gd name="connsiteY55" fmla="*/ 2171700 h 3365500"/>
                <a:gd name="connsiteX56" fmla="*/ 6997700 w 12077700"/>
                <a:gd name="connsiteY56" fmla="*/ 1955800 h 3365500"/>
                <a:gd name="connsiteX57" fmla="*/ 7073900 w 12077700"/>
                <a:gd name="connsiteY57" fmla="*/ 1943100 h 3365500"/>
                <a:gd name="connsiteX58" fmla="*/ 7188200 w 12077700"/>
                <a:gd name="connsiteY58" fmla="*/ 2628900 h 3365500"/>
                <a:gd name="connsiteX59" fmla="*/ 7327900 w 12077700"/>
                <a:gd name="connsiteY59" fmla="*/ 2641600 h 3365500"/>
                <a:gd name="connsiteX60" fmla="*/ 7366000 w 12077700"/>
                <a:gd name="connsiteY60" fmla="*/ 2540000 h 3365500"/>
                <a:gd name="connsiteX61" fmla="*/ 7404100 w 12077700"/>
                <a:gd name="connsiteY61" fmla="*/ 2692400 h 3365500"/>
                <a:gd name="connsiteX62" fmla="*/ 7505700 w 12077700"/>
                <a:gd name="connsiteY62" fmla="*/ 2806700 h 3365500"/>
                <a:gd name="connsiteX63" fmla="*/ 7708900 w 12077700"/>
                <a:gd name="connsiteY63" fmla="*/ 279400 h 3365500"/>
                <a:gd name="connsiteX64" fmla="*/ 7810500 w 12077700"/>
                <a:gd name="connsiteY64" fmla="*/ 330200 h 3365500"/>
                <a:gd name="connsiteX65" fmla="*/ 7899400 w 12077700"/>
                <a:gd name="connsiteY65" fmla="*/ 952500 h 3365500"/>
                <a:gd name="connsiteX66" fmla="*/ 8140700 w 12077700"/>
                <a:gd name="connsiteY66" fmla="*/ 2692400 h 3365500"/>
                <a:gd name="connsiteX67" fmla="*/ 8293100 w 12077700"/>
                <a:gd name="connsiteY67" fmla="*/ 1612900 h 3365500"/>
                <a:gd name="connsiteX68" fmla="*/ 8382000 w 12077700"/>
                <a:gd name="connsiteY68" fmla="*/ 2082800 h 3365500"/>
                <a:gd name="connsiteX69" fmla="*/ 8483600 w 12077700"/>
                <a:gd name="connsiteY69" fmla="*/ 1689100 h 3365500"/>
                <a:gd name="connsiteX70" fmla="*/ 8534400 w 12077700"/>
                <a:gd name="connsiteY70" fmla="*/ 1257300 h 3365500"/>
                <a:gd name="connsiteX71" fmla="*/ 8597900 w 12077700"/>
                <a:gd name="connsiteY71" fmla="*/ 2197100 h 3365500"/>
                <a:gd name="connsiteX72" fmla="*/ 8712200 w 12077700"/>
                <a:gd name="connsiteY72" fmla="*/ 2527300 h 3365500"/>
                <a:gd name="connsiteX73" fmla="*/ 8801100 w 12077700"/>
                <a:gd name="connsiteY73" fmla="*/ 1968500 h 3365500"/>
                <a:gd name="connsiteX74" fmla="*/ 8928100 w 12077700"/>
                <a:gd name="connsiteY74" fmla="*/ 2146300 h 3365500"/>
                <a:gd name="connsiteX75" fmla="*/ 9080500 w 12077700"/>
                <a:gd name="connsiteY75" fmla="*/ 1257300 h 3365500"/>
                <a:gd name="connsiteX76" fmla="*/ 9220200 w 12077700"/>
                <a:gd name="connsiteY76" fmla="*/ 2171700 h 3365500"/>
                <a:gd name="connsiteX77" fmla="*/ 9271000 w 12077700"/>
                <a:gd name="connsiteY77" fmla="*/ 2044700 h 3365500"/>
                <a:gd name="connsiteX78" fmla="*/ 9309100 w 12077700"/>
                <a:gd name="connsiteY78" fmla="*/ 2171700 h 3365500"/>
                <a:gd name="connsiteX79" fmla="*/ 9347200 w 12077700"/>
                <a:gd name="connsiteY79" fmla="*/ 2032000 h 3365500"/>
                <a:gd name="connsiteX80" fmla="*/ 9499600 w 12077700"/>
                <a:gd name="connsiteY80" fmla="*/ 1317172 h 3365500"/>
                <a:gd name="connsiteX81" fmla="*/ 9635430 w 12077700"/>
                <a:gd name="connsiteY81" fmla="*/ 1210128 h 3365500"/>
                <a:gd name="connsiteX82" fmla="*/ 9664700 w 12077700"/>
                <a:gd name="connsiteY82" fmla="*/ 2159000 h 3365500"/>
                <a:gd name="connsiteX83" fmla="*/ 9715500 w 12077700"/>
                <a:gd name="connsiteY83" fmla="*/ 2362200 h 3365500"/>
                <a:gd name="connsiteX84" fmla="*/ 9804400 w 12077700"/>
                <a:gd name="connsiteY84" fmla="*/ 2184400 h 3365500"/>
                <a:gd name="connsiteX85" fmla="*/ 9906000 w 12077700"/>
                <a:gd name="connsiteY85" fmla="*/ 1917700 h 3365500"/>
                <a:gd name="connsiteX86" fmla="*/ 10071100 w 12077700"/>
                <a:gd name="connsiteY86" fmla="*/ 2184400 h 3365500"/>
                <a:gd name="connsiteX87" fmla="*/ 10223500 w 12077700"/>
                <a:gd name="connsiteY87" fmla="*/ 2336800 h 3365500"/>
                <a:gd name="connsiteX88" fmla="*/ 10452100 w 12077700"/>
                <a:gd name="connsiteY88" fmla="*/ 2603500 h 3365500"/>
                <a:gd name="connsiteX89" fmla="*/ 10668000 w 12077700"/>
                <a:gd name="connsiteY89" fmla="*/ 812800 h 3365500"/>
                <a:gd name="connsiteX90" fmla="*/ 10835857 w 12077700"/>
                <a:gd name="connsiteY90" fmla="*/ 190500 h 3365500"/>
                <a:gd name="connsiteX91" fmla="*/ 10922000 w 12077700"/>
                <a:gd name="connsiteY91" fmla="*/ 622300 h 3365500"/>
                <a:gd name="connsiteX92" fmla="*/ 11125200 w 12077700"/>
                <a:gd name="connsiteY92" fmla="*/ 2959100 h 3365500"/>
                <a:gd name="connsiteX93" fmla="*/ 11252200 w 12077700"/>
                <a:gd name="connsiteY93" fmla="*/ 2006600 h 3365500"/>
                <a:gd name="connsiteX94" fmla="*/ 11366500 w 12077700"/>
                <a:gd name="connsiteY94" fmla="*/ 1803400 h 3365500"/>
                <a:gd name="connsiteX95" fmla="*/ 11417300 w 12077700"/>
                <a:gd name="connsiteY95" fmla="*/ 1854200 h 3365500"/>
                <a:gd name="connsiteX96" fmla="*/ 11455400 w 12077700"/>
                <a:gd name="connsiteY96" fmla="*/ 1143000 h 3365500"/>
                <a:gd name="connsiteX97" fmla="*/ 11557000 w 12077700"/>
                <a:gd name="connsiteY97" fmla="*/ 1282700 h 3365500"/>
                <a:gd name="connsiteX98" fmla="*/ 11684000 w 12077700"/>
                <a:gd name="connsiteY98" fmla="*/ 2552700 h 3365500"/>
                <a:gd name="connsiteX99" fmla="*/ 11798300 w 12077700"/>
                <a:gd name="connsiteY99" fmla="*/ 2273300 h 3365500"/>
                <a:gd name="connsiteX100" fmla="*/ 11861800 w 12077700"/>
                <a:gd name="connsiteY100" fmla="*/ 2616200 h 3365500"/>
                <a:gd name="connsiteX101" fmla="*/ 12077700 w 12077700"/>
                <a:gd name="connsiteY101" fmla="*/ 1612900 h 3365500"/>
                <a:gd name="connsiteX0" fmla="*/ 0 w 12077700"/>
                <a:gd name="connsiteY0" fmla="*/ 1778000 h 3340100"/>
                <a:gd name="connsiteX1" fmla="*/ 63500 w 12077700"/>
                <a:gd name="connsiteY1" fmla="*/ 1320800 h 3340100"/>
                <a:gd name="connsiteX2" fmla="*/ 419100 w 12077700"/>
                <a:gd name="connsiteY2" fmla="*/ 1511300 h 3340100"/>
                <a:gd name="connsiteX3" fmla="*/ 508000 w 12077700"/>
                <a:gd name="connsiteY3" fmla="*/ 2159000 h 3340100"/>
                <a:gd name="connsiteX4" fmla="*/ 660400 w 12077700"/>
                <a:gd name="connsiteY4" fmla="*/ 787400 h 3340100"/>
                <a:gd name="connsiteX5" fmla="*/ 838200 w 12077700"/>
                <a:gd name="connsiteY5" fmla="*/ 2527300 h 3340100"/>
                <a:gd name="connsiteX6" fmla="*/ 965200 w 12077700"/>
                <a:gd name="connsiteY6" fmla="*/ 1270000 h 3340100"/>
                <a:gd name="connsiteX7" fmla="*/ 1054100 w 12077700"/>
                <a:gd name="connsiteY7" fmla="*/ 1447800 h 3340100"/>
                <a:gd name="connsiteX8" fmla="*/ 1117600 w 12077700"/>
                <a:gd name="connsiteY8" fmla="*/ 2120900 h 3340100"/>
                <a:gd name="connsiteX9" fmla="*/ 1206500 w 12077700"/>
                <a:gd name="connsiteY9" fmla="*/ 1968500 h 3340100"/>
                <a:gd name="connsiteX10" fmla="*/ 1231900 w 12077700"/>
                <a:gd name="connsiteY10" fmla="*/ 1803400 h 3340100"/>
                <a:gd name="connsiteX11" fmla="*/ 1397000 w 12077700"/>
                <a:gd name="connsiteY11" fmla="*/ 2844800 h 3340100"/>
                <a:gd name="connsiteX12" fmla="*/ 1498600 w 12077700"/>
                <a:gd name="connsiteY12" fmla="*/ 2235200 h 3340100"/>
                <a:gd name="connsiteX13" fmla="*/ 1638300 w 12077700"/>
                <a:gd name="connsiteY13" fmla="*/ 2959100 h 3340100"/>
                <a:gd name="connsiteX14" fmla="*/ 1841500 w 12077700"/>
                <a:gd name="connsiteY14" fmla="*/ 1612900 h 3340100"/>
                <a:gd name="connsiteX15" fmla="*/ 1968500 w 12077700"/>
                <a:gd name="connsiteY15" fmla="*/ 2133600 h 3340100"/>
                <a:gd name="connsiteX16" fmla="*/ 2070100 w 12077700"/>
                <a:gd name="connsiteY16" fmla="*/ 2209800 h 3340100"/>
                <a:gd name="connsiteX17" fmla="*/ 2209800 w 12077700"/>
                <a:gd name="connsiteY17" fmla="*/ 1028700 h 3340100"/>
                <a:gd name="connsiteX18" fmla="*/ 2273300 w 12077700"/>
                <a:gd name="connsiteY18" fmla="*/ 558800 h 3340100"/>
                <a:gd name="connsiteX19" fmla="*/ 2438400 w 12077700"/>
                <a:gd name="connsiteY19" fmla="*/ 1244600 h 3340100"/>
                <a:gd name="connsiteX20" fmla="*/ 2501900 w 12077700"/>
                <a:gd name="connsiteY20" fmla="*/ 1790700 h 3340100"/>
                <a:gd name="connsiteX21" fmla="*/ 2679700 w 12077700"/>
                <a:gd name="connsiteY21" fmla="*/ 2857500 h 3340100"/>
                <a:gd name="connsiteX22" fmla="*/ 2806700 w 12077700"/>
                <a:gd name="connsiteY22" fmla="*/ 1612900 h 3340100"/>
                <a:gd name="connsiteX23" fmla="*/ 3048000 w 12077700"/>
                <a:gd name="connsiteY23" fmla="*/ 1231900 h 3340100"/>
                <a:gd name="connsiteX24" fmla="*/ 3111500 w 12077700"/>
                <a:gd name="connsiteY24" fmla="*/ 1701800 h 3340100"/>
                <a:gd name="connsiteX25" fmla="*/ 3251200 w 12077700"/>
                <a:gd name="connsiteY25" fmla="*/ 2527300 h 3340100"/>
                <a:gd name="connsiteX26" fmla="*/ 3365500 w 12077700"/>
                <a:gd name="connsiteY26" fmla="*/ 2108200 h 3340100"/>
                <a:gd name="connsiteX27" fmla="*/ 3632200 w 12077700"/>
                <a:gd name="connsiteY27" fmla="*/ 965200 h 3340100"/>
                <a:gd name="connsiteX28" fmla="*/ 3771900 w 12077700"/>
                <a:gd name="connsiteY28" fmla="*/ 2413000 h 3340100"/>
                <a:gd name="connsiteX29" fmla="*/ 3949700 w 12077700"/>
                <a:gd name="connsiteY29" fmla="*/ 2057400 h 3340100"/>
                <a:gd name="connsiteX30" fmla="*/ 4064000 w 12077700"/>
                <a:gd name="connsiteY30" fmla="*/ 2578100 h 3340100"/>
                <a:gd name="connsiteX31" fmla="*/ 4152900 w 12077700"/>
                <a:gd name="connsiteY31" fmla="*/ 2298700 h 3340100"/>
                <a:gd name="connsiteX32" fmla="*/ 4229100 w 12077700"/>
                <a:gd name="connsiteY32" fmla="*/ 2286000 h 3340100"/>
                <a:gd name="connsiteX33" fmla="*/ 4305300 w 12077700"/>
                <a:gd name="connsiteY33" fmla="*/ 2540000 h 3340100"/>
                <a:gd name="connsiteX34" fmla="*/ 4457700 w 12077700"/>
                <a:gd name="connsiteY34" fmla="*/ 1905000 h 3340100"/>
                <a:gd name="connsiteX35" fmla="*/ 4635500 w 12077700"/>
                <a:gd name="connsiteY35" fmla="*/ 2451100 h 3340100"/>
                <a:gd name="connsiteX36" fmla="*/ 4699000 w 12077700"/>
                <a:gd name="connsiteY36" fmla="*/ 2247900 h 3340100"/>
                <a:gd name="connsiteX37" fmla="*/ 4838700 w 12077700"/>
                <a:gd name="connsiteY37" fmla="*/ 190500 h 3340100"/>
                <a:gd name="connsiteX38" fmla="*/ 4902200 w 12077700"/>
                <a:gd name="connsiteY38" fmla="*/ 0 h 3340100"/>
                <a:gd name="connsiteX39" fmla="*/ 5029200 w 12077700"/>
                <a:gd name="connsiteY39" fmla="*/ 292100 h 3340100"/>
                <a:gd name="connsiteX40" fmla="*/ 5181600 w 12077700"/>
                <a:gd name="connsiteY40" fmla="*/ 1663700 h 3340100"/>
                <a:gd name="connsiteX41" fmla="*/ 5295900 w 12077700"/>
                <a:gd name="connsiteY41" fmla="*/ 3340100 h 3340100"/>
                <a:gd name="connsiteX42" fmla="*/ 5562600 w 12077700"/>
                <a:gd name="connsiteY42" fmla="*/ 1371600 h 3340100"/>
                <a:gd name="connsiteX43" fmla="*/ 5651500 w 12077700"/>
                <a:gd name="connsiteY43" fmla="*/ 1397000 h 3340100"/>
                <a:gd name="connsiteX44" fmla="*/ 5689600 w 12077700"/>
                <a:gd name="connsiteY44" fmla="*/ 952500 h 3340100"/>
                <a:gd name="connsiteX45" fmla="*/ 5842000 w 12077700"/>
                <a:gd name="connsiteY45" fmla="*/ 2476500 h 3340100"/>
                <a:gd name="connsiteX46" fmla="*/ 5930900 w 12077700"/>
                <a:gd name="connsiteY46" fmla="*/ 2222500 h 3340100"/>
                <a:gd name="connsiteX47" fmla="*/ 6032500 w 12077700"/>
                <a:gd name="connsiteY47" fmla="*/ 2057400 h 3340100"/>
                <a:gd name="connsiteX48" fmla="*/ 6121400 w 12077700"/>
                <a:gd name="connsiteY48" fmla="*/ 2120900 h 3340100"/>
                <a:gd name="connsiteX49" fmla="*/ 6273800 w 12077700"/>
                <a:gd name="connsiteY49" fmla="*/ 1435100 h 3340100"/>
                <a:gd name="connsiteX50" fmla="*/ 6451600 w 12077700"/>
                <a:gd name="connsiteY50" fmla="*/ 2501900 h 3340100"/>
                <a:gd name="connsiteX51" fmla="*/ 6527800 w 12077700"/>
                <a:gd name="connsiteY51" fmla="*/ 2235200 h 3340100"/>
                <a:gd name="connsiteX52" fmla="*/ 6629400 w 12077700"/>
                <a:gd name="connsiteY52" fmla="*/ 2349500 h 3340100"/>
                <a:gd name="connsiteX53" fmla="*/ 6781800 w 12077700"/>
                <a:gd name="connsiteY53" fmla="*/ 1676400 h 3340100"/>
                <a:gd name="connsiteX54" fmla="*/ 6934200 w 12077700"/>
                <a:gd name="connsiteY54" fmla="*/ 2171700 h 3340100"/>
                <a:gd name="connsiteX55" fmla="*/ 6997700 w 12077700"/>
                <a:gd name="connsiteY55" fmla="*/ 1955800 h 3340100"/>
                <a:gd name="connsiteX56" fmla="*/ 7073900 w 12077700"/>
                <a:gd name="connsiteY56" fmla="*/ 1943100 h 3340100"/>
                <a:gd name="connsiteX57" fmla="*/ 7188200 w 12077700"/>
                <a:gd name="connsiteY57" fmla="*/ 2628900 h 3340100"/>
                <a:gd name="connsiteX58" fmla="*/ 7327900 w 12077700"/>
                <a:gd name="connsiteY58" fmla="*/ 2641600 h 3340100"/>
                <a:gd name="connsiteX59" fmla="*/ 7366000 w 12077700"/>
                <a:gd name="connsiteY59" fmla="*/ 2540000 h 3340100"/>
                <a:gd name="connsiteX60" fmla="*/ 7404100 w 12077700"/>
                <a:gd name="connsiteY60" fmla="*/ 2692400 h 3340100"/>
                <a:gd name="connsiteX61" fmla="*/ 7505700 w 12077700"/>
                <a:gd name="connsiteY61" fmla="*/ 2806700 h 3340100"/>
                <a:gd name="connsiteX62" fmla="*/ 7708900 w 12077700"/>
                <a:gd name="connsiteY62" fmla="*/ 279400 h 3340100"/>
                <a:gd name="connsiteX63" fmla="*/ 7810500 w 12077700"/>
                <a:gd name="connsiteY63" fmla="*/ 330200 h 3340100"/>
                <a:gd name="connsiteX64" fmla="*/ 7899400 w 12077700"/>
                <a:gd name="connsiteY64" fmla="*/ 952500 h 3340100"/>
                <a:gd name="connsiteX65" fmla="*/ 8140700 w 12077700"/>
                <a:gd name="connsiteY65" fmla="*/ 2692400 h 3340100"/>
                <a:gd name="connsiteX66" fmla="*/ 8293100 w 12077700"/>
                <a:gd name="connsiteY66" fmla="*/ 1612900 h 3340100"/>
                <a:gd name="connsiteX67" fmla="*/ 8382000 w 12077700"/>
                <a:gd name="connsiteY67" fmla="*/ 2082800 h 3340100"/>
                <a:gd name="connsiteX68" fmla="*/ 8483600 w 12077700"/>
                <a:gd name="connsiteY68" fmla="*/ 1689100 h 3340100"/>
                <a:gd name="connsiteX69" fmla="*/ 8534400 w 12077700"/>
                <a:gd name="connsiteY69" fmla="*/ 1257300 h 3340100"/>
                <a:gd name="connsiteX70" fmla="*/ 8597900 w 12077700"/>
                <a:gd name="connsiteY70" fmla="*/ 2197100 h 3340100"/>
                <a:gd name="connsiteX71" fmla="*/ 8712200 w 12077700"/>
                <a:gd name="connsiteY71" fmla="*/ 2527300 h 3340100"/>
                <a:gd name="connsiteX72" fmla="*/ 8801100 w 12077700"/>
                <a:gd name="connsiteY72" fmla="*/ 1968500 h 3340100"/>
                <a:gd name="connsiteX73" fmla="*/ 8928100 w 12077700"/>
                <a:gd name="connsiteY73" fmla="*/ 2146300 h 3340100"/>
                <a:gd name="connsiteX74" fmla="*/ 9080500 w 12077700"/>
                <a:gd name="connsiteY74" fmla="*/ 1257300 h 3340100"/>
                <a:gd name="connsiteX75" fmla="*/ 9220200 w 12077700"/>
                <a:gd name="connsiteY75" fmla="*/ 2171700 h 3340100"/>
                <a:gd name="connsiteX76" fmla="*/ 9271000 w 12077700"/>
                <a:gd name="connsiteY76" fmla="*/ 2044700 h 3340100"/>
                <a:gd name="connsiteX77" fmla="*/ 9309100 w 12077700"/>
                <a:gd name="connsiteY77" fmla="*/ 2171700 h 3340100"/>
                <a:gd name="connsiteX78" fmla="*/ 9347200 w 12077700"/>
                <a:gd name="connsiteY78" fmla="*/ 2032000 h 3340100"/>
                <a:gd name="connsiteX79" fmla="*/ 9499600 w 12077700"/>
                <a:gd name="connsiteY79" fmla="*/ 1317172 h 3340100"/>
                <a:gd name="connsiteX80" fmla="*/ 9635430 w 12077700"/>
                <a:gd name="connsiteY80" fmla="*/ 1210128 h 3340100"/>
                <a:gd name="connsiteX81" fmla="*/ 9664700 w 12077700"/>
                <a:gd name="connsiteY81" fmla="*/ 2159000 h 3340100"/>
                <a:gd name="connsiteX82" fmla="*/ 9715500 w 12077700"/>
                <a:gd name="connsiteY82" fmla="*/ 2362200 h 3340100"/>
                <a:gd name="connsiteX83" fmla="*/ 9804400 w 12077700"/>
                <a:gd name="connsiteY83" fmla="*/ 2184400 h 3340100"/>
                <a:gd name="connsiteX84" fmla="*/ 9906000 w 12077700"/>
                <a:gd name="connsiteY84" fmla="*/ 1917700 h 3340100"/>
                <a:gd name="connsiteX85" fmla="*/ 10071100 w 12077700"/>
                <a:gd name="connsiteY85" fmla="*/ 2184400 h 3340100"/>
                <a:gd name="connsiteX86" fmla="*/ 10223500 w 12077700"/>
                <a:gd name="connsiteY86" fmla="*/ 2336800 h 3340100"/>
                <a:gd name="connsiteX87" fmla="*/ 10452100 w 12077700"/>
                <a:gd name="connsiteY87" fmla="*/ 2603500 h 3340100"/>
                <a:gd name="connsiteX88" fmla="*/ 10668000 w 12077700"/>
                <a:gd name="connsiteY88" fmla="*/ 812800 h 3340100"/>
                <a:gd name="connsiteX89" fmla="*/ 10835857 w 12077700"/>
                <a:gd name="connsiteY89" fmla="*/ 190500 h 3340100"/>
                <a:gd name="connsiteX90" fmla="*/ 10922000 w 12077700"/>
                <a:gd name="connsiteY90" fmla="*/ 622300 h 3340100"/>
                <a:gd name="connsiteX91" fmla="*/ 11125200 w 12077700"/>
                <a:gd name="connsiteY91" fmla="*/ 2959100 h 3340100"/>
                <a:gd name="connsiteX92" fmla="*/ 11252200 w 12077700"/>
                <a:gd name="connsiteY92" fmla="*/ 2006600 h 3340100"/>
                <a:gd name="connsiteX93" fmla="*/ 11366500 w 12077700"/>
                <a:gd name="connsiteY93" fmla="*/ 1803400 h 3340100"/>
                <a:gd name="connsiteX94" fmla="*/ 11417300 w 12077700"/>
                <a:gd name="connsiteY94" fmla="*/ 1854200 h 3340100"/>
                <a:gd name="connsiteX95" fmla="*/ 11455400 w 12077700"/>
                <a:gd name="connsiteY95" fmla="*/ 1143000 h 3340100"/>
                <a:gd name="connsiteX96" fmla="*/ 11557000 w 12077700"/>
                <a:gd name="connsiteY96" fmla="*/ 1282700 h 3340100"/>
                <a:gd name="connsiteX97" fmla="*/ 11684000 w 12077700"/>
                <a:gd name="connsiteY97" fmla="*/ 2552700 h 3340100"/>
                <a:gd name="connsiteX98" fmla="*/ 11798300 w 12077700"/>
                <a:gd name="connsiteY98" fmla="*/ 2273300 h 3340100"/>
                <a:gd name="connsiteX99" fmla="*/ 11861800 w 12077700"/>
                <a:gd name="connsiteY99" fmla="*/ 2616200 h 3340100"/>
                <a:gd name="connsiteX100" fmla="*/ 12077700 w 12077700"/>
                <a:gd name="connsiteY100" fmla="*/ 1612900 h 3340100"/>
                <a:gd name="connsiteX0" fmla="*/ 0 w 12077700"/>
                <a:gd name="connsiteY0" fmla="*/ 1778000 h 3340100"/>
                <a:gd name="connsiteX1" fmla="*/ 419100 w 12077700"/>
                <a:gd name="connsiteY1" fmla="*/ 1511300 h 3340100"/>
                <a:gd name="connsiteX2" fmla="*/ 508000 w 12077700"/>
                <a:gd name="connsiteY2" fmla="*/ 2159000 h 3340100"/>
                <a:gd name="connsiteX3" fmla="*/ 660400 w 12077700"/>
                <a:gd name="connsiteY3" fmla="*/ 787400 h 3340100"/>
                <a:gd name="connsiteX4" fmla="*/ 838200 w 12077700"/>
                <a:gd name="connsiteY4" fmla="*/ 2527300 h 3340100"/>
                <a:gd name="connsiteX5" fmla="*/ 965200 w 12077700"/>
                <a:gd name="connsiteY5" fmla="*/ 1270000 h 3340100"/>
                <a:gd name="connsiteX6" fmla="*/ 1054100 w 12077700"/>
                <a:gd name="connsiteY6" fmla="*/ 1447800 h 3340100"/>
                <a:gd name="connsiteX7" fmla="*/ 1117600 w 12077700"/>
                <a:gd name="connsiteY7" fmla="*/ 2120900 h 3340100"/>
                <a:gd name="connsiteX8" fmla="*/ 1206500 w 12077700"/>
                <a:gd name="connsiteY8" fmla="*/ 1968500 h 3340100"/>
                <a:gd name="connsiteX9" fmla="*/ 1231900 w 12077700"/>
                <a:gd name="connsiteY9" fmla="*/ 1803400 h 3340100"/>
                <a:gd name="connsiteX10" fmla="*/ 1397000 w 12077700"/>
                <a:gd name="connsiteY10" fmla="*/ 2844800 h 3340100"/>
                <a:gd name="connsiteX11" fmla="*/ 1498600 w 12077700"/>
                <a:gd name="connsiteY11" fmla="*/ 2235200 h 3340100"/>
                <a:gd name="connsiteX12" fmla="*/ 1638300 w 12077700"/>
                <a:gd name="connsiteY12" fmla="*/ 2959100 h 3340100"/>
                <a:gd name="connsiteX13" fmla="*/ 1841500 w 12077700"/>
                <a:gd name="connsiteY13" fmla="*/ 1612900 h 3340100"/>
                <a:gd name="connsiteX14" fmla="*/ 1968500 w 12077700"/>
                <a:gd name="connsiteY14" fmla="*/ 2133600 h 3340100"/>
                <a:gd name="connsiteX15" fmla="*/ 2070100 w 12077700"/>
                <a:gd name="connsiteY15" fmla="*/ 2209800 h 3340100"/>
                <a:gd name="connsiteX16" fmla="*/ 2209800 w 12077700"/>
                <a:gd name="connsiteY16" fmla="*/ 1028700 h 3340100"/>
                <a:gd name="connsiteX17" fmla="*/ 2273300 w 12077700"/>
                <a:gd name="connsiteY17" fmla="*/ 558800 h 3340100"/>
                <a:gd name="connsiteX18" fmla="*/ 2438400 w 12077700"/>
                <a:gd name="connsiteY18" fmla="*/ 1244600 h 3340100"/>
                <a:gd name="connsiteX19" fmla="*/ 2501900 w 12077700"/>
                <a:gd name="connsiteY19" fmla="*/ 1790700 h 3340100"/>
                <a:gd name="connsiteX20" fmla="*/ 2679700 w 12077700"/>
                <a:gd name="connsiteY20" fmla="*/ 2857500 h 3340100"/>
                <a:gd name="connsiteX21" fmla="*/ 2806700 w 12077700"/>
                <a:gd name="connsiteY21" fmla="*/ 1612900 h 3340100"/>
                <a:gd name="connsiteX22" fmla="*/ 3048000 w 12077700"/>
                <a:gd name="connsiteY22" fmla="*/ 1231900 h 3340100"/>
                <a:gd name="connsiteX23" fmla="*/ 3111500 w 12077700"/>
                <a:gd name="connsiteY23" fmla="*/ 1701800 h 3340100"/>
                <a:gd name="connsiteX24" fmla="*/ 3251200 w 12077700"/>
                <a:gd name="connsiteY24" fmla="*/ 2527300 h 3340100"/>
                <a:gd name="connsiteX25" fmla="*/ 3365500 w 12077700"/>
                <a:gd name="connsiteY25" fmla="*/ 2108200 h 3340100"/>
                <a:gd name="connsiteX26" fmla="*/ 3632200 w 12077700"/>
                <a:gd name="connsiteY26" fmla="*/ 965200 h 3340100"/>
                <a:gd name="connsiteX27" fmla="*/ 3771900 w 12077700"/>
                <a:gd name="connsiteY27" fmla="*/ 2413000 h 3340100"/>
                <a:gd name="connsiteX28" fmla="*/ 3949700 w 12077700"/>
                <a:gd name="connsiteY28" fmla="*/ 2057400 h 3340100"/>
                <a:gd name="connsiteX29" fmla="*/ 4064000 w 12077700"/>
                <a:gd name="connsiteY29" fmla="*/ 2578100 h 3340100"/>
                <a:gd name="connsiteX30" fmla="*/ 4152900 w 12077700"/>
                <a:gd name="connsiteY30" fmla="*/ 2298700 h 3340100"/>
                <a:gd name="connsiteX31" fmla="*/ 4229100 w 12077700"/>
                <a:gd name="connsiteY31" fmla="*/ 2286000 h 3340100"/>
                <a:gd name="connsiteX32" fmla="*/ 4305300 w 12077700"/>
                <a:gd name="connsiteY32" fmla="*/ 2540000 h 3340100"/>
                <a:gd name="connsiteX33" fmla="*/ 4457700 w 12077700"/>
                <a:gd name="connsiteY33" fmla="*/ 1905000 h 3340100"/>
                <a:gd name="connsiteX34" fmla="*/ 4635500 w 12077700"/>
                <a:gd name="connsiteY34" fmla="*/ 2451100 h 3340100"/>
                <a:gd name="connsiteX35" fmla="*/ 4699000 w 12077700"/>
                <a:gd name="connsiteY35" fmla="*/ 2247900 h 3340100"/>
                <a:gd name="connsiteX36" fmla="*/ 4838700 w 12077700"/>
                <a:gd name="connsiteY36" fmla="*/ 190500 h 3340100"/>
                <a:gd name="connsiteX37" fmla="*/ 4902200 w 12077700"/>
                <a:gd name="connsiteY37" fmla="*/ 0 h 3340100"/>
                <a:gd name="connsiteX38" fmla="*/ 5029200 w 12077700"/>
                <a:gd name="connsiteY38" fmla="*/ 292100 h 3340100"/>
                <a:gd name="connsiteX39" fmla="*/ 5181600 w 12077700"/>
                <a:gd name="connsiteY39" fmla="*/ 1663700 h 3340100"/>
                <a:gd name="connsiteX40" fmla="*/ 5295900 w 12077700"/>
                <a:gd name="connsiteY40" fmla="*/ 3340100 h 3340100"/>
                <a:gd name="connsiteX41" fmla="*/ 5562600 w 12077700"/>
                <a:gd name="connsiteY41" fmla="*/ 1371600 h 3340100"/>
                <a:gd name="connsiteX42" fmla="*/ 5651500 w 12077700"/>
                <a:gd name="connsiteY42" fmla="*/ 1397000 h 3340100"/>
                <a:gd name="connsiteX43" fmla="*/ 5689600 w 12077700"/>
                <a:gd name="connsiteY43" fmla="*/ 952500 h 3340100"/>
                <a:gd name="connsiteX44" fmla="*/ 5842000 w 12077700"/>
                <a:gd name="connsiteY44" fmla="*/ 2476500 h 3340100"/>
                <a:gd name="connsiteX45" fmla="*/ 5930900 w 12077700"/>
                <a:gd name="connsiteY45" fmla="*/ 2222500 h 3340100"/>
                <a:gd name="connsiteX46" fmla="*/ 6032500 w 12077700"/>
                <a:gd name="connsiteY46" fmla="*/ 2057400 h 3340100"/>
                <a:gd name="connsiteX47" fmla="*/ 6121400 w 12077700"/>
                <a:gd name="connsiteY47" fmla="*/ 2120900 h 3340100"/>
                <a:gd name="connsiteX48" fmla="*/ 6273800 w 12077700"/>
                <a:gd name="connsiteY48" fmla="*/ 1435100 h 3340100"/>
                <a:gd name="connsiteX49" fmla="*/ 6451600 w 12077700"/>
                <a:gd name="connsiteY49" fmla="*/ 2501900 h 3340100"/>
                <a:gd name="connsiteX50" fmla="*/ 6527800 w 12077700"/>
                <a:gd name="connsiteY50" fmla="*/ 2235200 h 3340100"/>
                <a:gd name="connsiteX51" fmla="*/ 6629400 w 12077700"/>
                <a:gd name="connsiteY51" fmla="*/ 2349500 h 3340100"/>
                <a:gd name="connsiteX52" fmla="*/ 6781800 w 12077700"/>
                <a:gd name="connsiteY52" fmla="*/ 1676400 h 3340100"/>
                <a:gd name="connsiteX53" fmla="*/ 6934200 w 12077700"/>
                <a:gd name="connsiteY53" fmla="*/ 2171700 h 3340100"/>
                <a:gd name="connsiteX54" fmla="*/ 6997700 w 12077700"/>
                <a:gd name="connsiteY54" fmla="*/ 1955800 h 3340100"/>
                <a:gd name="connsiteX55" fmla="*/ 7073900 w 12077700"/>
                <a:gd name="connsiteY55" fmla="*/ 1943100 h 3340100"/>
                <a:gd name="connsiteX56" fmla="*/ 7188200 w 12077700"/>
                <a:gd name="connsiteY56" fmla="*/ 2628900 h 3340100"/>
                <a:gd name="connsiteX57" fmla="*/ 7327900 w 12077700"/>
                <a:gd name="connsiteY57" fmla="*/ 2641600 h 3340100"/>
                <a:gd name="connsiteX58" fmla="*/ 7366000 w 12077700"/>
                <a:gd name="connsiteY58" fmla="*/ 2540000 h 3340100"/>
                <a:gd name="connsiteX59" fmla="*/ 7404100 w 12077700"/>
                <a:gd name="connsiteY59" fmla="*/ 2692400 h 3340100"/>
                <a:gd name="connsiteX60" fmla="*/ 7505700 w 12077700"/>
                <a:gd name="connsiteY60" fmla="*/ 2806700 h 3340100"/>
                <a:gd name="connsiteX61" fmla="*/ 7708900 w 12077700"/>
                <a:gd name="connsiteY61" fmla="*/ 279400 h 3340100"/>
                <a:gd name="connsiteX62" fmla="*/ 7810500 w 12077700"/>
                <a:gd name="connsiteY62" fmla="*/ 330200 h 3340100"/>
                <a:gd name="connsiteX63" fmla="*/ 7899400 w 12077700"/>
                <a:gd name="connsiteY63" fmla="*/ 952500 h 3340100"/>
                <a:gd name="connsiteX64" fmla="*/ 8140700 w 12077700"/>
                <a:gd name="connsiteY64" fmla="*/ 2692400 h 3340100"/>
                <a:gd name="connsiteX65" fmla="*/ 8293100 w 12077700"/>
                <a:gd name="connsiteY65" fmla="*/ 1612900 h 3340100"/>
                <a:gd name="connsiteX66" fmla="*/ 8382000 w 12077700"/>
                <a:gd name="connsiteY66" fmla="*/ 2082800 h 3340100"/>
                <a:gd name="connsiteX67" fmla="*/ 8483600 w 12077700"/>
                <a:gd name="connsiteY67" fmla="*/ 1689100 h 3340100"/>
                <a:gd name="connsiteX68" fmla="*/ 8534400 w 12077700"/>
                <a:gd name="connsiteY68" fmla="*/ 1257300 h 3340100"/>
                <a:gd name="connsiteX69" fmla="*/ 8597900 w 12077700"/>
                <a:gd name="connsiteY69" fmla="*/ 2197100 h 3340100"/>
                <a:gd name="connsiteX70" fmla="*/ 8712200 w 12077700"/>
                <a:gd name="connsiteY70" fmla="*/ 2527300 h 3340100"/>
                <a:gd name="connsiteX71" fmla="*/ 8801100 w 12077700"/>
                <a:gd name="connsiteY71" fmla="*/ 1968500 h 3340100"/>
                <a:gd name="connsiteX72" fmla="*/ 8928100 w 12077700"/>
                <a:gd name="connsiteY72" fmla="*/ 2146300 h 3340100"/>
                <a:gd name="connsiteX73" fmla="*/ 9080500 w 12077700"/>
                <a:gd name="connsiteY73" fmla="*/ 1257300 h 3340100"/>
                <a:gd name="connsiteX74" fmla="*/ 9220200 w 12077700"/>
                <a:gd name="connsiteY74" fmla="*/ 2171700 h 3340100"/>
                <a:gd name="connsiteX75" fmla="*/ 9271000 w 12077700"/>
                <a:gd name="connsiteY75" fmla="*/ 2044700 h 3340100"/>
                <a:gd name="connsiteX76" fmla="*/ 9309100 w 12077700"/>
                <a:gd name="connsiteY76" fmla="*/ 2171700 h 3340100"/>
                <a:gd name="connsiteX77" fmla="*/ 9347200 w 12077700"/>
                <a:gd name="connsiteY77" fmla="*/ 2032000 h 3340100"/>
                <a:gd name="connsiteX78" fmla="*/ 9499600 w 12077700"/>
                <a:gd name="connsiteY78" fmla="*/ 1317172 h 3340100"/>
                <a:gd name="connsiteX79" fmla="*/ 9635430 w 12077700"/>
                <a:gd name="connsiteY79" fmla="*/ 1210128 h 3340100"/>
                <a:gd name="connsiteX80" fmla="*/ 9664700 w 12077700"/>
                <a:gd name="connsiteY80" fmla="*/ 2159000 h 3340100"/>
                <a:gd name="connsiteX81" fmla="*/ 9715500 w 12077700"/>
                <a:gd name="connsiteY81" fmla="*/ 2362200 h 3340100"/>
                <a:gd name="connsiteX82" fmla="*/ 9804400 w 12077700"/>
                <a:gd name="connsiteY82" fmla="*/ 2184400 h 3340100"/>
                <a:gd name="connsiteX83" fmla="*/ 9906000 w 12077700"/>
                <a:gd name="connsiteY83" fmla="*/ 1917700 h 3340100"/>
                <a:gd name="connsiteX84" fmla="*/ 10071100 w 12077700"/>
                <a:gd name="connsiteY84" fmla="*/ 2184400 h 3340100"/>
                <a:gd name="connsiteX85" fmla="*/ 10223500 w 12077700"/>
                <a:gd name="connsiteY85" fmla="*/ 2336800 h 3340100"/>
                <a:gd name="connsiteX86" fmla="*/ 10452100 w 12077700"/>
                <a:gd name="connsiteY86" fmla="*/ 2603500 h 3340100"/>
                <a:gd name="connsiteX87" fmla="*/ 10668000 w 12077700"/>
                <a:gd name="connsiteY87" fmla="*/ 812800 h 3340100"/>
                <a:gd name="connsiteX88" fmla="*/ 10835857 w 12077700"/>
                <a:gd name="connsiteY88" fmla="*/ 190500 h 3340100"/>
                <a:gd name="connsiteX89" fmla="*/ 10922000 w 12077700"/>
                <a:gd name="connsiteY89" fmla="*/ 622300 h 3340100"/>
                <a:gd name="connsiteX90" fmla="*/ 11125200 w 12077700"/>
                <a:gd name="connsiteY90" fmla="*/ 2959100 h 3340100"/>
                <a:gd name="connsiteX91" fmla="*/ 11252200 w 12077700"/>
                <a:gd name="connsiteY91" fmla="*/ 2006600 h 3340100"/>
                <a:gd name="connsiteX92" fmla="*/ 11366500 w 12077700"/>
                <a:gd name="connsiteY92" fmla="*/ 1803400 h 3340100"/>
                <a:gd name="connsiteX93" fmla="*/ 11417300 w 12077700"/>
                <a:gd name="connsiteY93" fmla="*/ 1854200 h 3340100"/>
                <a:gd name="connsiteX94" fmla="*/ 11455400 w 12077700"/>
                <a:gd name="connsiteY94" fmla="*/ 1143000 h 3340100"/>
                <a:gd name="connsiteX95" fmla="*/ 11557000 w 12077700"/>
                <a:gd name="connsiteY95" fmla="*/ 1282700 h 3340100"/>
                <a:gd name="connsiteX96" fmla="*/ 11684000 w 12077700"/>
                <a:gd name="connsiteY96" fmla="*/ 2552700 h 3340100"/>
                <a:gd name="connsiteX97" fmla="*/ 11798300 w 12077700"/>
                <a:gd name="connsiteY97" fmla="*/ 2273300 h 3340100"/>
                <a:gd name="connsiteX98" fmla="*/ 11861800 w 12077700"/>
                <a:gd name="connsiteY98" fmla="*/ 2616200 h 3340100"/>
                <a:gd name="connsiteX99" fmla="*/ 12077700 w 12077700"/>
                <a:gd name="connsiteY99" fmla="*/ 1612900 h 3340100"/>
                <a:gd name="connsiteX0" fmla="*/ 0 w 12077700"/>
                <a:gd name="connsiteY0" fmla="*/ 1778000 h 3340100"/>
                <a:gd name="connsiteX1" fmla="*/ 508000 w 12077700"/>
                <a:gd name="connsiteY1" fmla="*/ 2159000 h 3340100"/>
                <a:gd name="connsiteX2" fmla="*/ 660400 w 12077700"/>
                <a:gd name="connsiteY2" fmla="*/ 787400 h 3340100"/>
                <a:gd name="connsiteX3" fmla="*/ 838200 w 12077700"/>
                <a:gd name="connsiteY3" fmla="*/ 2527300 h 3340100"/>
                <a:gd name="connsiteX4" fmla="*/ 965200 w 12077700"/>
                <a:gd name="connsiteY4" fmla="*/ 1270000 h 3340100"/>
                <a:gd name="connsiteX5" fmla="*/ 1054100 w 12077700"/>
                <a:gd name="connsiteY5" fmla="*/ 1447800 h 3340100"/>
                <a:gd name="connsiteX6" fmla="*/ 1117600 w 12077700"/>
                <a:gd name="connsiteY6" fmla="*/ 2120900 h 3340100"/>
                <a:gd name="connsiteX7" fmla="*/ 1206500 w 12077700"/>
                <a:gd name="connsiteY7" fmla="*/ 1968500 h 3340100"/>
                <a:gd name="connsiteX8" fmla="*/ 1231900 w 12077700"/>
                <a:gd name="connsiteY8" fmla="*/ 1803400 h 3340100"/>
                <a:gd name="connsiteX9" fmla="*/ 1397000 w 12077700"/>
                <a:gd name="connsiteY9" fmla="*/ 2844800 h 3340100"/>
                <a:gd name="connsiteX10" fmla="*/ 1498600 w 12077700"/>
                <a:gd name="connsiteY10" fmla="*/ 2235200 h 3340100"/>
                <a:gd name="connsiteX11" fmla="*/ 1638300 w 12077700"/>
                <a:gd name="connsiteY11" fmla="*/ 2959100 h 3340100"/>
                <a:gd name="connsiteX12" fmla="*/ 1841500 w 12077700"/>
                <a:gd name="connsiteY12" fmla="*/ 1612900 h 3340100"/>
                <a:gd name="connsiteX13" fmla="*/ 1968500 w 12077700"/>
                <a:gd name="connsiteY13" fmla="*/ 2133600 h 3340100"/>
                <a:gd name="connsiteX14" fmla="*/ 2070100 w 12077700"/>
                <a:gd name="connsiteY14" fmla="*/ 2209800 h 3340100"/>
                <a:gd name="connsiteX15" fmla="*/ 2209800 w 12077700"/>
                <a:gd name="connsiteY15" fmla="*/ 1028700 h 3340100"/>
                <a:gd name="connsiteX16" fmla="*/ 2273300 w 12077700"/>
                <a:gd name="connsiteY16" fmla="*/ 558800 h 3340100"/>
                <a:gd name="connsiteX17" fmla="*/ 2438400 w 12077700"/>
                <a:gd name="connsiteY17" fmla="*/ 1244600 h 3340100"/>
                <a:gd name="connsiteX18" fmla="*/ 2501900 w 12077700"/>
                <a:gd name="connsiteY18" fmla="*/ 1790700 h 3340100"/>
                <a:gd name="connsiteX19" fmla="*/ 2679700 w 12077700"/>
                <a:gd name="connsiteY19" fmla="*/ 2857500 h 3340100"/>
                <a:gd name="connsiteX20" fmla="*/ 2806700 w 12077700"/>
                <a:gd name="connsiteY20" fmla="*/ 1612900 h 3340100"/>
                <a:gd name="connsiteX21" fmla="*/ 3048000 w 12077700"/>
                <a:gd name="connsiteY21" fmla="*/ 1231900 h 3340100"/>
                <a:gd name="connsiteX22" fmla="*/ 3111500 w 12077700"/>
                <a:gd name="connsiteY22" fmla="*/ 1701800 h 3340100"/>
                <a:gd name="connsiteX23" fmla="*/ 3251200 w 12077700"/>
                <a:gd name="connsiteY23" fmla="*/ 2527300 h 3340100"/>
                <a:gd name="connsiteX24" fmla="*/ 3365500 w 12077700"/>
                <a:gd name="connsiteY24" fmla="*/ 2108200 h 3340100"/>
                <a:gd name="connsiteX25" fmla="*/ 3632200 w 12077700"/>
                <a:gd name="connsiteY25" fmla="*/ 965200 h 3340100"/>
                <a:gd name="connsiteX26" fmla="*/ 3771900 w 12077700"/>
                <a:gd name="connsiteY26" fmla="*/ 2413000 h 3340100"/>
                <a:gd name="connsiteX27" fmla="*/ 3949700 w 12077700"/>
                <a:gd name="connsiteY27" fmla="*/ 2057400 h 3340100"/>
                <a:gd name="connsiteX28" fmla="*/ 4064000 w 12077700"/>
                <a:gd name="connsiteY28" fmla="*/ 2578100 h 3340100"/>
                <a:gd name="connsiteX29" fmla="*/ 4152900 w 12077700"/>
                <a:gd name="connsiteY29" fmla="*/ 2298700 h 3340100"/>
                <a:gd name="connsiteX30" fmla="*/ 4229100 w 12077700"/>
                <a:gd name="connsiteY30" fmla="*/ 2286000 h 3340100"/>
                <a:gd name="connsiteX31" fmla="*/ 4305300 w 12077700"/>
                <a:gd name="connsiteY31" fmla="*/ 2540000 h 3340100"/>
                <a:gd name="connsiteX32" fmla="*/ 4457700 w 12077700"/>
                <a:gd name="connsiteY32" fmla="*/ 1905000 h 3340100"/>
                <a:gd name="connsiteX33" fmla="*/ 4635500 w 12077700"/>
                <a:gd name="connsiteY33" fmla="*/ 2451100 h 3340100"/>
                <a:gd name="connsiteX34" fmla="*/ 4699000 w 12077700"/>
                <a:gd name="connsiteY34" fmla="*/ 2247900 h 3340100"/>
                <a:gd name="connsiteX35" fmla="*/ 4838700 w 12077700"/>
                <a:gd name="connsiteY35" fmla="*/ 190500 h 3340100"/>
                <a:gd name="connsiteX36" fmla="*/ 4902200 w 12077700"/>
                <a:gd name="connsiteY36" fmla="*/ 0 h 3340100"/>
                <a:gd name="connsiteX37" fmla="*/ 5029200 w 12077700"/>
                <a:gd name="connsiteY37" fmla="*/ 292100 h 3340100"/>
                <a:gd name="connsiteX38" fmla="*/ 5181600 w 12077700"/>
                <a:gd name="connsiteY38" fmla="*/ 1663700 h 3340100"/>
                <a:gd name="connsiteX39" fmla="*/ 5295900 w 12077700"/>
                <a:gd name="connsiteY39" fmla="*/ 3340100 h 3340100"/>
                <a:gd name="connsiteX40" fmla="*/ 5562600 w 12077700"/>
                <a:gd name="connsiteY40" fmla="*/ 1371600 h 3340100"/>
                <a:gd name="connsiteX41" fmla="*/ 5651500 w 12077700"/>
                <a:gd name="connsiteY41" fmla="*/ 1397000 h 3340100"/>
                <a:gd name="connsiteX42" fmla="*/ 5689600 w 12077700"/>
                <a:gd name="connsiteY42" fmla="*/ 952500 h 3340100"/>
                <a:gd name="connsiteX43" fmla="*/ 5842000 w 12077700"/>
                <a:gd name="connsiteY43" fmla="*/ 2476500 h 3340100"/>
                <a:gd name="connsiteX44" fmla="*/ 5930900 w 12077700"/>
                <a:gd name="connsiteY44" fmla="*/ 2222500 h 3340100"/>
                <a:gd name="connsiteX45" fmla="*/ 6032500 w 12077700"/>
                <a:gd name="connsiteY45" fmla="*/ 2057400 h 3340100"/>
                <a:gd name="connsiteX46" fmla="*/ 6121400 w 12077700"/>
                <a:gd name="connsiteY46" fmla="*/ 2120900 h 3340100"/>
                <a:gd name="connsiteX47" fmla="*/ 6273800 w 12077700"/>
                <a:gd name="connsiteY47" fmla="*/ 1435100 h 3340100"/>
                <a:gd name="connsiteX48" fmla="*/ 6451600 w 12077700"/>
                <a:gd name="connsiteY48" fmla="*/ 2501900 h 3340100"/>
                <a:gd name="connsiteX49" fmla="*/ 6527800 w 12077700"/>
                <a:gd name="connsiteY49" fmla="*/ 2235200 h 3340100"/>
                <a:gd name="connsiteX50" fmla="*/ 6629400 w 12077700"/>
                <a:gd name="connsiteY50" fmla="*/ 2349500 h 3340100"/>
                <a:gd name="connsiteX51" fmla="*/ 6781800 w 12077700"/>
                <a:gd name="connsiteY51" fmla="*/ 1676400 h 3340100"/>
                <a:gd name="connsiteX52" fmla="*/ 6934200 w 12077700"/>
                <a:gd name="connsiteY52" fmla="*/ 2171700 h 3340100"/>
                <a:gd name="connsiteX53" fmla="*/ 6997700 w 12077700"/>
                <a:gd name="connsiteY53" fmla="*/ 1955800 h 3340100"/>
                <a:gd name="connsiteX54" fmla="*/ 7073900 w 12077700"/>
                <a:gd name="connsiteY54" fmla="*/ 1943100 h 3340100"/>
                <a:gd name="connsiteX55" fmla="*/ 7188200 w 12077700"/>
                <a:gd name="connsiteY55" fmla="*/ 2628900 h 3340100"/>
                <a:gd name="connsiteX56" fmla="*/ 7327900 w 12077700"/>
                <a:gd name="connsiteY56" fmla="*/ 2641600 h 3340100"/>
                <a:gd name="connsiteX57" fmla="*/ 7366000 w 12077700"/>
                <a:gd name="connsiteY57" fmla="*/ 2540000 h 3340100"/>
                <a:gd name="connsiteX58" fmla="*/ 7404100 w 12077700"/>
                <a:gd name="connsiteY58" fmla="*/ 2692400 h 3340100"/>
                <a:gd name="connsiteX59" fmla="*/ 7505700 w 12077700"/>
                <a:gd name="connsiteY59" fmla="*/ 2806700 h 3340100"/>
                <a:gd name="connsiteX60" fmla="*/ 7708900 w 12077700"/>
                <a:gd name="connsiteY60" fmla="*/ 279400 h 3340100"/>
                <a:gd name="connsiteX61" fmla="*/ 7810500 w 12077700"/>
                <a:gd name="connsiteY61" fmla="*/ 330200 h 3340100"/>
                <a:gd name="connsiteX62" fmla="*/ 7899400 w 12077700"/>
                <a:gd name="connsiteY62" fmla="*/ 952500 h 3340100"/>
                <a:gd name="connsiteX63" fmla="*/ 8140700 w 12077700"/>
                <a:gd name="connsiteY63" fmla="*/ 2692400 h 3340100"/>
                <a:gd name="connsiteX64" fmla="*/ 8293100 w 12077700"/>
                <a:gd name="connsiteY64" fmla="*/ 1612900 h 3340100"/>
                <a:gd name="connsiteX65" fmla="*/ 8382000 w 12077700"/>
                <a:gd name="connsiteY65" fmla="*/ 2082800 h 3340100"/>
                <a:gd name="connsiteX66" fmla="*/ 8483600 w 12077700"/>
                <a:gd name="connsiteY66" fmla="*/ 1689100 h 3340100"/>
                <a:gd name="connsiteX67" fmla="*/ 8534400 w 12077700"/>
                <a:gd name="connsiteY67" fmla="*/ 1257300 h 3340100"/>
                <a:gd name="connsiteX68" fmla="*/ 8597900 w 12077700"/>
                <a:gd name="connsiteY68" fmla="*/ 2197100 h 3340100"/>
                <a:gd name="connsiteX69" fmla="*/ 8712200 w 12077700"/>
                <a:gd name="connsiteY69" fmla="*/ 2527300 h 3340100"/>
                <a:gd name="connsiteX70" fmla="*/ 8801100 w 12077700"/>
                <a:gd name="connsiteY70" fmla="*/ 1968500 h 3340100"/>
                <a:gd name="connsiteX71" fmla="*/ 8928100 w 12077700"/>
                <a:gd name="connsiteY71" fmla="*/ 2146300 h 3340100"/>
                <a:gd name="connsiteX72" fmla="*/ 9080500 w 12077700"/>
                <a:gd name="connsiteY72" fmla="*/ 1257300 h 3340100"/>
                <a:gd name="connsiteX73" fmla="*/ 9220200 w 12077700"/>
                <a:gd name="connsiteY73" fmla="*/ 2171700 h 3340100"/>
                <a:gd name="connsiteX74" fmla="*/ 9271000 w 12077700"/>
                <a:gd name="connsiteY74" fmla="*/ 2044700 h 3340100"/>
                <a:gd name="connsiteX75" fmla="*/ 9309100 w 12077700"/>
                <a:gd name="connsiteY75" fmla="*/ 2171700 h 3340100"/>
                <a:gd name="connsiteX76" fmla="*/ 9347200 w 12077700"/>
                <a:gd name="connsiteY76" fmla="*/ 2032000 h 3340100"/>
                <a:gd name="connsiteX77" fmla="*/ 9499600 w 12077700"/>
                <a:gd name="connsiteY77" fmla="*/ 1317172 h 3340100"/>
                <a:gd name="connsiteX78" fmla="*/ 9635430 w 12077700"/>
                <a:gd name="connsiteY78" fmla="*/ 1210128 h 3340100"/>
                <a:gd name="connsiteX79" fmla="*/ 9664700 w 12077700"/>
                <a:gd name="connsiteY79" fmla="*/ 2159000 h 3340100"/>
                <a:gd name="connsiteX80" fmla="*/ 9715500 w 12077700"/>
                <a:gd name="connsiteY80" fmla="*/ 2362200 h 3340100"/>
                <a:gd name="connsiteX81" fmla="*/ 9804400 w 12077700"/>
                <a:gd name="connsiteY81" fmla="*/ 2184400 h 3340100"/>
                <a:gd name="connsiteX82" fmla="*/ 9906000 w 12077700"/>
                <a:gd name="connsiteY82" fmla="*/ 1917700 h 3340100"/>
                <a:gd name="connsiteX83" fmla="*/ 10071100 w 12077700"/>
                <a:gd name="connsiteY83" fmla="*/ 2184400 h 3340100"/>
                <a:gd name="connsiteX84" fmla="*/ 10223500 w 12077700"/>
                <a:gd name="connsiteY84" fmla="*/ 2336800 h 3340100"/>
                <a:gd name="connsiteX85" fmla="*/ 10452100 w 12077700"/>
                <a:gd name="connsiteY85" fmla="*/ 2603500 h 3340100"/>
                <a:gd name="connsiteX86" fmla="*/ 10668000 w 12077700"/>
                <a:gd name="connsiteY86" fmla="*/ 812800 h 3340100"/>
                <a:gd name="connsiteX87" fmla="*/ 10835857 w 12077700"/>
                <a:gd name="connsiteY87" fmla="*/ 190500 h 3340100"/>
                <a:gd name="connsiteX88" fmla="*/ 10922000 w 12077700"/>
                <a:gd name="connsiteY88" fmla="*/ 622300 h 3340100"/>
                <a:gd name="connsiteX89" fmla="*/ 11125200 w 12077700"/>
                <a:gd name="connsiteY89" fmla="*/ 2959100 h 3340100"/>
                <a:gd name="connsiteX90" fmla="*/ 11252200 w 12077700"/>
                <a:gd name="connsiteY90" fmla="*/ 2006600 h 3340100"/>
                <a:gd name="connsiteX91" fmla="*/ 11366500 w 12077700"/>
                <a:gd name="connsiteY91" fmla="*/ 1803400 h 3340100"/>
                <a:gd name="connsiteX92" fmla="*/ 11417300 w 12077700"/>
                <a:gd name="connsiteY92" fmla="*/ 1854200 h 3340100"/>
                <a:gd name="connsiteX93" fmla="*/ 11455400 w 12077700"/>
                <a:gd name="connsiteY93" fmla="*/ 1143000 h 3340100"/>
                <a:gd name="connsiteX94" fmla="*/ 11557000 w 12077700"/>
                <a:gd name="connsiteY94" fmla="*/ 1282700 h 3340100"/>
                <a:gd name="connsiteX95" fmla="*/ 11684000 w 12077700"/>
                <a:gd name="connsiteY95" fmla="*/ 2552700 h 3340100"/>
                <a:gd name="connsiteX96" fmla="*/ 11798300 w 12077700"/>
                <a:gd name="connsiteY96" fmla="*/ 2273300 h 3340100"/>
                <a:gd name="connsiteX97" fmla="*/ 11861800 w 12077700"/>
                <a:gd name="connsiteY97" fmla="*/ 2616200 h 3340100"/>
                <a:gd name="connsiteX98" fmla="*/ 12077700 w 12077700"/>
                <a:gd name="connsiteY98" fmla="*/ 1612900 h 3340100"/>
                <a:gd name="connsiteX0" fmla="*/ 0 w 12077700"/>
                <a:gd name="connsiteY0" fmla="*/ 1778000 h 3340100"/>
                <a:gd name="connsiteX1" fmla="*/ 660400 w 12077700"/>
                <a:gd name="connsiteY1" fmla="*/ 787400 h 3340100"/>
                <a:gd name="connsiteX2" fmla="*/ 838200 w 12077700"/>
                <a:gd name="connsiteY2" fmla="*/ 2527300 h 3340100"/>
                <a:gd name="connsiteX3" fmla="*/ 965200 w 12077700"/>
                <a:gd name="connsiteY3" fmla="*/ 1270000 h 3340100"/>
                <a:gd name="connsiteX4" fmla="*/ 1054100 w 12077700"/>
                <a:gd name="connsiteY4" fmla="*/ 1447800 h 3340100"/>
                <a:gd name="connsiteX5" fmla="*/ 1117600 w 12077700"/>
                <a:gd name="connsiteY5" fmla="*/ 2120900 h 3340100"/>
                <a:gd name="connsiteX6" fmla="*/ 1206500 w 12077700"/>
                <a:gd name="connsiteY6" fmla="*/ 1968500 h 3340100"/>
                <a:gd name="connsiteX7" fmla="*/ 1231900 w 12077700"/>
                <a:gd name="connsiteY7" fmla="*/ 1803400 h 3340100"/>
                <a:gd name="connsiteX8" fmla="*/ 1397000 w 12077700"/>
                <a:gd name="connsiteY8" fmla="*/ 2844800 h 3340100"/>
                <a:gd name="connsiteX9" fmla="*/ 1498600 w 12077700"/>
                <a:gd name="connsiteY9" fmla="*/ 2235200 h 3340100"/>
                <a:gd name="connsiteX10" fmla="*/ 1638300 w 12077700"/>
                <a:gd name="connsiteY10" fmla="*/ 2959100 h 3340100"/>
                <a:gd name="connsiteX11" fmla="*/ 1841500 w 12077700"/>
                <a:gd name="connsiteY11" fmla="*/ 1612900 h 3340100"/>
                <a:gd name="connsiteX12" fmla="*/ 1968500 w 12077700"/>
                <a:gd name="connsiteY12" fmla="*/ 2133600 h 3340100"/>
                <a:gd name="connsiteX13" fmla="*/ 2070100 w 12077700"/>
                <a:gd name="connsiteY13" fmla="*/ 2209800 h 3340100"/>
                <a:gd name="connsiteX14" fmla="*/ 2209800 w 12077700"/>
                <a:gd name="connsiteY14" fmla="*/ 1028700 h 3340100"/>
                <a:gd name="connsiteX15" fmla="*/ 2273300 w 12077700"/>
                <a:gd name="connsiteY15" fmla="*/ 558800 h 3340100"/>
                <a:gd name="connsiteX16" fmla="*/ 2438400 w 12077700"/>
                <a:gd name="connsiteY16" fmla="*/ 1244600 h 3340100"/>
                <a:gd name="connsiteX17" fmla="*/ 2501900 w 12077700"/>
                <a:gd name="connsiteY17" fmla="*/ 1790700 h 3340100"/>
                <a:gd name="connsiteX18" fmla="*/ 2679700 w 12077700"/>
                <a:gd name="connsiteY18" fmla="*/ 2857500 h 3340100"/>
                <a:gd name="connsiteX19" fmla="*/ 2806700 w 12077700"/>
                <a:gd name="connsiteY19" fmla="*/ 1612900 h 3340100"/>
                <a:gd name="connsiteX20" fmla="*/ 3048000 w 12077700"/>
                <a:gd name="connsiteY20" fmla="*/ 1231900 h 3340100"/>
                <a:gd name="connsiteX21" fmla="*/ 3111500 w 12077700"/>
                <a:gd name="connsiteY21" fmla="*/ 1701800 h 3340100"/>
                <a:gd name="connsiteX22" fmla="*/ 3251200 w 12077700"/>
                <a:gd name="connsiteY22" fmla="*/ 2527300 h 3340100"/>
                <a:gd name="connsiteX23" fmla="*/ 3365500 w 12077700"/>
                <a:gd name="connsiteY23" fmla="*/ 2108200 h 3340100"/>
                <a:gd name="connsiteX24" fmla="*/ 3632200 w 12077700"/>
                <a:gd name="connsiteY24" fmla="*/ 965200 h 3340100"/>
                <a:gd name="connsiteX25" fmla="*/ 3771900 w 12077700"/>
                <a:gd name="connsiteY25" fmla="*/ 2413000 h 3340100"/>
                <a:gd name="connsiteX26" fmla="*/ 3949700 w 12077700"/>
                <a:gd name="connsiteY26" fmla="*/ 2057400 h 3340100"/>
                <a:gd name="connsiteX27" fmla="*/ 4064000 w 12077700"/>
                <a:gd name="connsiteY27" fmla="*/ 2578100 h 3340100"/>
                <a:gd name="connsiteX28" fmla="*/ 4152900 w 12077700"/>
                <a:gd name="connsiteY28" fmla="*/ 2298700 h 3340100"/>
                <a:gd name="connsiteX29" fmla="*/ 4229100 w 12077700"/>
                <a:gd name="connsiteY29" fmla="*/ 2286000 h 3340100"/>
                <a:gd name="connsiteX30" fmla="*/ 4305300 w 12077700"/>
                <a:gd name="connsiteY30" fmla="*/ 2540000 h 3340100"/>
                <a:gd name="connsiteX31" fmla="*/ 4457700 w 12077700"/>
                <a:gd name="connsiteY31" fmla="*/ 1905000 h 3340100"/>
                <a:gd name="connsiteX32" fmla="*/ 4635500 w 12077700"/>
                <a:gd name="connsiteY32" fmla="*/ 2451100 h 3340100"/>
                <a:gd name="connsiteX33" fmla="*/ 4699000 w 12077700"/>
                <a:gd name="connsiteY33" fmla="*/ 2247900 h 3340100"/>
                <a:gd name="connsiteX34" fmla="*/ 4838700 w 12077700"/>
                <a:gd name="connsiteY34" fmla="*/ 190500 h 3340100"/>
                <a:gd name="connsiteX35" fmla="*/ 4902200 w 12077700"/>
                <a:gd name="connsiteY35" fmla="*/ 0 h 3340100"/>
                <a:gd name="connsiteX36" fmla="*/ 5029200 w 12077700"/>
                <a:gd name="connsiteY36" fmla="*/ 292100 h 3340100"/>
                <a:gd name="connsiteX37" fmla="*/ 5181600 w 12077700"/>
                <a:gd name="connsiteY37" fmla="*/ 1663700 h 3340100"/>
                <a:gd name="connsiteX38" fmla="*/ 5295900 w 12077700"/>
                <a:gd name="connsiteY38" fmla="*/ 3340100 h 3340100"/>
                <a:gd name="connsiteX39" fmla="*/ 5562600 w 12077700"/>
                <a:gd name="connsiteY39" fmla="*/ 1371600 h 3340100"/>
                <a:gd name="connsiteX40" fmla="*/ 5651500 w 12077700"/>
                <a:gd name="connsiteY40" fmla="*/ 1397000 h 3340100"/>
                <a:gd name="connsiteX41" fmla="*/ 5689600 w 12077700"/>
                <a:gd name="connsiteY41" fmla="*/ 952500 h 3340100"/>
                <a:gd name="connsiteX42" fmla="*/ 5842000 w 12077700"/>
                <a:gd name="connsiteY42" fmla="*/ 2476500 h 3340100"/>
                <a:gd name="connsiteX43" fmla="*/ 5930900 w 12077700"/>
                <a:gd name="connsiteY43" fmla="*/ 2222500 h 3340100"/>
                <a:gd name="connsiteX44" fmla="*/ 6032500 w 12077700"/>
                <a:gd name="connsiteY44" fmla="*/ 2057400 h 3340100"/>
                <a:gd name="connsiteX45" fmla="*/ 6121400 w 12077700"/>
                <a:gd name="connsiteY45" fmla="*/ 2120900 h 3340100"/>
                <a:gd name="connsiteX46" fmla="*/ 6273800 w 12077700"/>
                <a:gd name="connsiteY46" fmla="*/ 1435100 h 3340100"/>
                <a:gd name="connsiteX47" fmla="*/ 6451600 w 12077700"/>
                <a:gd name="connsiteY47" fmla="*/ 2501900 h 3340100"/>
                <a:gd name="connsiteX48" fmla="*/ 6527800 w 12077700"/>
                <a:gd name="connsiteY48" fmla="*/ 2235200 h 3340100"/>
                <a:gd name="connsiteX49" fmla="*/ 6629400 w 12077700"/>
                <a:gd name="connsiteY49" fmla="*/ 2349500 h 3340100"/>
                <a:gd name="connsiteX50" fmla="*/ 6781800 w 12077700"/>
                <a:gd name="connsiteY50" fmla="*/ 1676400 h 3340100"/>
                <a:gd name="connsiteX51" fmla="*/ 6934200 w 12077700"/>
                <a:gd name="connsiteY51" fmla="*/ 2171700 h 3340100"/>
                <a:gd name="connsiteX52" fmla="*/ 6997700 w 12077700"/>
                <a:gd name="connsiteY52" fmla="*/ 1955800 h 3340100"/>
                <a:gd name="connsiteX53" fmla="*/ 7073900 w 12077700"/>
                <a:gd name="connsiteY53" fmla="*/ 1943100 h 3340100"/>
                <a:gd name="connsiteX54" fmla="*/ 7188200 w 12077700"/>
                <a:gd name="connsiteY54" fmla="*/ 2628900 h 3340100"/>
                <a:gd name="connsiteX55" fmla="*/ 7327900 w 12077700"/>
                <a:gd name="connsiteY55" fmla="*/ 2641600 h 3340100"/>
                <a:gd name="connsiteX56" fmla="*/ 7366000 w 12077700"/>
                <a:gd name="connsiteY56" fmla="*/ 2540000 h 3340100"/>
                <a:gd name="connsiteX57" fmla="*/ 7404100 w 12077700"/>
                <a:gd name="connsiteY57" fmla="*/ 2692400 h 3340100"/>
                <a:gd name="connsiteX58" fmla="*/ 7505700 w 12077700"/>
                <a:gd name="connsiteY58" fmla="*/ 2806700 h 3340100"/>
                <a:gd name="connsiteX59" fmla="*/ 7708900 w 12077700"/>
                <a:gd name="connsiteY59" fmla="*/ 279400 h 3340100"/>
                <a:gd name="connsiteX60" fmla="*/ 7810500 w 12077700"/>
                <a:gd name="connsiteY60" fmla="*/ 330200 h 3340100"/>
                <a:gd name="connsiteX61" fmla="*/ 7899400 w 12077700"/>
                <a:gd name="connsiteY61" fmla="*/ 952500 h 3340100"/>
                <a:gd name="connsiteX62" fmla="*/ 8140700 w 12077700"/>
                <a:gd name="connsiteY62" fmla="*/ 2692400 h 3340100"/>
                <a:gd name="connsiteX63" fmla="*/ 8293100 w 12077700"/>
                <a:gd name="connsiteY63" fmla="*/ 1612900 h 3340100"/>
                <a:gd name="connsiteX64" fmla="*/ 8382000 w 12077700"/>
                <a:gd name="connsiteY64" fmla="*/ 2082800 h 3340100"/>
                <a:gd name="connsiteX65" fmla="*/ 8483600 w 12077700"/>
                <a:gd name="connsiteY65" fmla="*/ 1689100 h 3340100"/>
                <a:gd name="connsiteX66" fmla="*/ 8534400 w 12077700"/>
                <a:gd name="connsiteY66" fmla="*/ 1257300 h 3340100"/>
                <a:gd name="connsiteX67" fmla="*/ 8597900 w 12077700"/>
                <a:gd name="connsiteY67" fmla="*/ 2197100 h 3340100"/>
                <a:gd name="connsiteX68" fmla="*/ 8712200 w 12077700"/>
                <a:gd name="connsiteY68" fmla="*/ 2527300 h 3340100"/>
                <a:gd name="connsiteX69" fmla="*/ 8801100 w 12077700"/>
                <a:gd name="connsiteY69" fmla="*/ 1968500 h 3340100"/>
                <a:gd name="connsiteX70" fmla="*/ 8928100 w 12077700"/>
                <a:gd name="connsiteY70" fmla="*/ 2146300 h 3340100"/>
                <a:gd name="connsiteX71" fmla="*/ 9080500 w 12077700"/>
                <a:gd name="connsiteY71" fmla="*/ 1257300 h 3340100"/>
                <a:gd name="connsiteX72" fmla="*/ 9220200 w 12077700"/>
                <a:gd name="connsiteY72" fmla="*/ 2171700 h 3340100"/>
                <a:gd name="connsiteX73" fmla="*/ 9271000 w 12077700"/>
                <a:gd name="connsiteY73" fmla="*/ 2044700 h 3340100"/>
                <a:gd name="connsiteX74" fmla="*/ 9309100 w 12077700"/>
                <a:gd name="connsiteY74" fmla="*/ 2171700 h 3340100"/>
                <a:gd name="connsiteX75" fmla="*/ 9347200 w 12077700"/>
                <a:gd name="connsiteY75" fmla="*/ 2032000 h 3340100"/>
                <a:gd name="connsiteX76" fmla="*/ 9499600 w 12077700"/>
                <a:gd name="connsiteY76" fmla="*/ 1317172 h 3340100"/>
                <a:gd name="connsiteX77" fmla="*/ 9635430 w 12077700"/>
                <a:gd name="connsiteY77" fmla="*/ 1210128 h 3340100"/>
                <a:gd name="connsiteX78" fmla="*/ 9664700 w 12077700"/>
                <a:gd name="connsiteY78" fmla="*/ 2159000 h 3340100"/>
                <a:gd name="connsiteX79" fmla="*/ 9715500 w 12077700"/>
                <a:gd name="connsiteY79" fmla="*/ 2362200 h 3340100"/>
                <a:gd name="connsiteX80" fmla="*/ 9804400 w 12077700"/>
                <a:gd name="connsiteY80" fmla="*/ 2184400 h 3340100"/>
                <a:gd name="connsiteX81" fmla="*/ 9906000 w 12077700"/>
                <a:gd name="connsiteY81" fmla="*/ 1917700 h 3340100"/>
                <a:gd name="connsiteX82" fmla="*/ 10071100 w 12077700"/>
                <a:gd name="connsiteY82" fmla="*/ 2184400 h 3340100"/>
                <a:gd name="connsiteX83" fmla="*/ 10223500 w 12077700"/>
                <a:gd name="connsiteY83" fmla="*/ 2336800 h 3340100"/>
                <a:gd name="connsiteX84" fmla="*/ 10452100 w 12077700"/>
                <a:gd name="connsiteY84" fmla="*/ 2603500 h 3340100"/>
                <a:gd name="connsiteX85" fmla="*/ 10668000 w 12077700"/>
                <a:gd name="connsiteY85" fmla="*/ 812800 h 3340100"/>
                <a:gd name="connsiteX86" fmla="*/ 10835857 w 12077700"/>
                <a:gd name="connsiteY86" fmla="*/ 190500 h 3340100"/>
                <a:gd name="connsiteX87" fmla="*/ 10922000 w 12077700"/>
                <a:gd name="connsiteY87" fmla="*/ 622300 h 3340100"/>
                <a:gd name="connsiteX88" fmla="*/ 11125200 w 12077700"/>
                <a:gd name="connsiteY88" fmla="*/ 2959100 h 3340100"/>
                <a:gd name="connsiteX89" fmla="*/ 11252200 w 12077700"/>
                <a:gd name="connsiteY89" fmla="*/ 2006600 h 3340100"/>
                <a:gd name="connsiteX90" fmla="*/ 11366500 w 12077700"/>
                <a:gd name="connsiteY90" fmla="*/ 1803400 h 3340100"/>
                <a:gd name="connsiteX91" fmla="*/ 11417300 w 12077700"/>
                <a:gd name="connsiteY91" fmla="*/ 1854200 h 3340100"/>
                <a:gd name="connsiteX92" fmla="*/ 11455400 w 12077700"/>
                <a:gd name="connsiteY92" fmla="*/ 1143000 h 3340100"/>
                <a:gd name="connsiteX93" fmla="*/ 11557000 w 12077700"/>
                <a:gd name="connsiteY93" fmla="*/ 1282700 h 3340100"/>
                <a:gd name="connsiteX94" fmla="*/ 11684000 w 12077700"/>
                <a:gd name="connsiteY94" fmla="*/ 2552700 h 3340100"/>
                <a:gd name="connsiteX95" fmla="*/ 11798300 w 12077700"/>
                <a:gd name="connsiteY95" fmla="*/ 2273300 h 3340100"/>
                <a:gd name="connsiteX96" fmla="*/ 11861800 w 12077700"/>
                <a:gd name="connsiteY96" fmla="*/ 2616200 h 3340100"/>
                <a:gd name="connsiteX97" fmla="*/ 12077700 w 12077700"/>
                <a:gd name="connsiteY97" fmla="*/ 1612900 h 3340100"/>
                <a:gd name="connsiteX0" fmla="*/ 0 w 11417300"/>
                <a:gd name="connsiteY0" fmla="*/ 787400 h 3340100"/>
                <a:gd name="connsiteX1" fmla="*/ 177800 w 11417300"/>
                <a:gd name="connsiteY1" fmla="*/ 2527300 h 3340100"/>
                <a:gd name="connsiteX2" fmla="*/ 304800 w 11417300"/>
                <a:gd name="connsiteY2" fmla="*/ 1270000 h 3340100"/>
                <a:gd name="connsiteX3" fmla="*/ 393700 w 11417300"/>
                <a:gd name="connsiteY3" fmla="*/ 1447800 h 3340100"/>
                <a:gd name="connsiteX4" fmla="*/ 457200 w 11417300"/>
                <a:gd name="connsiteY4" fmla="*/ 2120900 h 3340100"/>
                <a:gd name="connsiteX5" fmla="*/ 546100 w 11417300"/>
                <a:gd name="connsiteY5" fmla="*/ 1968500 h 3340100"/>
                <a:gd name="connsiteX6" fmla="*/ 571500 w 11417300"/>
                <a:gd name="connsiteY6" fmla="*/ 1803400 h 3340100"/>
                <a:gd name="connsiteX7" fmla="*/ 736600 w 11417300"/>
                <a:gd name="connsiteY7" fmla="*/ 2844800 h 3340100"/>
                <a:gd name="connsiteX8" fmla="*/ 838200 w 11417300"/>
                <a:gd name="connsiteY8" fmla="*/ 2235200 h 3340100"/>
                <a:gd name="connsiteX9" fmla="*/ 977900 w 11417300"/>
                <a:gd name="connsiteY9" fmla="*/ 2959100 h 3340100"/>
                <a:gd name="connsiteX10" fmla="*/ 1181100 w 11417300"/>
                <a:gd name="connsiteY10" fmla="*/ 1612900 h 3340100"/>
                <a:gd name="connsiteX11" fmla="*/ 1308100 w 11417300"/>
                <a:gd name="connsiteY11" fmla="*/ 2133600 h 3340100"/>
                <a:gd name="connsiteX12" fmla="*/ 1409700 w 11417300"/>
                <a:gd name="connsiteY12" fmla="*/ 2209800 h 3340100"/>
                <a:gd name="connsiteX13" fmla="*/ 1549400 w 11417300"/>
                <a:gd name="connsiteY13" fmla="*/ 1028700 h 3340100"/>
                <a:gd name="connsiteX14" fmla="*/ 1612900 w 11417300"/>
                <a:gd name="connsiteY14" fmla="*/ 558800 h 3340100"/>
                <a:gd name="connsiteX15" fmla="*/ 1778000 w 11417300"/>
                <a:gd name="connsiteY15" fmla="*/ 1244600 h 3340100"/>
                <a:gd name="connsiteX16" fmla="*/ 1841500 w 11417300"/>
                <a:gd name="connsiteY16" fmla="*/ 1790700 h 3340100"/>
                <a:gd name="connsiteX17" fmla="*/ 2019300 w 11417300"/>
                <a:gd name="connsiteY17" fmla="*/ 2857500 h 3340100"/>
                <a:gd name="connsiteX18" fmla="*/ 2146300 w 11417300"/>
                <a:gd name="connsiteY18" fmla="*/ 1612900 h 3340100"/>
                <a:gd name="connsiteX19" fmla="*/ 2387600 w 11417300"/>
                <a:gd name="connsiteY19" fmla="*/ 1231900 h 3340100"/>
                <a:gd name="connsiteX20" fmla="*/ 2451100 w 11417300"/>
                <a:gd name="connsiteY20" fmla="*/ 1701800 h 3340100"/>
                <a:gd name="connsiteX21" fmla="*/ 2590800 w 11417300"/>
                <a:gd name="connsiteY21" fmla="*/ 2527300 h 3340100"/>
                <a:gd name="connsiteX22" fmla="*/ 2705100 w 11417300"/>
                <a:gd name="connsiteY22" fmla="*/ 2108200 h 3340100"/>
                <a:gd name="connsiteX23" fmla="*/ 2971800 w 11417300"/>
                <a:gd name="connsiteY23" fmla="*/ 965200 h 3340100"/>
                <a:gd name="connsiteX24" fmla="*/ 3111500 w 11417300"/>
                <a:gd name="connsiteY24" fmla="*/ 2413000 h 3340100"/>
                <a:gd name="connsiteX25" fmla="*/ 3289300 w 11417300"/>
                <a:gd name="connsiteY25" fmla="*/ 2057400 h 3340100"/>
                <a:gd name="connsiteX26" fmla="*/ 3403600 w 11417300"/>
                <a:gd name="connsiteY26" fmla="*/ 2578100 h 3340100"/>
                <a:gd name="connsiteX27" fmla="*/ 3492500 w 11417300"/>
                <a:gd name="connsiteY27" fmla="*/ 2298700 h 3340100"/>
                <a:gd name="connsiteX28" fmla="*/ 3568700 w 11417300"/>
                <a:gd name="connsiteY28" fmla="*/ 2286000 h 3340100"/>
                <a:gd name="connsiteX29" fmla="*/ 3644900 w 11417300"/>
                <a:gd name="connsiteY29" fmla="*/ 2540000 h 3340100"/>
                <a:gd name="connsiteX30" fmla="*/ 3797300 w 11417300"/>
                <a:gd name="connsiteY30" fmla="*/ 1905000 h 3340100"/>
                <a:gd name="connsiteX31" fmla="*/ 3975100 w 11417300"/>
                <a:gd name="connsiteY31" fmla="*/ 2451100 h 3340100"/>
                <a:gd name="connsiteX32" fmla="*/ 4038600 w 11417300"/>
                <a:gd name="connsiteY32" fmla="*/ 2247900 h 3340100"/>
                <a:gd name="connsiteX33" fmla="*/ 4178300 w 11417300"/>
                <a:gd name="connsiteY33" fmla="*/ 190500 h 3340100"/>
                <a:gd name="connsiteX34" fmla="*/ 4241800 w 11417300"/>
                <a:gd name="connsiteY34" fmla="*/ 0 h 3340100"/>
                <a:gd name="connsiteX35" fmla="*/ 4368800 w 11417300"/>
                <a:gd name="connsiteY35" fmla="*/ 292100 h 3340100"/>
                <a:gd name="connsiteX36" fmla="*/ 4521200 w 11417300"/>
                <a:gd name="connsiteY36" fmla="*/ 1663700 h 3340100"/>
                <a:gd name="connsiteX37" fmla="*/ 4635500 w 11417300"/>
                <a:gd name="connsiteY37" fmla="*/ 3340100 h 3340100"/>
                <a:gd name="connsiteX38" fmla="*/ 4902200 w 11417300"/>
                <a:gd name="connsiteY38" fmla="*/ 1371600 h 3340100"/>
                <a:gd name="connsiteX39" fmla="*/ 4991100 w 11417300"/>
                <a:gd name="connsiteY39" fmla="*/ 1397000 h 3340100"/>
                <a:gd name="connsiteX40" fmla="*/ 5029200 w 11417300"/>
                <a:gd name="connsiteY40" fmla="*/ 952500 h 3340100"/>
                <a:gd name="connsiteX41" fmla="*/ 5181600 w 11417300"/>
                <a:gd name="connsiteY41" fmla="*/ 2476500 h 3340100"/>
                <a:gd name="connsiteX42" fmla="*/ 5270500 w 11417300"/>
                <a:gd name="connsiteY42" fmla="*/ 2222500 h 3340100"/>
                <a:gd name="connsiteX43" fmla="*/ 5372100 w 11417300"/>
                <a:gd name="connsiteY43" fmla="*/ 2057400 h 3340100"/>
                <a:gd name="connsiteX44" fmla="*/ 5461000 w 11417300"/>
                <a:gd name="connsiteY44" fmla="*/ 2120900 h 3340100"/>
                <a:gd name="connsiteX45" fmla="*/ 5613400 w 11417300"/>
                <a:gd name="connsiteY45" fmla="*/ 1435100 h 3340100"/>
                <a:gd name="connsiteX46" fmla="*/ 5791200 w 11417300"/>
                <a:gd name="connsiteY46" fmla="*/ 2501900 h 3340100"/>
                <a:gd name="connsiteX47" fmla="*/ 5867400 w 11417300"/>
                <a:gd name="connsiteY47" fmla="*/ 2235200 h 3340100"/>
                <a:gd name="connsiteX48" fmla="*/ 5969000 w 11417300"/>
                <a:gd name="connsiteY48" fmla="*/ 2349500 h 3340100"/>
                <a:gd name="connsiteX49" fmla="*/ 6121400 w 11417300"/>
                <a:gd name="connsiteY49" fmla="*/ 1676400 h 3340100"/>
                <a:gd name="connsiteX50" fmla="*/ 6273800 w 11417300"/>
                <a:gd name="connsiteY50" fmla="*/ 2171700 h 3340100"/>
                <a:gd name="connsiteX51" fmla="*/ 6337300 w 11417300"/>
                <a:gd name="connsiteY51" fmla="*/ 1955800 h 3340100"/>
                <a:gd name="connsiteX52" fmla="*/ 6413500 w 11417300"/>
                <a:gd name="connsiteY52" fmla="*/ 1943100 h 3340100"/>
                <a:gd name="connsiteX53" fmla="*/ 6527800 w 11417300"/>
                <a:gd name="connsiteY53" fmla="*/ 2628900 h 3340100"/>
                <a:gd name="connsiteX54" fmla="*/ 6667500 w 11417300"/>
                <a:gd name="connsiteY54" fmla="*/ 2641600 h 3340100"/>
                <a:gd name="connsiteX55" fmla="*/ 6705600 w 11417300"/>
                <a:gd name="connsiteY55" fmla="*/ 2540000 h 3340100"/>
                <a:gd name="connsiteX56" fmla="*/ 6743700 w 11417300"/>
                <a:gd name="connsiteY56" fmla="*/ 2692400 h 3340100"/>
                <a:gd name="connsiteX57" fmla="*/ 6845300 w 11417300"/>
                <a:gd name="connsiteY57" fmla="*/ 2806700 h 3340100"/>
                <a:gd name="connsiteX58" fmla="*/ 7048500 w 11417300"/>
                <a:gd name="connsiteY58" fmla="*/ 279400 h 3340100"/>
                <a:gd name="connsiteX59" fmla="*/ 7150100 w 11417300"/>
                <a:gd name="connsiteY59" fmla="*/ 330200 h 3340100"/>
                <a:gd name="connsiteX60" fmla="*/ 7239000 w 11417300"/>
                <a:gd name="connsiteY60" fmla="*/ 952500 h 3340100"/>
                <a:gd name="connsiteX61" fmla="*/ 7480300 w 11417300"/>
                <a:gd name="connsiteY61" fmla="*/ 2692400 h 3340100"/>
                <a:gd name="connsiteX62" fmla="*/ 7632700 w 11417300"/>
                <a:gd name="connsiteY62" fmla="*/ 1612900 h 3340100"/>
                <a:gd name="connsiteX63" fmla="*/ 7721600 w 11417300"/>
                <a:gd name="connsiteY63" fmla="*/ 2082800 h 3340100"/>
                <a:gd name="connsiteX64" fmla="*/ 7823200 w 11417300"/>
                <a:gd name="connsiteY64" fmla="*/ 1689100 h 3340100"/>
                <a:gd name="connsiteX65" fmla="*/ 7874000 w 11417300"/>
                <a:gd name="connsiteY65" fmla="*/ 1257300 h 3340100"/>
                <a:gd name="connsiteX66" fmla="*/ 7937500 w 11417300"/>
                <a:gd name="connsiteY66" fmla="*/ 2197100 h 3340100"/>
                <a:gd name="connsiteX67" fmla="*/ 8051800 w 11417300"/>
                <a:gd name="connsiteY67" fmla="*/ 2527300 h 3340100"/>
                <a:gd name="connsiteX68" fmla="*/ 8140700 w 11417300"/>
                <a:gd name="connsiteY68" fmla="*/ 1968500 h 3340100"/>
                <a:gd name="connsiteX69" fmla="*/ 8267700 w 11417300"/>
                <a:gd name="connsiteY69" fmla="*/ 2146300 h 3340100"/>
                <a:gd name="connsiteX70" fmla="*/ 8420100 w 11417300"/>
                <a:gd name="connsiteY70" fmla="*/ 1257300 h 3340100"/>
                <a:gd name="connsiteX71" fmla="*/ 8559800 w 11417300"/>
                <a:gd name="connsiteY71" fmla="*/ 2171700 h 3340100"/>
                <a:gd name="connsiteX72" fmla="*/ 8610600 w 11417300"/>
                <a:gd name="connsiteY72" fmla="*/ 2044700 h 3340100"/>
                <a:gd name="connsiteX73" fmla="*/ 8648700 w 11417300"/>
                <a:gd name="connsiteY73" fmla="*/ 2171700 h 3340100"/>
                <a:gd name="connsiteX74" fmla="*/ 8686800 w 11417300"/>
                <a:gd name="connsiteY74" fmla="*/ 2032000 h 3340100"/>
                <a:gd name="connsiteX75" fmla="*/ 8839200 w 11417300"/>
                <a:gd name="connsiteY75" fmla="*/ 1317172 h 3340100"/>
                <a:gd name="connsiteX76" fmla="*/ 8975030 w 11417300"/>
                <a:gd name="connsiteY76" fmla="*/ 1210128 h 3340100"/>
                <a:gd name="connsiteX77" fmla="*/ 9004300 w 11417300"/>
                <a:gd name="connsiteY77" fmla="*/ 2159000 h 3340100"/>
                <a:gd name="connsiteX78" fmla="*/ 9055100 w 11417300"/>
                <a:gd name="connsiteY78" fmla="*/ 2362200 h 3340100"/>
                <a:gd name="connsiteX79" fmla="*/ 9144000 w 11417300"/>
                <a:gd name="connsiteY79" fmla="*/ 2184400 h 3340100"/>
                <a:gd name="connsiteX80" fmla="*/ 9245600 w 11417300"/>
                <a:gd name="connsiteY80" fmla="*/ 1917700 h 3340100"/>
                <a:gd name="connsiteX81" fmla="*/ 9410700 w 11417300"/>
                <a:gd name="connsiteY81" fmla="*/ 2184400 h 3340100"/>
                <a:gd name="connsiteX82" fmla="*/ 9563100 w 11417300"/>
                <a:gd name="connsiteY82" fmla="*/ 2336800 h 3340100"/>
                <a:gd name="connsiteX83" fmla="*/ 9791700 w 11417300"/>
                <a:gd name="connsiteY83" fmla="*/ 2603500 h 3340100"/>
                <a:gd name="connsiteX84" fmla="*/ 10007600 w 11417300"/>
                <a:gd name="connsiteY84" fmla="*/ 812800 h 3340100"/>
                <a:gd name="connsiteX85" fmla="*/ 10175457 w 11417300"/>
                <a:gd name="connsiteY85" fmla="*/ 190500 h 3340100"/>
                <a:gd name="connsiteX86" fmla="*/ 10261600 w 11417300"/>
                <a:gd name="connsiteY86" fmla="*/ 622300 h 3340100"/>
                <a:gd name="connsiteX87" fmla="*/ 10464800 w 11417300"/>
                <a:gd name="connsiteY87" fmla="*/ 2959100 h 3340100"/>
                <a:gd name="connsiteX88" fmla="*/ 10591800 w 11417300"/>
                <a:gd name="connsiteY88" fmla="*/ 2006600 h 3340100"/>
                <a:gd name="connsiteX89" fmla="*/ 10706100 w 11417300"/>
                <a:gd name="connsiteY89" fmla="*/ 1803400 h 3340100"/>
                <a:gd name="connsiteX90" fmla="*/ 10756900 w 11417300"/>
                <a:gd name="connsiteY90" fmla="*/ 1854200 h 3340100"/>
                <a:gd name="connsiteX91" fmla="*/ 10795000 w 11417300"/>
                <a:gd name="connsiteY91" fmla="*/ 1143000 h 3340100"/>
                <a:gd name="connsiteX92" fmla="*/ 10896600 w 11417300"/>
                <a:gd name="connsiteY92" fmla="*/ 1282700 h 3340100"/>
                <a:gd name="connsiteX93" fmla="*/ 11023600 w 11417300"/>
                <a:gd name="connsiteY93" fmla="*/ 2552700 h 3340100"/>
                <a:gd name="connsiteX94" fmla="*/ 11137900 w 11417300"/>
                <a:gd name="connsiteY94" fmla="*/ 2273300 h 3340100"/>
                <a:gd name="connsiteX95" fmla="*/ 11201400 w 11417300"/>
                <a:gd name="connsiteY95" fmla="*/ 2616200 h 3340100"/>
                <a:gd name="connsiteX96" fmla="*/ 11417300 w 11417300"/>
                <a:gd name="connsiteY96" fmla="*/ 1612900 h 3340100"/>
                <a:gd name="connsiteX0" fmla="*/ 0 w 11239500"/>
                <a:gd name="connsiteY0" fmla="*/ 2527300 h 3340100"/>
                <a:gd name="connsiteX1" fmla="*/ 127000 w 11239500"/>
                <a:gd name="connsiteY1" fmla="*/ 1270000 h 3340100"/>
                <a:gd name="connsiteX2" fmla="*/ 215900 w 11239500"/>
                <a:gd name="connsiteY2" fmla="*/ 1447800 h 3340100"/>
                <a:gd name="connsiteX3" fmla="*/ 279400 w 11239500"/>
                <a:gd name="connsiteY3" fmla="*/ 2120900 h 3340100"/>
                <a:gd name="connsiteX4" fmla="*/ 368300 w 11239500"/>
                <a:gd name="connsiteY4" fmla="*/ 1968500 h 3340100"/>
                <a:gd name="connsiteX5" fmla="*/ 393700 w 11239500"/>
                <a:gd name="connsiteY5" fmla="*/ 1803400 h 3340100"/>
                <a:gd name="connsiteX6" fmla="*/ 558800 w 11239500"/>
                <a:gd name="connsiteY6" fmla="*/ 2844800 h 3340100"/>
                <a:gd name="connsiteX7" fmla="*/ 660400 w 11239500"/>
                <a:gd name="connsiteY7" fmla="*/ 2235200 h 3340100"/>
                <a:gd name="connsiteX8" fmla="*/ 800100 w 11239500"/>
                <a:gd name="connsiteY8" fmla="*/ 2959100 h 3340100"/>
                <a:gd name="connsiteX9" fmla="*/ 1003300 w 11239500"/>
                <a:gd name="connsiteY9" fmla="*/ 1612900 h 3340100"/>
                <a:gd name="connsiteX10" fmla="*/ 1130300 w 11239500"/>
                <a:gd name="connsiteY10" fmla="*/ 2133600 h 3340100"/>
                <a:gd name="connsiteX11" fmla="*/ 1231900 w 11239500"/>
                <a:gd name="connsiteY11" fmla="*/ 2209800 h 3340100"/>
                <a:gd name="connsiteX12" fmla="*/ 1371600 w 11239500"/>
                <a:gd name="connsiteY12" fmla="*/ 1028700 h 3340100"/>
                <a:gd name="connsiteX13" fmla="*/ 1435100 w 11239500"/>
                <a:gd name="connsiteY13" fmla="*/ 558800 h 3340100"/>
                <a:gd name="connsiteX14" fmla="*/ 1600200 w 11239500"/>
                <a:gd name="connsiteY14" fmla="*/ 1244600 h 3340100"/>
                <a:gd name="connsiteX15" fmla="*/ 1663700 w 11239500"/>
                <a:gd name="connsiteY15" fmla="*/ 1790700 h 3340100"/>
                <a:gd name="connsiteX16" fmla="*/ 1841500 w 11239500"/>
                <a:gd name="connsiteY16" fmla="*/ 2857500 h 3340100"/>
                <a:gd name="connsiteX17" fmla="*/ 1968500 w 11239500"/>
                <a:gd name="connsiteY17" fmla="*/ 1612900 h 3340100"/>
                <a:gd name="connsiteX18" fmla="*/ 2209800 w 11239500"/>
                <a:gd name="connsiteY18" fmla="*/ 1231900 h 3340100"/>
                <a:gd name="connsiteX19" fmla="*/ 2273300 w 11239500"/>
                <a:gd name="connsiteY19" fmla="*/ 1701800 h 3340100"/>
                <a:gd name="connsiteX20" fmla="*/ 2413000 w 11239500"/>
                <a:gd name="connsiteY20" fmla="*/ 2527300 h 3340100"/>
                <a:gd name="connsiteX21" fmla="*/ 2527300 w 11239500"/>
                <a:gd name="connsiteY21" fmla="*/ 2108200 h 3340100"/>
                <a:gd name="connsiteX22" fmla="*/ 2794000 w 11239500"/>
                <a:gd name="connsiteY22" fmla="*/ 965200 h 3340100"/>
                <a:gd name="connsiteX23" fmla="*/ 2933700 w 11239500"/>
                <a:gd name="connsiteY23" fmla="*/ 2413000 h 3340100"/>
                <a:gd name="connsiteX24" fmla="*/ 3111500 w 11239500"/>
                <a:gd name="connsiteY24" fmla="*/ 2057400 h 3340100"/>
                <a:gd name="connsiteX25" fmla="*/ 3225800 w 11239500"/>
                <a:gd name="connsiteY25" fmla="*/ 2578100 h 3340100"/>
                <a:gd name="connsiteX26" fmla="*/ 3314700 w 11239500"/>
                <a:gd name="connsiteY26" fmla="*/ 2298700 h 3340100"/>
                <a:gd name="connsiteX27" fmla="*/ 3390900 w 11239500"/>
                <a:gd name="connsiteY27" fmla="*/ 2286000 h 3340100"/>
                <a:gd name="connsiteX28" fmla="*/ 3467100 w 11239500"/>
                <a:gd name="connsiteY28" fmla="*/ 2540000 h 3340100"/>
                <a:gd name="connsiteX29" fmla="*/ 3619500 w 11239500"/>
                <a:gd name="connsiteY29" fmla="*/ 1905000 h 3340100"/>
                <a:gd name="connsiteX30" fmla="*/ 3797300 w 11239500"/>
                <a:gd name="connsiteY30" fmla="*/ 2451100 h 3340100"/>
                <a:gd name="connsiteX31" fmla="*/ 3860800 w 11239500"/>
                <a:gd name="connsiteY31" fmla="*/ 2247900 h 3340100"/>
                <a:gd name="connsiteX32" fmla="*/ 4000500 w 11239500"/>
                <a:gd name="connsiteY32" fmla="*/ 190500 h 3340100"/>
                <a:gd name="connsiteX33" fmla="*/ 4064000 w 11239500"/>
                <a:gd name="connsiteY33" fmla="*/ 0 h 3340100"/>
                <a:gd name="connsiteX34" fmla="*/ 4191000 w 11239500"/>
                <a:gd name="connsiteY34" fmla="*/ 292100 h 3340100"/>
                <a:gd name="connsiteX35" fmla="*/ 4343400 w 11239500"/>
                <a:gd name="connsiteY35" fmla="*/ 1663700 h 3340100"/>
                <a:gd name="connsiteX36" fmla="*/ 4457700 w 11239500"/>
                <a:gd name="connsiteY36" fmla="*/ 3340100 h 3340100"/>
                <a:gd name="connsiteX37" fmla="*/ 4724400 w 11239500"/>
                <a:gd name="connsiteY37" fmla="*/ 1371600 h 3340100"/>
                <a:gd name="connsiteX38" fmla="*/ 4813300 w 11239500"/>
                <a:gd name="connsiteY38" fmla="*/ 1397000 h 3340100"/>
                <a:gd name="connsiteX39" fmla="*/ 4851400 w 11239500"/>
                <a:gd name="connsiteY39" fmla="*/ 952500 h 3340100"/>
                <a:gd name="connsiteX40" fmla="*/ 5003800 w 11239500"/>
                <a:gd name="connsiteY40" fmla="*/ 2476500 h 3340100"/>
                <a:gd name="connsiteX41" fmla="*/ 5092700 w 11239500"/>
                <a:gd name="connsiteY41" fmla="*/ 2222500 h 3340100"/>
                <a:gd name="connsiteX42" fmla="*/ 5194300 w 11239500"/>
                <a:gd name="connsiteY42" fmla="*/ 2057400 h 3340100"/>
                <a:gd name="connsiteX43" fmla="*/ 5283200 w 11239500"/>
                <a:gd name="connsiteY43" fmla="*/ 2120900 h 3340100"/>
                <a:gd name="connsiteX44" fmla="*/ 5435600 w 11239500"/>
                <a:gd name="connsiteY44" fmla="*/ 1435100 h 3340100"/>
                <a:gd name="connsiteX45" fmla="*/ 5613400 w 11239500"/>
                <a:gd name="connsiteY45" fmla="*/ 2501900 h 3340100"/>
                <a:gd name="connsiteX46" fmla="*/ 5689600 w 11239500"/>
                <a:gd name="connsiteY46" fmla="*/ 2235200 h 3340100"/>
                <a:gd name="connsiteX47" fmla="*/ 5791200 w 11239500"/>
                <a:gd name="connsiteY47" fmla="*/ 2349500 h 3340100"/>
                <a:gd name="connsiteX48" fmla="*/ 5943600 w 11239500"/>
                <a:gd name="connsiteY48" fmla="*/ 1676400 h 3340100"/>
                <a:gd name="connsiteX49" fmla="*/ 6096000 w 11239500"/>
                <a:gd name="connsiteY49" fmla="*/ 2171700 h 3340100"/>
                <a:gd name="connsiteX50" fmla="*/ 6159500 w 11239500"/>
                <a:gd name="connsiteY50" fmla="*/ 1955800 h 3340100"/>
                <a:gd name="connsiteX51" fmla="*/ 6235700 w 11239500"/>
                <a:gd name="connsiteY51" fmla="*/ 1943100 h 3340100"/>
                <a:gd name="connsiteX52" fmla="*/ 6350000 w 11239500"/>
                <a:gd name="connsiteY52" fmla="*/ 2628900 h 3340100"/>
                <a:gd name="connsiteX53" fmla="*/ 6489700 w 11239500"/>
                <a:gd name="connsiteY53" fmla="*/ 2641600 h 3340100"/>
                <a:gd name="connsiteX54" fmla="*/ 6527800 w 11239500"/>
                <a:gd name="connsiteY54" fmla="*/ 2540000 h 3340100"/>
                <a:gd name="connsiteX55" fmla="*/ 6565900 w 11239500"/>
                <a:gd name="connsiteY55" fmla="*/ 2692400 h 3340100"/>
                <a:gd name="connsiteX56" fmla="*/ 6667500 w 11239500"/>
                <a:gd name="connsiteY56" fmla="*/ 2806700 h 3340100"/>
                <a:gd name="connsiteX57" fmla="*/ 6870700 w 11239500"/>
                <a:gd name="connsiteY57" fmla="*/ 279400 h 3340100"/>
                <a:gd name="connsiteX58" fmla="*/ 6972300 w 11239500"/>
                <a:gd name="connsiteY58" fmla="*/ 330200 h 3340100"/>
                <a:gd name="connsiteX59" fmla="*/ 7061200 w 11239500"/>
                <a:gd name="connsiteY59" fmla="*/ 952500 h 3340100"/>
                <a:gd name="connsiteX60" fmla="*/ 7302500 w 11239500"/>
                <a:gd name="connsiteY60" fmla="*/ 2692400 h 3340100"/>
                <a:gd name="connsiteX61" fmla="*/ 7454900 w 11239500"/>
                <a:gd name="connsiteY61" fmla="*/ 1612900 h 3340100"/>
                <a:gd name="connsiteX62" fmla="*/ 7543800 w 11239500"/>
                <a:gd name="connsiteY62" fmla="*/ 2082800 h 3340100"/>
                <a:gd name="connsiteX63" fmla="*/ 7645400 w 11239500"/>
                <a:gd name="connsiteY63" fmla="*/ 1689100 h 3340100"/>
                <a:gd name="connsiteX64" fmla="*/ 7696200 w 11239500"/>
                <a:gd name="connsiteY64" fmla="*/ 1257300 h 3340100"/>
                <a:gd name="connsiteX65" fmla="*/ 7759700 w 11239500"/>
                <a:gd name="connsiteY65" fmla="*/ 2197100 h 3340100"/>
                <a:gd name="connsiteX66" fmla="*/ 7874000 w 11239500"/>
                <a:gd name="connsiteY66" fmla="*/ 2527300 h 3340100"/>
                <a:gd name="connsiteX67" fmla="*/ 7962900 w 11239500"/>
                <a:gd name="connsiteY67" fmla="*/ 1968500 h 3340100"/>
                <a:gd name="connsiteX68" fmla="*/ 8089900 w 11239500"/>
                <a:gd name="connsiteY68" fmla="*/ 2146300 h 3340100"/>
                <a:gd name="connsiteX69" fmla="*/ 8242300 w 11239500"/>
                <a:gd name="connsiteY69" fmla="*/ 1257300 h 3340100"/>
                <a:gd name="connsiteX70" fmla="*/ 8382000 w 11239500"/>
                <a:gd name="connsiteY70" fmla="*/ 2171700 h 3340100"/>
                <a:gd name="connsiteX71" fmla="*/ 8432800 w 11239500"/>
                <a:gd name="connsiteY71" fmla="*/ 2044700 h 3340100"/>
                <a:gd name="connsiteX72" fmla="*/ 8470900 w 11239500"/>
                <a:gd name="connsiteY72" fmla="*/ 2171700 h 3340100"/>
                <a:gd name="connsiteX73" fmla="*/ 8509000 w 11239500"/>
                <a:gd name="connsiteY73" fmla="*/ 2032000 h 3340100"/>
                <a:gd name="connsiteX74" fmla="*/ 8661400 w 11239500"/>
                <a:gd name="connsiteY74" fmla="*/ 1317172 h 3340100"/>
                <a:gd name="connsiteX75" fmla="*/ 8797230 w 11239500"/>
                <a:gd name="connsiteY75" fmla="*/ 1210128 h 3340100"/>
                <a:gd name="connsiteX76" fmla="*/ 8826500 w 11239500"/>
                <a:gd name="connsiteY76" fmla="*/ 2159000 h 3340100"/>
                <a:gd name="connsiteX77" fmla="*/ 8877300 w 11239500"/>
                <a:gd name="connsiteY77" fmla="*/ 2362200 h 3340100"/>
                <a:gd name="connsiteX78" fmla="*/ 8966200 w 11239500"/>
                <a:gd name="connsiteY78" fmla="*/ 2184400 h 3340100"/>
                <a:gd name="connsiteX79" fmla="*/ 9067800 w 11239500"/>
                <a:gd name="connsiteY79" fmla="*/ 1917700 h 3340100"/>
                <a:gd name="connsiteX80" fmla="*/ 9232900 w 11239500"/>
                <a:gd name="connsiteY80" fmla="*/ 2184400 h 3340100"/>
                <a:gd name="connsiteX81" fmla="*/ 9385300 w 11239500"/>
                <a:gd name="connsiteY81" fmla="*/ 2336800 h 3340100"/>
                <a:gd name="connsiteX82" fmla="*/ 9613900 w 11239500"/>
                <a:gd name="connsiteY82" fmla="*/ 2603500 h 3340100"/>
                <a:gd name="connsiteX83" fmla="*/ 9829800 w 11239500"/>
                <a:gd name="connsiteY83" fmla="*/ 812800 h 3340100"/>
                <a:gd name="connsiteX84" fmla="*/ 9997657 w 11239500"/>
                <a:gd name="connsiteY84" fmla="*/ 190500 h 3340100"/>
                <a:gd name="connsiteX85" fmla="*/ 10083800 w 11239500"/>
                <a:gd name="connsiteY85" fmla="*/ 622300 h 3340100"/>
                <a:gd name="connsiteX86" fmla="*/ 10287000 w 11239500"/>
                <a:gd name="connsiteY86" fmla="*/ 2959100 h 3340100"/>
                <a:gd name="connsiteX87" fmla="*/ 10414000 w 11239500"/>
                <a:gd name="connsiteY87" fmla="*/ 2006600 h 3340100"/>
                <a:gd name="connsiteX88" fmla="*/ 10528300 w 11239500"/>
                <a:gd name="connsiteY88" fmla="*/ 1803400 h 3340100"/>
                <a:gd name="connsiteX89" fmla="*/ 10579100 w 11239500"/>
                <a:gd name="connsiteY89" fmla="*/ 1854200 h 3340100"/>
                <a:gd name="connsiteX90" fmla="*/ 10617200 w 11239500"/>
                <a:gd name="connsiteY90" fmla="*/ 1143000 h 3340100"/>
                <a:gd name="connsiteX91" fmla="*/ 10718800 w 11239500"/>
                <a:gd name="connsiteY91" fmla="*/ 1282700 h 3340100"/>
                <a:gd name="connsiteX92" fmla="*/ 10845800 w 11239500"/>
                <a:gd name="connsiteY92" fmla="*/ 2552700 h 3340100"/>
                <a:gd name="connsiteX93" fmla="*/ 10960100 w 11239500"/>
                <a:gd name="connsiteY93" fmla="*/ 2273300 h 3340100"/>
                <a:gd name="connsiteX94" fmla="*/ 11023600 w 11239500"/>
                <a:gd name="connsiteY94" fmla="*/ 2616200 h 3340100"/>
                <a:gd name="connsiteX95" fmla="*/ 11239500 w 11239500"/>
                <a:gd name="connsiteY9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8839200 w 11112500"/>
                <a:gd name="connsiteY77" fmla="*/ 2184400 h 3340100"/>
                <a:gd name="connsiteX78" fmla="*/ 8940800 w 11112500"/>
                <a:gd name="connsiteY78" fmla="*/ 1917700 h 3340100"/>
                <a:gd name="connsiteX79" fmla="*/ 9105900 w 11112500"/>
                <a:gd name="connsiteY79" fmla="*/ 2184400 h 3340100"/>
                <a:gd name="connsiteX80" fmla="*/ 9258300 w 11112500"/>
                <a:gd name="connsiteY80" fmla="*/ 2336800 h 3340100"/>
                <a:gd name="connsiteX81" fmla="*/ 9486900 w 11112500"/>
                <a:gd name="connsiteY81" fmla="*/ 2603500 h 3340100"/>
                <a:gd name="connsiteX82" fmla="*/ 9702800 w 11112500"/>
                <a:gd name="connsiteY82" fmla="*/ 812800 h 3340100"/>
                <a:gd name="connsiteX83" fmla="*/ 9870657 w 11112500"/>
                <a:gd name="connsiteY83" fmla="*/ 190500 h 3340100"/>
                <a:gd name="connsiteX84" fmla="*/ 9956800 w 11112500"/>
                <a:gd name="connsiteY84" fmla="*/ 622300 h 3340100"/>
                <a:gd name="connsiteX85" fmla="*/ 10160000 w 11112500"/>
                <a:gd name="connsiteY85" fmla="*/ 2959100 h 3340100"/>
                <a:gd name="connsiteX86" fmla="*/ 10287000 w 11112500"/>
                <a:gd name="connsiteY86" fmla="*/ 2006600 h 3340100"/>
                <a:gd name="connsiteX87" fmla="*/ 10401300 w 11112500"/>
                <a:gd name="connsiteY87" fmla="*/ 1803400 h 3340100"/>
                <a:gd name="connsiteX88" fmla="*/ 10452100 w 11112500"/>
                <a:gd name="connsiteY88" fmla="*/ 1854200 h 3340100"/>
                <a:gd name="connsiteX89" fmla="*/ 10490200 w 11112500"/>
                <a:gd name="connsiteY89" fmla="*/ 1143000 h 3340100"/>
                <a:gd name="connsiteX90" fmla="*/ 10591800 w 11112500"/>
                <a:gd name="connsiteY90" fmla="*/ 1282700 h 3340100"/>
                <a:gd name="connsiteX91" fmla="*/ 10718800 w 11112500"/>
                <a:gd name="connsiteY91" fmla="*/ 2552700 h 3340100"/>
                <a:gd name="connsiteX92" fmla="*/ 10833100 w 11112500"/>
                <a:gd name="connsiteY92" fmla="*/ 2273300 h 3340100"/>
                <a:gd name="connsiteX93" fmla="*/ 10896600 w 11112500"/>
                <a:gd name="connsiteY93" fmla="*/ 2616200 h 3340100"/>
                <a:gd name="connsiteX94" fmla="*/ 11112500 w 11112500"/>
                <a:gd name="connsiteY94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8839200 w 11112500"/>
                <a:gd name="connsiteY77" fmla="*/ 2184400 h 3340100"/>
                <a:gd name="connsiteX78" fmla="*/ 9105900 w 11112500"/>
                <a:gd name="connsiteY78" fmla="*/ 2184400 h 3340100"/>
                <a:gd name="connsiteX79" fmla="*/ 9258300 w 11112500"/>
                <a:gd name="connsiteY79" fmla="*/ 2336800 h 3340100"/>
                <a:gd name="connsiteX80" fmla="*/ 9486900 w 11112500"/>
                <a:gd name="connsiteY80" fmla="*/ 2603500 h 3340100"/>
                <a:gd name="connsiteX81" fmla="*/ 9702800 w 11112500"/>
                <a:gd name="connsiteY81" fmla="*/ 812800 h 3340100"/>
                <a:gd name="connsiteX82" fmla="*/ 9870657 w 11112500"/>
                <a:gd name="connsiteY82" fmla="*/ 190500 h 3340100"/>
                <a:gd name="connsiteX83" fmla="*/ 9956800 w 11112500"/>
                <a:gd name="connsiteY83" fmla="*/ 622300 h 3340100"/>
                <a:gd name="connsiteX84" fmla="*/ 10160000 w 11112500"/>
                <a:gd name="connsiteY84" fmla="*/ 2959100 h 3340100"/>
                <a:gd name="connsiteX85" fmla="*/ 10287000 w 11112500"/>
                <a:gd name="connsiteY85" fmla="*/ 2006600 h 3340100"/>
                <a:gd name="connsiteX86" fmla="*/ 10401300 w 11112500"/>
                <a:gd name="connsiteY86" fmla="*/ 1803400 h 3340100"/>
                <a:gd name="connsiteX87" fmla="*/ 10452100 w 11112500"/>
                <a:gd name="connsiteY87" fmla="*/ 1854200 h 3340100"/>
                <a:gd name="connsiteX88" fmla="*/ 10490200 w 11112500"/>
                <a:gd name="connsiteY88" fmla="*/ 1143000 h 3340100"/>
                <a:gd name="connsiteX89" fmla="*/ 10591800 w 11112500"/>
                <a:gd name="connsiteY89" fmla="*/ 1282700 h 3340100"/>
                <a:gd name="connsiteX90" fmla="*/ 10718800 w 11112500"/>
                <a:gd name="connsiteY90" fmla="*/ 2552700 h 3340100"/>
                <a:gd name="connsiteX91" fmla="*/ 10833100 w 11112500"/>
                <a:gd name="connsiteY91" fmla="*/ 2273300 h 3340100"/>
                <a:gd name="connsiteX92" fmla="*/ 10896600 w 11112500"/>
                <a:gd name="connsiteY92" fmla="*/ 2616200 h 3340100"/>
                <a:gd name="connsiteX93" fmla="*/ 11112500 w 11112500"/>
                <a:gd name="connsiteY93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9105900 w 11112500"/>
                <a:gd name="connsiteY77" fmla="*/ 2184400 h 3340100"/>
                <a:gd name="connsiteX78" fmla="*/ 9258300 w 11112500"/>
                <a:gd name="connsiteY78" fmla="*/ 2336800 h 3340100"/>
                <a:gd name="connsiteX79" fmla="*/ 9486900 w 11112500"/>
                <a:gd name="connsiteY79" fmla="*/ 2603500 h 3340100"/>
                <a:gd name="connsiteX80" fmla="*/ 9702800 w 11112500"/>
                <a:gd name="connsiteY80" fmla="*/ 812800 h 3340100"/>
                <a:gd name="connsiteX81" fmla="*/ 9870657 w 11112500"/>
                <a:gd name="connsiteY81" fmla="*/ 190500 h 3340100"/>
                <a:gd name="connsiteX82" fmla="*/ 9956800 w 11112500"/>
                <a:gd name="connsiteY82" fmla="*/ 622300 h 3340100"/>
                <a:gd name="connsiteX83" fmla="*/ 10160000 w 11112500"/>
                <a:gd name="connsiteY83" fmla="*/ 2959100 h 3340100"/>
                <a:gd name="connsiteX84" fmla="*/ 10287000 w 11112500"/>
                <a:gd name="connsiteY84" fmla="*/ 2006600 h 3340100"/>
                <a:gd name="connsiteX85" fmla="*/ 10401300 w 11112500"/>
                <a:gd name="connsiteY85" fmla="*/ 1803400 h 3340100"/>
                <a:gd name="connsiteX86" fmla="*/ 10452100 w 11112500"/>
                <a:gd name="connsiteY86" fmla="*/ 1854200 h 3340100"/>
                <a:gd name="connsiteX87" fmla="*/ 10490200 w 11112500"/>
                <a:gd name="connsiteY87" fmla="*/ 1143000 h 3340100"/>
                <a:gd name="connsiteX88" fmla="*/ 10591800 w 11112500"/>
                <a:gd name="connsiteY88" fmla="*/ 1282700 h 3340100"/>
                <a:gd name="connsiteX89" fmla="*/ 10718800 w 11112500"/>
                <a:gd name="connsiteY89" fmla="*/ 2552700 h 3340100"/>
                <a:gd name="connsiteX90" fmla="*/ 10833100 w 11112500"/>
                <a:gd name="connsiteY90" fmla="*/ 2273300 h 3340100"/>
                <a:gd name="connsiteX91" fmla="*/ 10896600 w 11112500"/>
                <a:gd name="connsiteY91" fmla="*/ 2616200 h 3340100"/>
                <a:gd name="connsiteX92" fmla="*/ 11112500 w 11112500"/>
                <a:gd name="connsiteY92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750300 w 11112500"/>
                <a:gd name="connsiteY75" fmla="*/ 2362200 h 3340100"/>
                <a:gd name="connsiteX76" fmla="*/ 9105900 w 11112500"/>
                <a:gd name="connsiteY76" fmla="*/ 2184400 h 3340100"/>
                <a:gd name="connsiteX77" fmla="*/ 9258300 w 11112500"/>
                <a:gd name="connsiteY77" fmla="*/ 2336800 h 3340100"/>
                <a:gd name="connsiteX78" fmla="*/ 9486900 w 11112500"/>
                <a:gd name="connsiteY78" fmla="*/ 2603500 h 3340100"/>
                <a:gd name="connsiteX79" fmla="*/ 9702800 w 11112500"/>
                <a:gd name="connsiteY79" fmla="*/ 812800 h 3340100"/>
                <a:gd name="connsiteX80" fmla="*/ 9870657 w 11112500"/>
                <a:gd name="connsiteY80" fmla="*/ 190500 h 3340100"/>
                <a:gd name="connsiteX81" fmla="*/ 9956800 w 11112500"/>
                <a:gd name="connsiteY81" fmla="*/ 622300 h 3340100"/>
                <a:gd name="connsiteX82" fmla="*/ 10160000 w 11112500"/>
                <a:gd name="connsiteY82" fmla="*/ 2959100 h 3340100"/>
                <a:gd name="connsiteX83" fmla="*/ 10287000 w 11112500"/>
                <a:gd name="connsiteY83" fmla="*/ 2006600 h 3340100"/>
                <a:gd name="connsiteX84" fmla="*/ 10401300 w 11112500"/>
                <a:gd name="connsiteY84" fmla="*/ 1803400 h 3340100"/>
                <a:gd name="connsiteX85" fmla="*/ 10452100 w 11112500"/>
                <a:gd name="connsiteY85" fmla="*/ 1854200 h 3340100"/>
                <a:gd name="connsiteX86" fmla="*/ 10490200 w 11112500"/>
                <a:gd name="connsiteY86" fmla="*/ 1143000 h 3340100"/>
                <a:gd name="connsiteX87" fmla="*/ 10591800 w 11112500"/>
                <a:gd name="connsiteY87" fmla="*/ 1282700 h 3340100"/>
                <a:gd name="connsiteX88" fmla="*/ 10718800 w 11112500"/>
                <a:gd name="connsiteY88" fmla="*/ 2552700 h 3340100"/>
                <a:gd name="connsiteX89" fmla="*/ 10833100 w 11112500"/>
                <a:gd name="connsiteY89" fmla="*/ 2273300 h 3340100"/>
                <a:gd name="connsiteX90" fmla="*/ 10896600 w 11112500"/>
                <a:gd name="connsiteY90" fmla="*/ 2616200 h 3340100"/>
                <a:gd name="connsiteX91" fmla="*/ 11112500 w 11112500"/>
                <a:gd name="connsiteY91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750300 w 11112500"/>
                <a:gd name="connsiteY74" fmla="*/ 2362200 h 3340100"/>
                <a:gd name="connsiteX75" fmla="*/ 9105900 w 11112500"/>
                <a:gd name="connsiteY75" fmla="*/ 2184400 h 3340100"/>
                <a:gd name="connsiteX76" fmla="*/ 9258300 w 11112500"/>
                <a:gd name="connsiteY76" fmla="*/ 2336800 h 3340100"/>
                <a:gd name="connsiteX77" fmla="*/ 9486900 w 11112500"/>
                <a:gd name="connsiteY77" fmla="*/ 2603500 h 3340100"/>
                <a:gd name="connsiteX78" fmla="*/ 9702800 w 11112500"/>
                <a:gd name="connsiteY78" fmla="*/ 812800 h 3340100"/>
                <a:gd name="connsiteX79" fmla="*/ 9870657 w 11112500"/>
                <a:gd name="connsiteY79" fmla="*/ 190500 h 3340100"/>
                <a:gd name="connsiteX80" fmla="*/ 9956800 w 11112500"/>
                <a:gd name="connsiteY80" fmla="*/ 622300 h 3340100"/>
                <a:gd name="connsiteX81" fmla="*/ 10160000 w 11112500"/>
                <a:gd name="connsiteY81" fmla="*/ 2959100 h 3340100"/>
                <a:gd name="connsiteX82" fmla="*/ 10287000 w 11112500"/>
                <a:gd name="connsiteY82" fmla="*/ 2006600 h 3340100"/>
                <a:gd name="connsiteX83" fmla="*/ 10401300 w 11112500"/>
                <a:gd name="connsiteY83" fmla="*/ 1803400 h 3340100"/>
                <a:gd name="connsiteX84" fmla="*/ 10452100 w 11112500"/>
                <a:gd name="connsiteY84" fmla="*/ 1854200 h 3340100"/>
                <a:gd name="connsiteX85" fmla="*/ 10490200 w 11112500"/>
                <a:gd name="connsiteY85" fmla="*/ 1143000 h 3340100"/>
                <a:gd name="connsiteX86" fmla="*/ 10591800 w 11112500"/>
                <a:gd name="connsiteY86" fmla="*/ 1282700 h 3340100"/>
                <a:gd name="connsiteX87" fmla="*/ 10718800 w 11112500"/>
                <a:gd name="connsiteY87" fmla="*/ 2552700 h 3340100"/>
                <a:gd name="connsiteX88" fmla="*/ 10833100 w 11112500"/>
                <a:gd name="connsiteY88" fmla="*/ 2273300 h 3340100"/>
                <a:gd name="connsiteX89" fmla="*/ 10896600 w 11112500"/>
                <a:gd name="connsiteY89" fmla="*/ 2616200 h 3340100"/>
                <a:gd name="connsiteX90" fmla="*/ 11112500 w 11112500"/>
                <a:gd name="connsiteY90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105900 w 11112500"/>
                <a:gd name="connsiteY74" fmla="*/ 2184400 h 3340100"/>
                <a:gd name="connsiteX75" fmla="*/ 9258300 w 11112500"/>
                <a:gd name="connsiteY75" fmla="*/ 2336800 h 3340100"/>
                <a:gd name="connsiteX76" fmla="*/ 9486900 w 11112500"/>
                <a:gd name="connsiteY76" fmla="*/ 2603500 h 3340100"/>
                <a:gd name="connsiteX77" fmla="*/ 9702800 w 11112500"/>
                <a:gd name="connsiteY77" fmla="*/ 812800 h 3340100"/>
                <a:gd name="connsiteX78" fmla="*/ 9870657 w 11112500"/>
                <a:gd name="connsiteY78" fmla="*/ 190500 h 3340100"/>
                <a:gd name="connsiteX79" fmla="*/ 9956800 w 11112500"/>
                <a:gd name="connsiteY79" fmla="*/ 622300 h 3340100"/>
                <a:gd name="connsiteX80" fmla="*/ 10160000 w 11112500"/>
                <a:gd name="connsiteY80" fmla="*/ 2959100 h 3340100"/>
                <a:gd name="connsiteX81" fmla="*/ 10287000 w 11112500"/>
                <a:gd name="connsiteY81" fmla="*/ 2006600 h 3340100"/>
                <a:gd name="connsiteX82" fmla="*/ 10401300 w 11112500"/>
                <a:gd name="connsiteY82" fmla="*/ 1803400 h 3340100"/>
                <a:gd name="connsiteX83" fmla="*/ 10452100 w 11112500"/>
                <a:gd name="connsiteY83" fmla="*/ 1854200 h 3340100"/>
                <a:gd name="connsiteX84" fmla="*/ 10490200 w 11112500"/>
                <a:gd name="connsiteY84" fmla="*/ 1143000 h 3340100"/>
                <a:gd name="connsiteX85" fmla="*/ 10591800 w 11112500"/>
                <a:gd name="connsiteY85" fmla="*/ 1282700 h 3340100"/>
                <a:gd name="connsiteX86" fmla="*/ 10718800 w 11112500"/>
                <a:gd name="connsiteY86" fmla="*/ 2552700 h 3340100"/>
                <a:gd name="connsiteX87" fmla="*/ 10833100 w 11112500"/>
                <a:gd name="connsiteY87" fmla="*/ 2273300 h 3340100"/>
                <a:gd name="connsiteX88" fmla="*/ 10896600 w 11112500"/>
                <a:gd name="connsiteY88" fmla="*/ 2616200 h 3340100"/>
                <a:gd name="connsiteX89" fmla="*/ 11112500 w 11112500"/>
                <a:gd name="connsiteY89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258300 w 11112500"/>
                <a:gd name="connsiteY74" fmla="*/ 2336800 h 3340100"/>
                <a:gd name="connsiteX75" fmla="*/ 9486900 w 11112500"/>
                <a:gd name="connsiteY75" fmla="*/ 2603500 h 3340100"/>
                <a:gd name="connsiteX76" fmla="*/ 9702800 w 11112500"/>
                <a:gd name="connsiteY76" fmla="*/ 812800 h 3340100"/>
                <a:gd name="connsiteX77" fmla="*/ 9870657 w 11112500"/>
                <a:gd name="connsiteY77" fmla="*/ 190500 h 3340100"/>
                <a:gd name="connsiteX78" fmla="*/ 9956800 w 11112500"/>
                <a:gd name="connsiteY78" fmla="*/ 622300 h 3340100"/>
                <a:gd name="connsiteX79" fmla="*/ 10160000 w 11112500"/>
                <a:gd name="connsiteY79" fmla="*/ 2959100 h 3340100"/>
                <a:gd name="connsiteX80" fmla="*/ 10287000 w 11112500"/>
                <a:gd name="connsiteY80" fmla="*/ 2006600 h 3340100"/>
                <a:gd name="connsiteX81" fmla="*/ 10401300 w 11112500"/>
                <a:gd name="connsiteY81" fmla="*/ 1803400 h 3340100"/>
                <a:gd name="connsiteX82" fmla="*/ 10452100 w 11112500"/>
                <a:gd name="connsiteY82" fmla="*/ 1854200 h 3340100"/>
                <a:gd name="connsiteX83" fmla="*/ 10490200 w 11112500"/>
                <a:gd name="connsiteY83" fmla="*/ 1143000 h 3340100"/>
                <a:gd name="connsiteX84" fmla="*/ 10591800 w 11112500"/>
                <a:gd name="connsiteY84" fmla="*/ 1282700 h 3340100"/>
                <a:gd name="connsiteX85" fmla="*/ 10718800 w 11112500"/>
                <a:gd name="connsiteY85" fmla="*/ 2552700 h 3340100"/>
                <a:gd name="connsiteX86" fmla="*/ 10833100 w 11112500"/>
                <a:gd name="connsiteY86" fmla="*/ 2273300 h 3340100"/>
                <a:gd name="connsiteX87" fmla="*/ 10896600 w 11112500"/>
                <a:gd name="connsiteY87" fmla="*/ 2616200 h 3340100"/>
                <a:gd name="connsiteX88" fmla="*/ 11112500 w 11112500"/>
                <a:gd name="connsiteY88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486900 w 11112500"/>
                <a:gd name="connsiteY74" fmla="*/ 2603500 h 3340100"/>
                <a:gd name="connsiteX75" fmla="*/ 9702800 w 11112500"/>
                <a:gd name="connsiteY75" fmla="*/ 812800 h 3340100"/>
                <a:gd name="connsiteX76" fmla="*/ 9870657 w 11112500"/>
                <a:gd name="connsiteY76" fmla="*/ 190500 h 3340100"/>
                <a:gd name="connsiteX77" fmla="*/ 9956800 w 11112500"/>
                <a:gd name="connsiteY77" fmla="*/ 622300 h 3340100"/>
                <a:gd name="connsiteX78" fmla="*/ 10160000 w 11112500"/>
                <a:gd name="connsiteY78" fmla="*/ 2959100 h 3340100"/>
                <a:gd name="connsiteX79" fmla="*/ 10287000 w 11112500"/>
                <a:gd name="connsiteY79" fmla="*/ 2006600 h 3340100"/>
                <a:gd name="connsiteX80" fmla="*/ 10401300 w 11112500"/>
                <a:gd name="connsiteY80" fmla="*/ 1803400 h 3340100"/>
                <a:gd name="connsiteX81" fmla="*/ 10452100 w 11112500"/>
                <a:gd name="connsiteY81" fmla="*/ 1854200 h 3340100"/>
                <a:gd name="connsiteX82" fmla="*/ 10490200 w 11112500"/>
                <a:gd name="connsiteY82" fmla="*/ 1143000 h 3340100"/>
                <a:gd name="connsiteX83" fmla="*/ 10591800 w 11112500"/>
                <a:gd name="connsiteY83" fmla="*/ 1282700 h 3340100"/>
                <a:gd name="connsiteX84" fmla="*/ 10718800 w 11112500"/>
                <a:gd name="connsiteY84" fmla="*/ 2552700 h 3340100"/>
                <a:gd name="connsiteX85" fmla="*/ 10833100 w 11112500"/>
                <a:gd name="connsiteY85" fmla="*/ 2273300 h 3340100"/>
                <a:gd name="connsiteX86" fmla="*/ 10896600 w 11112500"/>
                <a:gd name="connsiteY86" fmla="*/ 2616200 h 3340100"/>
                <a:gd name="connsiteX87" fmla="*/ 11112500 w 11112500"/>
                <a:gd name="connsiteY87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702800 w 11112500"/>
                <a:gd name="connsiteY74" fmla="*/ 812800 h 3340100"/>
                <a:gd name="connsiteX75" fmla="*/ 9870657 w 11112500"/>
                <a:gd name="connsiteY75" fmla="*/ 190500 h 3340100"/>
                <a:gd name="connsiteX76" fmla="*/ 9956800 w 11112500"/>
                <a:gd name="connsiteY76" fmla="*/ 622300 h 3340100"/>
                <a:gd name="connsiteX77" fmla="*/ 10160000 w 11112500"/>
                <a:gd name="connsiteY77" fmla="*/ 2959100 h 3340100"/>
                <a:gd name="connsiteX78" fmla="*/ 10287000 w 11112500"/>
                <a:gd name="connsiteY78" fmla="*/ 2006600 h 3340100"/>
                <a:gd name="connsiteX79" fmla="*/ 10401300 w 11112500"/>
                <a:gd name="connsiteY79" fmla="*/ 1803400 h 3340100"/>
                <a:gd name="connsiteX80" fmla="*/ 10452100 w 11112500"/>
                <a:gd name="connsiteY80" fmla="*/ 1854200 h 3340100"/>
                <a:gd name="connsiteX81" fmla="*/ 10490200 w 11112500"/>
                <a:gd name="connsiteY81" fmla="*/ 1143000 h 3340100"/>
                <a:gd name="connsiteX82" fmla="*/ 10591800 w 11112500"/>
                <a:gd name="connsiteY82" fmla="*/ 1282700 h 3340100"/>
                <a:gd name="connsiteX83" fmla="*/ 10718800 w 11112500"/>
                <a:gd name="connsiteY83" fmla="*/ 2552700 h 3340100"/>
                <a:gd name="connsiteX84" fmla="*/ 10833100 w 11112500"/>
                <a:gd name="connsiteY84" fmla="*/ 2273300 h 3340100"/>
                <a:gd name="connsiteX85" fmla="*/ 10896600 w 11112500"/>
                <a:gd name="connsiteY85" fmla="*/ 2616200 h 3340100"/>
                <a:gd name="connsiteX86" fmla="*/ 11112500 w 11112500"/>
                <a:gd name="connsiteY86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870657 w 11112500"/>
                <a:gd name="connsiteY74" fmla="*/ 190500 h 3340100"/>
                <a:gd name="connsiteX75" fmla="*/ 9956800 w 11112500"/>
                <a:gd name="connsiteY75" fmla="*/ 622300 h 3340100"/>
                <a:gd name="connsiteX76" fmla="*/ 10160000 w 11112500"/>
                <a:gd name="connsiteY76" fmla="*/ 2959100 h 3340100"/>
                <a:gd name="connsiteX77" fmla="*/ 10287000 w 11112500"/>
                <a:gd name="connsiteY77" fmla="*/ 2006600 h 3340100"/>
                <a:gd name="connsiteX78" fmla="*/ 10401300 w 11112500"/>
                <a:gd name="connsiteY78" fmla="*/ 1803400 h 3340100"/>
                <a:gd name="connsiteX79" fmla="*/ 10452100 w 11112500"/>
                <a:gd name="connsiteY79" fmla="*/ 1854200 h 3340100"/>
                <a:gd name="connsiteX80" fmla="*/ 10490200 w 11112500"/>
                <a:gd name="connsiteY80" fmla="*/ 1143000 h 3340100"/>
                <a:gd name="connsiteX81" fmla="*/ 10591800 w 11112500"/>
                <a:gd name="connsiteY81" fmla="*/ 1282700 h 3340100"/>
                <a:gd name="connsiteX82" fmla="*/ 10718800 w 11112500"/>
                <a:gd name="connsiteY82" fmla="*/ 2552700 h 3340100"/>
                <a:gd name="connsiteX83" fmla="*/ 10833100 w 11112500"/>
                <a:gd name="connsiteY83" fmla="*/ 2273300 h 3340100"/>
                <a:gd name="connsiteX84" fmla="*/ 10896600 w 11112500"/>
                <a:gd name="connsiteY84" fmla="*/ 2616200 h 3340100"/>
                <a:gd name="connsiteX85" fmla="*/ 11112500 w 11112500"/>
                <a:gd name="connsiteY8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956800 w 11112500"/>
                <a:gd name="connsiteY74" fmla="*/ 622300 h 3340100"/>
                <a:gd name="connsiteX75" fmla="*/ 10160000 w 11112500"/>
                <a:gd name="connsiteY75" fmla="*/ 2959100 h 3340100"/>
                <a:gd name="connsiteX76" fmla="*/ 10287000 w 11112500"/>
                <a:gd name="connsiteY76" fmla="*/ 2006600 h 3340100"/>
                <a:gd name="connsiteX77" fmla="*/ 10401300 w 11112500"/>
                <a:gd name="connsiteY77" fmla="*/ 1803400 h 3340100"/>
                <a:gd name="connsiteX78" fmla="*/ 10452100 w 11112500"/>
                <a:gd name="connsiteY78" fmla="*/ 1854200 h 3340100"/>
                <a:gd name="connsiteX79" fmla="*/ 10490200 w 11112500"/>
                <a:gd name="connsiteY79" fmla="*/ 1143000 h 3340100"/>
                <a:gd name="connsiteX80" fmla="*/ 10591800 w 11112500"/>
                <a:gd name="connsiteY80" fmla="*/ 1282700 h 3340100"/>
                <a:gd name="connsiteX81" fmla="*/ 10718800 w 11112500"/>
                <a:gd name="connsiteY81" fmla="*/ 2552700 h 3340100"/>
                <a:gd name="connsiteX82" fmla="*/ 10833100 w 11112500"/>
                <a:gd name="connsiteY82" fmla="*/ 2273300 h 3340100"/>
                <a:gd name="connsiteX83" fmla="*/ 10896600 w 11112500"/>
                <a:gd name="connsiteY83" fmla="*/ 2616200 h 3340100"/>
                <a:gd name="connsiteX84" fmla="*/ 11112500 w 11112500"/>
                <a:gd name="connsiteY84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160000 w 11112500"/>
                <a:gd name="connsiteY74" fmla="*/ 2959100 h 3340100"/>
                <a:gd name="connsiteX75" fmla="*/ 10287000 w 11112500"/>
                <a:gd name="connsiteY75" fmla="*/ 2006600 h 3340100"/>
                <a:gd name="connsiteX76" fmla="*/ 10401300 w 11112500"/>
                <a:gd name="connsiteY76" fmla="*/ 1803400 h 3340100"/>
                <a:gd name="connsiteX77" fmla="*/ 10452100 w 11112500"/>
                <a:gd name="connsiteY77" fmla="*/ 1854200 h 3340100"/>
                <a:gd name="connsiteX78" fmla="*/ 10490200 w 11112500"/>
                <a:gd name="connsiteY78" fmla="*/ 1143000 h 3340100"/>
                <a:gd name="connsiteX79" fmla="*/ 10591800 w 11112500"/>
                <a:gd name="connsiteY79" fmla="*/ 1282700 h 3340100"/>
                <a:gd name="connsiteX80" fmla="*/ 10718800 w 11112500"/>
                <a:gd name="connsiteY80" fmla="*/ 2552700 h 3340100"/>
                <a:gd name="connsiteX81" fmla="*/ 10833100 w 11112500"/>
                <a:gd name="connsiteY81" fmla="*/ 2273300 h 3340100"/>
                <a:gd name="connsiteX82" fmla="*/ 10896600 w 11112500"/>
                <a:gd name="connsiteY82" fmla="*/ 2616200 h 3340100"/>
                <a:gd name="connsiteX83" fmla="*/ 11112500 w 11112500"/>
                <a:gd name="connsiteY83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287000 w 11112500"/>
                <a:gd name="connsiteY74" fmla="*/ 2006600 h 3340100"/>
                <a:gd name="connsiteX75" fmla="*/ 10401300 w 11112500"/>
                <a:gd name="connsiteY75" fmla="*/ 1803400 h 3340100"/>
                <a:gd name="connsiteX76" fmla="*/ 10452100 w 11112500"/>
                <a:gd name="connsiteY76" fmla="*/ 1854200 h 3340100"/>
                <a:gd name="connsiteX77" fmla="*/ 10490200 w 11112500"/>
                <a:gd name="connsiteY77" fmla="*/ 1143000 h 3340100"/>
                <a:gd name="connsiteX78" fmla="*/ 10591800 w 11112500"/>
                <a:gd name="connsiteY78" fmla="*/ 1282700 h 3340100"/>
                <a:gd name="connsiteX79" fmla="*/ 10718800 w 11112500"/>
                <a:gd name="connsiteY79" fmla="*/ 2552700 h 3340100"/>
                <a:gd name="connsiteX80" fmla="*/ 10833100 w 11112500"/>
                <a:gd name="connsiteY80" fmla="*/ 2273300 h 3340100"/>
                <a:gd name="connsiteX81" fmla="*/ 10896600 w 11112500"/>
                <a:gd name="connsiteY81" fmla="*/ 2616200 h 3340100"/>
                <a:gd name="connsiteX82" fmla="*/ 11112500 w 11112500"/>
                <a:gd name="connsiteY82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01300 w 11112500"/>
                <a:gd name="connsiteY74" fmla="*/ 1803400 h 3340100"/>
                <a:gd name="connsiteX75" fmla="*/ 10452100 w 11112500"/>
                <a:gd name="connsiteY75" fmla="*/ 1854200 h 3340100"/>
                <a:gd name="connsiteX76" fmla="*/ 10490200 w 11112500"/>
                <a:gd name="connsiteY76" fmla="*/ 1143000 h 3340100"/>
                <a:gd name="connsiteX77" fmla="*/ 10591800 w 11112500"/>
                <a:gd name="connsiteY77" fmla="*/ 1282700 h 3340100"/>
                <a:gd name="connsiteX78" fmla="*/ 10718800 w 11112500"/>
                <a:gd name="connsiteY78" fmla="*/ 2552700 h 3340100"/>
                <a:gd name="connsiteX79" fmla="*/ 10833100 w 11112500"/>
                <a:gd name="connsiteY79" fmla="*/ 2273300 h 3340100"/>
                <a:gd name="connsiteX80" fmla="*/ 10896600 w 11112500"/>
                <a:gd name="connsiteY80" fmla="*/ 2616200 h 3340100"/>
                <a:gd name="connsiteX81" fmla="*/ 11112500 w 11112500"/>
                <a:gd name="connsiteY81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01300 w 11112500"/>
                <a:gd name="connsiteY74" fmla="*/ 1803400 h 3340100"/>
                <a:gd name="connsiteX75" fmla="*/ 10490200 w 11112500"/>
                <a:gd name="connsiteY75" fmla="*/ 1143000 h 3340100"/>
                <a:gd name="connsiteX76" fmla="*/ 10591800 w 11112500"/>
                <a:gd name="connsiteY76" fmla="*/ 1282700 h 3340100"/>
                <a:gd name="connsiteX77" fmla="*/ 10718800 w 11112500"/>
                <a:gd name="connsiteY77" fmla="*/ 2552700 h 3340100"/>
                <a:gd name="connsiteX78" fmla="*/ 10833100 w 11112500"/>
                <a:gd name="connsiteY78" fmla="*/ 2273300 h 3340100"/>
                <a:gd name="connsiteX79" fmla="*/ 10896600 w 11112500"/>
                <a:gd name="connsiteY79" fmla="*/ 2616200 h 3340100"/>
                <a:gd name="connsiteX80" fmla="*/ 11112500 w 11112500"/>
                <a:gd name="connsiteY80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90200 w 11112500"/>
                <a:gd name="connsiteY74" fmla="*/ 1143000 h 3340100"/>
                <a:gd name="connsiteX75" fmla="*/ 10591800 w 11112500"/>
                <a:gd name="connsiteY75" fmla="*/ 1282700 h 3340100"/>
                <a:gd name="connsiteX76" fmla="*/ 10718800 w 11112500"/>
                <a:gd name="connsiteY76" fmla="*/ 2552700 h 3340100"/>
                <a:gd name="connsiteX77" fmla="*/ 10833100 w 11112500"/>
                <a:gd name="connsiteY77" fmla="*/ 2273300 h 3340100"/>
                <a:gd name="connsiteX78" fmla="*/ 10896600 w 11112500"/>
                <a:gd name="connsiteY78" fmla="*/ 2616200 h 3340100"/>
                <a:gd name="connsiteX79" fmla="*/ 11112500 w 11112500"/>
                <a:gd name="connsiteY79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591800 w 11112500"/>
                <a:gd name="connsiteY74" fmla="*/ 1282700 h 3340100"/>
                <a:gd name="connsiteX75" fmla="*/ 10718800 w 11112500"/>
                <a:gd name="connsiteY75" fmla="*/ 2552700 h 3340100"/>
                <a:gd name="connsiteX76" fmla="*/ 10833100 w 11112500"/>
                <a:gd name="connsiteY76" fmla="*/ 2273300 h 3340100"/>
                <a:gd name="connsiteX77" fmla="*/ 10896600 w 11112500"/>
                <a:gd name="connsiteY77" fmla="*/ 2616200 h 3340100"/>
                <a:gd name="connsiteX78" fmla="*/ 11112500 w 11112500"/>
                <a:gd name="connsiteY78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718800 w 11112500"/>
                <a:gd name="connsiteY74" fmla="*/ 2552700 h 3340100"/>
                <a:gd name="connsiteX75" fmla="*/ 10833100 w 11112500"/>
                <a:gd name="connsiteY75" fmla="*/ 2273300 h 3340100"/>
                <a:gd name="connsiteX76" fmla="*/ 10896600 w 11112500"/>
                <a:gd name="connsiteY76" fmla="*/ 2616200 h 3340100"/>
                <a:gd name="connsiteX77" fmla="*/ 11112500 w 11112500"/>
                <a:gd name="connsiteY77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833100 w 11112500"/>
                <a:gd name="connsiteY74" fmla="*/ 2273300 h 3340100"/>
                <a:gd name="connsiteX75" fmla="*/ 10896600 w 11112500"/>
                <a:gd name="connsiteY75" fmla="*/ 2616200 h 3340100"/>
                <a:gd name="connsiteX76" fmla="*/ 11112500 w 11112500"/>
                <a:gd name="connsiteY76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896600 w 11112500"/>
                <a:gd name="connsiteY74" fmla="*/ 2616200 h 3340100"/>
                <a:gd name="connsiteX75" fmla="*/ 11112500 w 11112500"/>
                <a:gd name="connsiteY7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1112500 w 11112500"/>
                <a:gd name="connsiteY74" fmla="*/ 1612900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873500 w 8534400"/>
                <a:gd name="connsiteY31" fmla="*/ 190500 h 3340100"/>
                <a:gd name="connsiteX32" fmla="*/ 3937000 w 8534400"/>
                <a:gd name="connsiteY32" fmla="*/ 0 h 3340100"/>
                <a:gd name="connsiteX33" fmla="*/ 4064000 w 8534400"/>
                <a:gd name="connsiteY33" fmla="*/ 292100 h 3340100"/>
                <a:gd name="connsiteX34" fmla="*/ 4216400 w 8534400"/>
                <a:gd name="connsiteY34" fmla="*/ 1663700 h 3340100"/>
                <a:gd name="connsiteX35" fmla="*/ 4330700 w 8534400"/>
                <a:gd name="connsiteY35" fmla="*/ 3340100 h 3340100"/>
                <a:gd name="connsiteX36" fmla="*/ 4597400 w 8534400"/>
                <a:gd name="connsiteY36" fmla="*/ 1371600 h 3340100"/>
                <a:gd name="connsiteX37" fmla="*/ 4686300 w 8534400"/>
                <a:gd name="connsiteY37" fmla="*/ 1397000 h 3340100"/>
                <a:gd name="connsiteX38" fmla="*/ 4724400 w 8534400"/>
                <a:gd name="connsiteY38" fmla="*/ 952500 h 3340100"/>
                <a:gd name="connsiteX39" fmla="*/ 4876800 w 8534400"/>
                <a:gd name="connsiteY39" fmla="*/ 2476500 h 3340100"/>
                <a:gd name="connsiteX40" fmla="*/ 4965700 w 8534400"/>
                <a:gd name="connsiteY40" fmla="*/ 2222500 h 3340100"/>
                <a:gd name="connsiteX41" fmla="*/ 5067300 w 8534400"/>
                <a:gd name="connsiteY41" fmla="*/ 2057400 h 3340100"/>
                <a:gd name="connsiteX42" fmla="*/ 5156200 w 8534400"/>
                <a:gd name="connsiteY42" fmla="*/ 2120900 h 3340100"/>
                <a:gd name="connsiteX43" fmla="*/ 5308600 w 8534400"/>
                <a:gd name="connsiteY43" fmla="*/ 1435100 h 3340100"/>
                <a:gd name="connsiteX44" fmla="*/ 5486400 w 8534400"/>
                <a:gd name="connsiteY44" fmla="*/ 2501900 h 3340100"/>
                <a:gd name="connsiteX45" fmla="*/ 5562600 w 8534400"/>
                <a:gd name="connsiteY45" fmla="*/ 2235200 h 3340100"/>
                <a:gd name="connsiteX46" fmla="*/ 5664200 w 8534400"/>
                <a:gd name="connsiteY46" fmla="*/ 2349500 h 3340100"/>
                <a:gd name="connsiteX47" fmla="*/ 5816600 w 8534400"/>
                <a:gd name="connsiteY47" fmla="*/ 1676400 h 3340100"/>
                <a:gd name="connsiteX48" fmla="*/ 5969000 w 8534400"/>
                <a:gd name="connsiteY48" fmla="*/ 2171700 h 3340100"/>
                <a:gd name="connsiteX49" fmla="*/ 6032500 w 8534400"/>
                <a:gd name="connsiteY49" fmla="*/ 1955800 h 3340100"/>
                <a:gd name="connsiteX50" fmla="*/ 6108700 w 8534400"/>
                <a:gd name="connsiteY50" fmla="*/ 1943100 h 3340100"/>
                <a:gd name="connsiteX51" fmla="*/ 6223000 w 8534400"/>
                <a:gd name="connsiteY51" fmla="*/ 2628900 h 3340100"/>
                <a:gd name="connsiteX52" fmla="*/ 6362700 w 8534400"/>
                <a:gd name="connsiteY52" fmla="*/ 2641600 h 3340100"/>
                <a:gd name="connsiteX53" fmla="*/ 6400800 w 8534400"/>
                <a:gd name="connsiteY53" fmla="*/ 2540000 h 3340100"/>
                <a:gd name="connsiteX54" fmla="*/ 6438900 w 8534400"/>
                <a:gd name="connsiteY54" fmla="*/ 2692400 h 3340100"/>
                <a:gd name="connsiteX55" fmla="*/ 6540500 w 8534400"/>
                <a:gd name="connsiteY55" fmla="*/ 2806700 h 3340100"/>
                <a:gd name="connsiteX56" fmla="*/ 6743700 w 8534400"/>
                <a:gd name="connsiteY56" fmla="*/ 279400 h 3340100"/>
                <a:gd name="connsiteX57" fmla="*/ 6845300 w 8534400"/>
                <a:gd name="connsiteY57" fmla="*/ 330200 h 3340100"/>
                <a:gd name="connsiteX58" fmla="*/ 6934200 w 8534400"/>
                <a:gd name="connsiteY58" fmla="*/ 952500 h 3340100"/>
                <a:gd name="connsiteX59" fmla="*/ 7175500 w 8534400"/>
                <a:gd name="connsiteY59" fmla="*/ 2692400 h 3340100"/>
                <a:gd name="connsiteX60" fmla="*/ 7327900 w 8534400"/>
                <a:gd name="connsiteY60" fmla="*/ 1612900 h 3340100"/>
                <a:gd name="connsiteX61" fmla="*/ 7416800 w 8534400"/>
                <a:gd name="connsiteY61" fmla="*/ 2082800 h 3340100"/>
                <a:gd name="connsiteX62" fmla="*/ 7518400 w 8534400"/>
                <a:gd name="connsiteY62" fmla="*/ 1689100 h 3340100"/>
                <a:gd name="connsiteX63" fmla="*/ 7569200 w 8534400"/>
                <a:gd name="connsiteY63" fmla="*/ 1257300 h 3340100"/>
                <a:gd name="connsiteX64" fmla="*/ 7632700 w 8534400"/>
                <a:gd name="connsiteY64" fmla="*/ 2197100 h 3340100"/>
                <a:gd name="connsiteX65" fmla="*/ 7747000 w 8534400"/>
                <a:gd name="connsiteY65" fmla="*/ 2527300 h 3340100"/>
                <a:gd name="connsiteX66" fmla="*/ 7835900 w 8534400"/>
                <a:gd name="connsiteY66" fmla="*/ 1968500 h 3340100"/>
                <a:gd name="connsiteX67" fmla="*/ 7962900 w 8534400"/>
                <a:gd name="connsiteY67" fmla="*/ 2146300 h 3340100"/>
                <a:gd name="connsiteX68" fmla="*/ 8115300 w 8534400"/>
                <a:gd name="connsiteY68" fmla="*/ 1257300 h 3340100"/>
                <a:gd name="connsiteX69" fmla="*/ 8255000 w 8534400"/>
                <a:gd name="connsiteY69" fmla="*/ 2171700 h 3340100"/>
                <a:gd name="connsiteX70" fmla="*/ 8305800 w 8534400"/>
                <a:gd name="connsiteY70" fmla="*/ 2044700 h 3340100"/>
                <a:gd name="connsiteX71" fmla="*/ 8343900 w 8534400"/>
                <a:gd name="connsiteY71" fmla="*/ 2171700 h 3340100"/>
                <a:gd name="connsiteX72" fmla="*/ 8382000 w 8534400"/>
                <a:gd name="connsiteY72" fmla="*/ 2032000 h 3340100"/>
                <a:gd name="connsiteX73" fmla="*/ 8534400 w 8534400"/>
                <a:gd name="connsiteY73" fmla="*/ 1317172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937000 w 8534400"/>
                <a:gd name="connsiteY31" fmla="*/ 0 h 3340100"/>
                <a:gd name="connsiteX32" fmla="*/ 4064000 w 8534400"/>
                <a:gd name="connsiteY32" fmla="*/ 292100 h 3340100"/>
                <a:gd name="connsiteX33" fmla="*/ 4216400 w 8534400"/>
                <a:gd name="connsiteY33" fmla="*/ 1663700 h 3340100"/>
                <a:gd name="connsiteX34" fmla="*/ 4330700 w 8534400"/>
                <a:gd name="connsiteY34" fmla="*/ 3340100 h 3340100"/>
                <a:gd name="connsiteX35" fmla="*/ 4597400 w 8534400"/>
                <a:gd name="connsiteY35" fmla="*/ 1371600 h 3340100"/>
                <a:gd name="connsiteX36" fmla="*/ 4686300 w 8534400"/>
                <a:gd name="connsiteY36" fmla="*/ 1397000 h 3340100"/>
                <a:gd name="connsiteX37" fmla="*/ 4724400 w 8534400"/>
                <a:gd name="connsiteY37" fmla="*/ 952500 h 3340100"/>
                <a:gd name="connsiteX38" fmla="*/ 4876800 w 8534400"/>
                <a:gd name="connsiteY38" fmla="*/ 2476500 h 3340100"/>
                <a:gd name="connsiteX39" fmla="*/ 4965700 w 8534400"/>
                <a:gd name="connsiteY39" fmla="*/ 2222500 h 3340100"/>
                <a:gd name="connsiteX40" fmla="*/ 5067300 w 8534400"/>
                <a:gd name="connsiteY40" fmla="*/ 2057400 h 3340100"/>
                <a:gd name="connsiteX41" fmla="*/ 5156200 w 8534400"/>
                <a:gd name="connsiteY41" fmla="*/ 2120900 h 3340100"/>
                <a:gd name="connsiteX42" fmla="*/ 5308600 w 8534400"/>
                <a:gd name="connsiteY42" fmla="*/ 1435100 h 3340100"/>
                <a:gd name="connsiteX43" fmla="*/ 5486400 w 8534400"/>
                <a:gd name="connsiteY43" fmla="*/ 2501900 h 3340100"/>
                <a:gd name="connsiteX44" fmla="*/ 5562600 w 8534400"/>
                <a:gd name="connsiteY44" fmla="*/ 2235200 h 3340100"/>
                <a:gd name="connsiteX45" fmla="*/ 5664200 w 8534400"/>
                <a:gd name="connsiteY45" fmla="*/ 2349500 h 3340100"/>
                <a:gd name="connsiteX46" fmla="*/ 5816600 w 8534400"/>
                <a:gd name="connsiteY46" fmla="*/ 1676400 h 3340100"/>
                <a:gd name="connsiteX47" fmla="*/ 5969000 w 8534400"/>
                <a:gd name="connsiteY47" fmla="*/ 2171700 h 3340100"/>
                <a:gd name="connsiteX48" fmla="*/ 6032500 w 8534400"/>
                <a:gd name="connsiteY48" fmla="*/ 1955800 h 3340100"/>
                <a:gd name="connsiteX49" fmla="*/ 6108700 w 8534400"/>
                <a:gd name="connsiteY49" fmla="*/ 1943100 h 3340100"/>
                <a:gd name="connsiteX50" fmla="*/ 6223000 w 8534400"/>
                <a:gd name="connsiteY50" fmla="*/ 2628900 h 3340100"/>
                <a:gd name="connsiteX51" fmla="*/ 6362700 w 8534400"/>
                <a:gd name="connsiteY51" fmla="*/ 2641600 h 3340100"/>
                <a:gd name="connsiteX52" fmla="*/ 6400800 w 8534400"/>
                <a:gd name="connsiteY52" fmla="*/ 2540000 h 3340100"/>
                <a:gd name="connsiteX53" fmla="*/ 6438900 w 8534400"/>
                <a:gd name="connsiteY53" fmla="*/ 2692400 h 3340100"/>
                <a:gd name="connsiteX54" fmla="*/ 6540500 w 8534400"/>
                <a:gd name="connsiteY54" fmla="*/ 2806700 h 3340100"/>
                <a:gd name="connsiteX55" fmla="*/ 6743700 w 8534400"/>
                <a:gd name="connsiteY55" fmla="*/ 279400 h 3340100"/>
                <a:gd name="connsiteX56" fmla="*/ 6845300 w 8534400"/>
                <a:gd name="connsiteY56" fmla="*/ 330200 h 3340100"/>
                <a:gd name="connsiteX57" fmla="*/ 6934200 w 8534400"/>
                <a:gd name="connsiteY57" fmla="*/ 952500 h 3340100"/>
                <a:gd name="connsiteX58" fmla="*/ 7175500 w 8534400"/>
                <a:gd name="connsiteY58" fmla="*/ 2692400 h 3340100"/>
                <a:gd name="connsiteX59" fmla="*/ 7327900 w 8534400"/>
                <a:gd name="connsiteY59" fmla="*/ 1612900 h 3340100"/>
                <a:gd name="connsiteX60" fmla="*/ 7416800 w 8534400"/>
                <a:gd name="connsiteY60" fmla="*/ 2082800 h 3340100"/>
                <a:gd name="connsiteX61" fmla="*/ 7518400 w 8534400"/>
                <a:gd name="connsiteY61" fmla="*/ 1689100 h 3340100"/>
                <a:gd name="connsiteX62" fmla="*/ 7569200 w 8534400"/>
                <a:gd name="connsiteY62" fmla="*/ 1257300 h 3340100"/>
                <a:gd name="connsiteX63" fmla="*/ 7632700 w 8534400"/>
                <a:gd name="connsiteY63" fmla="*/ 2197100 h 3340100"/>
                <a:gd name="connsiteX64" fmla="*/ 7747000 w 8534400"/>
                <a:gd name="connsiteY64" fmla="*/ 2527300 h 3340100"/>
                <a:gd name="connsiteX65" fmla="*/ 7835900 w 8534400"/>
                <a:gd name="connsiteY65" fmla="*/ 1968500 h 3340100"/>
                <a:gd name="connsiteX66" fmla="*/ 7962900 w 8534400"/>
                <a:gd name="connsiteY66" fmla="*/ 2146300 h 3340100"/>
                <a:gd name="connsiteX67" fmla="*/ 8115300 w 8534400"/>
                <a:gd name="connsiteY67" fmla="*/ 1257300 h 3340100"/>
                <a:gd name="connsiteX68" fmla="*/ 8255000 w 8534400"/>
                <a:gd name="connsiteY68" fmla="*/ 2171700 h 3340100"/>
                <a:gd name="connsiteX69" fmla="*/ 8305800 w 8534400"/>
                <a:gd name="connsiteY69" fmla="*/ 2044700 h 3340100"/>
                <a:gd name="connsiteX70" fmla="*/ 8343900 w 8534400"/>
                <a:gd name="connsiteY70" fmla="*/ 2171700 h 3340100"/>
                <a:gd name="connsiteX71" fmla="*/ 8382000 w 8534400"/>
                <a:gd name="connsiteY71" fmla="*/ 2032000 h 3340100"/>
                <a:gd name="connsiteX72" fmla="*/ 8534400 w 8534400"/>
                <a:gd name="connsiteY72" fmla="*/ 1317172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937000 w 8534400"/>
                <a:gd name="connsiteY31" fmla="*/ 0 h 3340100"/>
                <a:gd name="connsiteX32" fmla="*/ 4216400 w 8534400"/>
                <a:gd name="connsiteY32" fmla="*/ 1663700 h 3340100"/>
                <a:gd name="connsiteX33" fmla="*/ 4330700 w 8534400"/>
                <a:gd name="connsiteY33" fmla="*/ 3340100 h 3340100"/>
                <a:gd name="connsiteX34" fmla="*/ 4597400 w 8534400"/>
                <a:gd name="connsiteY34" fmla="*/ 1371600 h 3340100"/>
                <a:gd name="connsiteX35" fmla="*/ 4686300 w 8534400"/>
                <a:gd name="connsiteY35" fmla="*/ 1397000 h 3340100"/>
                <a:gd name="connsiteX36" fmla="*/ 4724400 w 8534400"/>
                <a:gd name="connsiteY36" fmla="*/ 952500 h 3340100"/>
                <a:gd name="connsiteX37" fmla="*/ 4876800 w 8534400"/>
                <a:gd name="connsiteY37" fmla="*/ 2476500 h 3340100"/>
                <a:gd name="connsiteX38" fmla="*/ 4965700 w 8534400"/>
                <a:gd name="connsiteY38" fmla="*/ 2222500 h 3340100"/>
                <a:gd name="connsiteX39" fmla="*/ 5067300 w 8534400"/>
                <a:gd name="connsiteY39" fmla="*/ 2057400 h 3340100"/>
                <a:gd name="connsiteX40" fmla="*/ 5156200 w 8534400"/>
                <a:gd name="connsiteY40" fmla="*/ 2120900 h 3340100"/>
                <a:gd name="connsiteX41" fmla="*/ 5308600 w 8534400"/>
                <a:gd name="connsiteY41" fmla="*/ 1435100 h 3340100"/>
                <a:gd name="connsiteX42" fmla="*/ 5486400 w 8534400"/>
                <a:gd name="connsiteY42" fmla="*/ 2501900 h 3340100"/>
                <a:gd name="connsiteX43" fmla="*/ 5562600 w 8534400"/>
                <a:gd name="connsiteY43" fmla="*/ 2235200 h 3340100"/>
                <a:gd name="connsiteX44" fmla="*/ 5664200 w 8534400"/>
                <a:gd name="connsiteY44" fmla="*/ 2349500 h 3340100"/>
                <a:gd name="connsiteX45" fmla="*/ 5816600 w 8534400"/>
                <a:gd name="connsiteY45" fmla="*/ 1676400 h 3340100"/>
                <a:gd name="connsiteX46" fmla="*/ 5969000 w 8534400"/>
                <a:gd name="connsiteY46" fmla="*/ 2171700 h 3340100"/>
                <a:gd name="connsiteX47" fmla="*/ 6032500 w 8534400"/>
                <a:gd name="connsiteY47" fmla="*/ 1955800 h 3340100"/>
                <a:gd name="connsiteX48" fmla="*/ 6108700 w 8534400"/>
                <a:gd name="connsiteY48" fmla="*/ 1943100 h 3340100"/>
                <a:gd name="connsiteX49" fmla="*/ 6223000 w 8534400"/>
                <a:gd name="connsiteY49" fmla="*/ 2628900 h 3340100"/>
                <a:gd name="connsiteX50" fmla="*/ 6362700 w 8534400"/>
                <a:gd name="connsiteY50" fmla="*/ 2641600 h 3340100"/>
                <a:gd name="connsiteX51" fmla="*/ 6400800 w 8534400"/>
                <a:gd name="connsiteY51" fmla="*/ 2540000 h 3340100"/>
                <a:gd name="connsiteX52" fmla="*/ 6438900 w 8534400"/>
                <a:gd name="connsiteY52" fmla="*/ 2692400 h 3340100"/>
                <a:gd name="connsiteX53" fmla="*/ 6540500 w 8534400"/>
                <a:gd name="connsiteY53" fmla="*/ 2806700 h 3340100"/>
                <a:gd name="connsiteX54" fmla="*/ 6743700 w 8534400"/>
                <a:gd name="connsiteY54" fmla="*/ 279400 h 3340100"/>
                <a:gd name="connsiteX55" fmla="*/ 6845300 w 8534400"/>
                <a:gd name="connsiteY55" fmla="*/ 330200 h 3340100"/>
                <a:gd name="connsiteX56" fmla="*/ 6934200 w 8534400"/>
                <a:gd name="connsiteY56" fmla="*/ 952500 h 3340100"/>
                <a:gd name="connsiteX57" fmla="*/ 7175500 w 8534400"/>
                <a:gd name="connsiteY57" fmla="*/ 2692400 h 3340100"/>
                <a:gd name="connsiteX58" fmla="*/ 7327900 w 8534400"/>
                <a:gd name="connsiteY58" fmla="*/ 1612900 h 3340100"/>
                <a:gd name="connsiteX59" fmla="*/ 7416800 w 8534400"/>
                <a:gd name="connsiteY59" fmla="*/ 2082800 h 3340100"/>
                <a:gd name="connsiteX60" fmla="*/ 7518400 w 8534400"/>
                <a:gd name="connsiteY60" fmla="*/ 1689100 h 3340100"/>
                <a:gd name="connsiteX61" fmla="*/ 7569200 w 8534400"/>
                <a:gd name="connsiteY61" fmla="*/ 1257300 h 3340100"/>
                <a:gd name="connsiteX62" fmla="*/ 7632700 w 8534400"/>
                <a:gd name="connsiteY62" fmla="*/ 2197100 h 3340100"/>
                <a:gd name="connsiteX63" fmla="*/ 7747000 w 8534400"/>
                <a:gd name="connsiteY63" fmla="*/ 2527300 h 3340100"/>
                <a:gd name="connsiteX64" fmla="*/ 7835900 w 8534400"/>
                <a:gd name="connsiteY64" fmla="*/ 1968500 h 3340100"/>
                <a:gd name="connsiteX65" fmla="*/ 7962900 w 8534400"/>
                <a:gd name="connsiteY65" fmla="*/ 2146300 h 3340100"/>
                <a:gd name="connsiteX66" fmla="*/ 8115300 w 8534400"/>
                <a:gd name="connsiteY66" fmla="*/ 1257300 h 3340100"/>
                <a:gd name="connsiteX67" fmla="*/ 8255000 w 8534400"/>
                <a:gd name="connsiteY67" fmla="*/ 2171700 h 3340100"/>
                <a:gd name="connsiteX68" fmla="*/ 8305800 w 8534400"/>
                <a:gd name="connsiteY68" fmla="*/ 2044700 h 3340100"/>
                <a:gd name="connsiteX69" fmla="*/ 8343900 w 8534400"/>
                <a:gd name="connsiteY69" fmla="*/ 2171700 h 3340100"/>
                <a:gd name="connsiteX70" fmla="*/ 8382000 w 8534400"/>
                <a:gd name="connsiteY70" fmla="*/ 2032000 h 3340100"/>
                <a:gd name="connsiteX71" fmla="*/ 8534400 w 8534400"/>
                <a:gd name="connsiteY71" fmla="*/ 1317172 h 33401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263900 w 8534400"/>
                <a:gd name="connsiteY26" fmla="*/ 2184400 h 3238500"/>
                <a:gd name="connsiteX27" fmla="*/ 3340100 w 8534400"/>
                <a:gd name="connsiteY27" fmla="*/ 2438400 h 3238500"/>
                <a:gd name="connsiteX28" fmla="*/ 3492500 w 8534400"/>
                <a:gd name="connsiteY28" fmla="*/ 1803400 h 3238500"/>
                <a:gd name="connsiteX29" fmla="*/ 3670300 w 8534400"/>
                <a:gd name="connsiteY29" fmla="*/ 2349500 h 3238500"/>
                <a:gd name="connsiteX30" fmla="*/ 3733800 w 8534400"/>
                <a:gd name="connsiteY30" fmla="*/ 2146300 h 3238500"/>
                <a:gd name="connsiteX31" fmla="*/ 3915743 w 8534400"/>
                <a:gd name="connsiteY31" fmla="*/ 0 h 3238500"/>
                <a:gd name="connsiteX32" fmla="*/ 4216400 w 8534400"/>
                <a:gd name="connsiteY32" fmla="*/ 1562100 h 3238500"/>
                <a:gd name="connsiteX33" fmla="*/ 4330700 w 8534400"/>
                <a:gd name="connsiteY33" fmla="*/ 3238500 h 3238500"/>
                <a:gd name="connsiteX34" fmla="*/ 4597400 w 8534400"/>
                <a:gd name="connsiteY34" fmla="*/ 1270000 h 3238500"/>
                <a:gd name="connsiteX35" fmla="*/ 4686300 w 8534400"/>
                <a:gd name="connsiteY35" fmla="*/ 1295400 h 3238500"/>
                <a:gd name="connsiteX36" fmla="*/ 4724400 w 8534400"/>
                <a:gd name="connsiteY36" fmla="*/ 850900 h 3238500"/>
                <a:gd name="connsiteX37" fmla="*/ 4876800 w 8534400"/>
                <a:gd name="connsiteY37" fmla="*/ 2374900 h 3238500"/>
                <a:gd name="connsiteX38" fmla="*/ 4965700 w 8534400"/>
                <a:gd name="connsiteY38" fmla="*/ 2120900 h 3238500"/>
                <a:gd name="connsiteX39" fmla="*/ 5067300 w 8534400"/>
                <a:gd name="connsiteY39" fmla="*/ 1955800 h 3238500"/>
                <a:gd name="connsiteX40" fmla="*/ 5156200 w 8534400"/>
                <a:gd name="connsiteY40" fmla="*/ 2019300 h 3238500"/>
                <a:gd name="connsiteX41" fmla="*/ 5308600 w 8534400"/>
                <a:gd name="connsiteY41" fmla="*/ 1333500 h 3238500"/>
                <a:gd name="connsiteX42" fmla="*/ 5486400 w 8534400"/>
                <a:gd name="connsiteY42" fmla="*/ 2400300 h 3238500"/>
                <a:gd name="connsiteX43" fmla="*/ 5562600 w 8534400"/>
                <a:gd name="connsiteY43" fmla="*/ 2133600 h 3238500"/>
                <a:gd name="connsiteX44" fmla="*/ 5664200 w 8534400"/>
                <a:gd name="connsiteY44" fmla="*/ 2247900 h 3238500"/>
                <a:gd name="connsiteX45" fmla="*/ 5816600 w 8534400"/>
                <a:gd name="connsiteY45" fmla="*/ 1574800 h 3238500"/>
                <a:gd name="connsiteX46" fmla="*/ 5969000 w 8534400"/>
                <a:gd name="connsiteY46" fmla="*/ 2070100 h 3238500"/>
                <a:gd name="connsiteX47" fmla="*/ 6032500 w 8534400"/>
                <a:gd name="connsiteY47" fmla="*/ 1854200 h 3238500"/>
                <a:gd name="connsiteX48" fmla="*/ 6108700 w 8534400"/>
                <a:gd name="connsiteY48" fmla="*/ 1841500 h 3238500"/>
                <a:gd name="connsiteX49" fmla="*/ 6223000 w 8534400"/>
                <a:gd name="connsiteY49" fmla="*/ 2527300 h 3238500"/>
                <a:gd name="connsiteX50" fmla="*/ 6362700 w 8534400"/>
                <a:gd name="connsiteY50" fmla="*/ 2540000 h 3238500"/>
                <a:gd name="connsiteX51" fmla="*/ 6400800 w 8534400"/>
                <a:gd name="connsiteY51" fmla="*/ 2438400 h 3238500"/>
                <a:gd name="connsiteX52" fmla="*/ 6438900 w 8534400"/>
                <a:gd name="connsiteY52" fmla="*/ 2590800 h 3238500"/>
                <a:gd name="connsiteX53" fmla="*/ 6540500 w 8534400"/>
                <a:gd name="connsiteY53" fmla="*/ 2705100 h 3238500"/>
                <a:gd name="connsiteX54" fmla="*/ 6743700 w 8534400"/>
                <a:gd name="connsiteY54" fmla="*/ 177800 h 3238500"/>
                <a:gd name="connsiteX55" fmla="*/ 6845300 w 8534400"/>
                <a:gd name="connsiteY55" fmla="*/ 228600 h 3238500"/>
                <a:gd name="connsiteX56" fmla="*/ 6934200 w 8534400"/>
                <a:gd name="connsiteY56" fmla="*/ 850900 h 3238500"/>
                <a:gd name="connsiteX57" fmla="*/ 7175500 w 8534400"/>
                <a:gd name="connsiteY57" fmla="*/ 2590800 h 3238500"/>
                <a:gd name="connsiteX58" fmla="*/ 7327900 w 8534400"/>
                <a:gd name="connsiteY58" fmla="*/ 1511300 h 3238500"/>
                <a:gd name="connsiteX59" fmla="*/ 7416800 w 8534400"/>
                <a:gd name="connsiteY59" fmla="*/ 1981200 h 3238500"/>
                <a:gd name="connsiteX60" fmla="*/ 7518400 w 8534400"/>
                <a:gd name="connsiteY60" fmla="*/ 1587500 h 3238500"/>
                <a:gd name="connsiteX61" fmla="*/ 7569200 w 8534400"/>
                <a:gd name="connsiteY61" fmla="*/ 1155700 h 3238500"/>
                <a:gd name="connsiteX62" fmla="*/ 7632700 w 8534400"/>
                <a:gd name="connsiteY62" fmla="*/ 2095500 h 3238500"/>
                <a:gd name="connsiteX63" fmla="*/ 7747000 w 8534400"/>
                <a:gd name="connsiteY63" fmla="*/ 2425700 h 3238500"/>
                <a:gd name="connsiteX64" fmla="*/ 7835900 w 8534400"/>
                <a:gd name="connsiteY64" fmla="*/ 1866900 h 3238500"/>
                <a:gd name="connsiteX65" fmla="*/ 7962900 w 8534400"/>
                <a:gd name="connsiteY65" fmla="*/ 2044700 h 3238500"/>
                <a:gd name="connsiteX66" fmla="*/ 8115300 w 8534400"/>
                <a:gd name="connsiteY66" fmla="*/ 1155700 h 3238500"/>
                <a:gd name="connsiteX67" fmla="*/ 8255000 w 8534400"/>
                <a:gd name="connsiteY67" fmla="*/ 2070100 h 3238500"/>
                <a:gd name="connsiteX68" fmla="*/ 8305800 w 8534400"/>
                <a:gd name="connsiteY68" fmla="*/ 1943100 h 3238500"/>
                <a:gd name="connsiteX69" fmla="*/ 8343900 w 8534400"/>
                <a:gd name="connsiteY69" fmla="*/ 2070100 h 3238500"/>
                <a:gd name="connsiteX70" fmla="*/ 8382000 w 8534400"/>
                <a:gd name="connsiteY70" fmla="*/ 1930400 h 3238500"/>
                <a:gd name="connsiteX71" fmla="*/ 8534400 w 8534400"/>
                <a:gd name="connsiteY71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401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6400 w 8534400"/>
                <a:gd name="connsiteY31" fmla="*/ 15621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6400 w 8534400"/>
                <a:gd name="connsiteY31" fmla="*/ 15621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1750 w 8534400"/>
                <a:gd name="connsiteY31" fmla="*/ 10795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160600 w 8534400"/>
                <a:gd name="connsiteY31" fmla="*/ 108585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686300 w 8534400"/>
                <a:gd name="connsiteY34" fmla="*/ 1295400 h 3187700"/>
                <a:gd name="connsiteX35" fmla="*/ 4724400 w 8534400"/>
                <a:gd name="connsiteY35" fmla="*/ 850900 h 3187700"/>
                <a:gd name="connsiteX36" fmla="*/ 4876800 w 8534400"/>
                <a:gd name="connsiteY36" fmla="*/ 2374900 h 3187700"/>
                <a:gd name="connsiteX37" fmla="*/ 4965700 w 8534400"/>
                <a:gd name="connsiteY37" fmla="*/ 2120900 h 3187700"/>
                <a:gd name="connsiteX38" fmla="*/ 5067300 w 8534400"/>
                <a:gd name="connsiteY38" fmla="*/ 1955800 h 3187700"/>
                <a:gd name="connsiteX39" fmla="*/ 5156200 w 8534400"/>
                <a:gd name="connsiteY39" fmla="*/ 2019300 h 3187700"/>
                <a:gd name="connsiteX40" fmla="*/ 5308600 w 8534400"/>
                <a:gd name="connsiteY40" fmla="*/ 1333500 h 3187700"/>
                <a:gd name="connsiteX41" fmla="*/ 5486400 w 8534400"/>
                <a:gd name="connsiteY41" fmla="*/ 2400300 h 3187700"/>
                <a:gd name="connsiteX42" fmla="*/ 5562600 w 8534400"/>
                <a:gd name="connsiteY42" fmla="*/ 2133600 h 3187700"/>
                <a:gd name="connsiteX43" fmla="*/ 5664200 w 8534400"/>
                <a:gd name="connsiteY43" fmla="*/ 2247900 h 3187700"/>
                <a:gd name="connsiteX44" fmla="*/ 5816600 w 8534400"/>
                <a:gd name="connsiteY44" fmla="*/ 1574800 h 3187700"/>
                <a:gd name="connsiteX45" fmla="*/ 5969000 w 8534400"/>
                <a:gd name="connsiteY45" fmla="*/ 2070100 h 3187700"/>
                <a:gd name="connsiteX46" fmla="*/ 6032500 w 8534400"/>
                <a:gd name="connsiteY46" fmla="*/ 1854200 h 3187700"/>
                <a:gd name="connsiteX47" fmla="*/ 6108700 w 8534400"/>
                <a:gd name="connsiteY47" fmla="*/ 1841500 h 3187700"/>
                <a:gd name="connsiteX48" fmla="*/ 6223000 w 8534400"/>
                <a:gd name="connsiteY48" fmla="*/ 2527300 h 3187700"/>
                <a:gd name="connsiteX49" fmla="*/ 6362700 w 8534400"/>
                <a:gd name="connsiteY49" fmla="*/ 2540000 h 3187700"/>
                <a:gd name="connsiteX50" fmla="*/ 6400800 w 8534400"/>
                <a:gd name="connsiteY50" fmla="*/ 2438400 h 3187700"/>
                <a:gd name="connsiteX51" fmla="*/ 6438900 w 8534400"/>
                <a:gd name="connsiteY51" fmla="*/ 2590800 h 3187700"/>
                <a:gd name="connsiteX52" fmla="*/ 6540500 w 8534400"/>
                <a:gd name="connsiteY52" fmla="*/ 2705100 h 3187700"/>
                <a:gd name="connsiteX53" fmla="*/ 6743700 w 8534400"/>
                <a:gd name="connsiteY53" fmla="*/ 177800 h 3187700"/>
                <a:gd name="connsiteX54" fmla="*/ 6845300 w 8534400"/>
                <a:gd name="connsiteY54" fmla="*/ 228600 h 3187700"/>
                <a:gd name="connsiteX55" fmla="*/ 6934200 w 8534400"/>
                <a:gd name="connsiteY55" fmla="*/ 850900 h 3187700"/>
                <a:gd name="connsiteX56" fmla="*/ 7175500 w 8534400"/>
                <a:gd name="connsiteY56" fmla="*/ 2590800 h 3187700"/>
                <a:gd name="connsiteX57" fmla="*/ 7327900 w 8534400"/>
                <a:gd name="connsiteY57" fmla="*/ 1511300 h 3187700"/>
                <a:gd name="connsiteX58" fmla="*/ 7416800 w 8534400"/>
                <a:gd name="connsiteY58" fmla="*/ 1981200 h 3187700"/>
                <a:gd name="connsiteX59" fmla="*/ 7518400 w 8534400"/>
                <a:gd name="connsiteY59" fmla="*/ 1587500 h 3187700"/>
                <a:gd name="connsiteX60" fmla="*/ 7569200 w 8534400"/>
                <a:gd name="connsiteY60" fmla="*/ 1155700 h 3187700"/>
                <a:gd name="connsiteX61" fmla="*/ 7632700 w 8534400"/>
                <a:gd name="connsiteY61" fmla="*/ 2095500 h 3187700"/>
                <a:gd name="connsiteX62" fmla="*/ 7747000 w 8534400"/>
                <a:gd name="connsiteY62" fmla="*/ 2425700 h 3187700"/>
                <a:gd name="connsiteX63" fmla="*/ 7835900 w 8534400"/>
                <a:gd name="connsiteY63" fmla="*/ 1866900 h 3187700"/>
                <a:gd name="connsiteX64" fmla="*/ 7962900 w 8534400"/>
                <a:gd name="connsiteY64" fmla="*/ 2044700 h 3187700"/>
                <a:gd name="connsiteX65" fmla="*/ 8115300 w 8534400"/>
                <a:gd name="connsiteY65" fmla="*/ 1155700 h 3187700"/>
                <a:gd name="connsiteX66" fmla="*/ 8255000 w 8534400"/>
                <a:gd name="connsiteY66" fmla="*/ 2070100 h 3187700"/>
                <a:gd name="connsiteX67" fmla="*/ 8305800 w 8534400"/>
                <a:gd name="connsiteY67" fmla="*/ 1943100 h 3187700"/>
                <a:gd name="connsiteX68" fmla="*/ 8343900 w 8534400"/>
                <a:gd name="connsiteY68" fmla="*/ 2070100 h 3187700"/>
                <a:gd name="connsiteX69" fmla="*/ 8382000 w 8534400"/>
                <a:gd name="connsiteY69" fmla="*/ 1930400 h 3187700"/>
                <a:gd name="connsiteX70" fmla="*/ 8534400 w 8534400"/>
                <a:gd name="connsiteY70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724400 w 8534400"/>
                <a:gd name="connsiteY34" fmla="*/ 8509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816600 w 8534400"/>
                <a:gd name="connsiteY42" fmla="*/ 1574800 h 3187700"/>
                <a:gd name="connsiteX43" fmla="*/ 5969000 w 8534400"/>
                <a:gd name="connsiteY43" fmla="*/ 2070100 h 3187700"/>
                <a:gd name="connsiteX44" fmla="*/ 6032500 w 8534400"/>
                <a:gd name="connsiteY44" fmla="*/ 1854200 h 3187700"/>
                <a:gd name="connsiteX45" fmla="*/ 6108700 w 8534400"/>
                <a:gd name="connsiteY45" fmla="*/ 1841500 h 3187700"/>
                <a:gd name="connsiteX46" fmla="*/ 6223000 w 8534400"/>
                <a:gd name="connsiteY46" fmla="*/ 2527300 h 3187700"/>
                <a:gd name="connsiteX47" fmla="*/ 6362700 w 8534400"/>
                <a:gd name="connsiteY47" fmla="*/ 2540000 h 3187700"/>
                <a:gd name="connsiteX48" fmla="*/ 6400800 w 8534400"/>
                <a:gd name="connsiteY48" fmla="*/ 2438400 h 3187700"/>
                <a:gd name="connsiteX49" fmla="*/ 6438900 w 8534400"/>
                <a:gd name="connsiteY49" fmla="*/ 2590800 h 3187700"/>
                <a:gd name="connsiteX50" fmla="*/ 6540500 w 8534400"/>
                <a:gd name="connsiteY50" fmla="*/ 2705100 h 3187700"/>
                <a:gd name="connsiteX51" fmla="*/ 6743700 w 8534400"/>
                <a:gd name="connsiteY51" fmla="*/ 177800 h 3187700"/>
                <a:gd name="connsiteX52" fmla="*/ 6845300 w 8534400"/>
                <a:gd name="connsiteY52" fmla="*/ 228600 h 3187700"/>
                <a:gd name="connsiteX53" fmla="*/ 6934200 w 8534400"/>
                <a:gd name="connsiteY53" fmla="*/ 850900 h 3187700"/>
                <a:gd name="connsiteX54" fmla="*/ 7175500 w 8534400"/>
                <a:gd name="connsiteY54" fmla="*/ 2590800 h 3187700"/>
                <a:gd name="connsiteX55" fmla="*/ 7327900 w 8534400"/>
                <a:gd name="connsiteY55" fmla="*/ 1511300 h 3187700"/>
                <a:gd name="connsiteX56" fmla="*/ 7416800 w 8534400"/>
                <a:gd name="connsiteY56" fmla="*/ 1981200 h 3187700"/>
                <a:gd name="connsiteX57" fmla="*/ 7518400 w 8534400"/>
                <a:gd name="connsiteY57" fmla="*/ 1587500 h 3187700"/>
                <a:gd name="connsiteX58" fmla="*/ 7569200 w 8534400"/>
                <a:gd name="connsiteY58" fmla="*/ 1155700 h 3187700"/>
                <a:gd name="connsiteX59" fmla="*/ 7632700 w 8534400"/>
                <a:gd name="connsiteY59" fmla="*/ 2095500 h 3187700"/>
                <a:gd name="connsiteX60" fmla="*/ 7747000 w 8534400"/>
                <a:gd name="connsiteY60" fmla="*/ 2425700 h 3187700"/>
                <a:gd name="connsiteX61" fmla="*/ 7835900 w 8534400"/>
                <a:gd name="connsiteY61" fmla="*/ 1866900 h 3187700"/>
                <a:gd name="connsiteX62" fmla="*/ 7962900 w 8534400"/>
                <a:gd name="connsiteY62" fmla="*/ 2044700 h 3187700"/>
                <a:gd name="connsiteX63" fmla="*/ 8115300 w 8534400"/>
                <a:gd name="connsiteY63" fmla="*/ 1155700 h 3187700"/>
                <a:gd name="connsiteX64" fmla="*/ 8255000 w 8534400"/>
                <a:gd name="connsiteY64" fmla="*/ 2070100 h 3187700"/>
                <a:gd name="connsiteX65" fmla="*/ 8305800 w 8534400"/>
                <a:gd name="connsiteY65" fmla="*/ 1943100 h 3187700"/>
                <a:gd name="connsiteX66" fmla="*/ 8343900 w 8534400"/>
                <a:gd name="connsiteY66" fmla="*/ 2070100 h 3187700"/>
                <a:gd name="connsiteX67" fmla="*/ 8382000 w 8534400"/>
                <a:gd name="connsiteY67" fmla="*/ 1930400 h 3187700"/>
                <a:gd name="connsiteX68" fmla="*/ 8534400 w 8534400"/>
                <a:gd name="connsiteY68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308600 w 8534400"/>
                <a:gd name="connsiteY38" fmla="*/ 1333500 h 3187700"/>
                <a:gd name="connsiteX39" fmla="*/ 5486400 w 8534400"/>
                <a:gd name="connsiteY39" fmla="*/ 2400300 h 3187700"/>
                <a:gd name="connsiteX40" fmla="*/ 5562600 w 8534400"/>
                <a:gd name="connsiteY40" fmla="*/ 2133600 h 3187700"/>
                <a:gd name="connsiteX41" fmla="*/ 5816600 w 8534400"/>
                <a:gd name="connsiteY41" fmla="*/ 1574800 h 3187700"/>
                <a:gd name="connsiteX42" fmla="*/ 5969000 w 8534400"/>
                <a:gd name="connsiteY42" fmla="*/ 2070100 h 3187700"/>
                <a:gd name="connsiteX43" fmla="*/ 6032500 w 8534400"/>
                <a:gd name="connsiteY43" fmla="*/ 1854200 h 3187700"/>
                <a:gd name="connsiteX44" fmla="*/ 6108700 w 8534400"/>
                <a:gd name="connsiteY44" fmla="*/ 1841500 h 3187700"/>
                <a:gd name="connsiteX45" fmla="*/ 6223000 w 8534400"/>
                <a:gd name="connsiteY45" fmla="*/ 2527300 h 3187700"/>
                <a:gd name="connsiteX46" fmla="*/ 6362700 w 8534400"/>
                <a:gd name="connsiteY46" fmla="*/ 2540000 h 3187700"/>
                <a:gd name="connsiteX47" fmla="*/ 6400800 w 8534400"/>
                <a:gd name="connsiteY47" fmla="*/ 2438400 h 3187700"/>
                <a:gd name="connsiteX48" fmla="*/ 6438900 w 8534400"/>
                <a:gd name="connsiteY48" fmla="*/ 2590800 h 3187700"/>
                <a:gd name="connsiteX49" fmla="*/ 6540500 w 8534400"/>
                <a:gd name="connsiteY49" fmla="*/ 2705100 h 3187700"/>
                <a:gd name="connsiteX50" fmla="*/ 6743700 w 8534400"/>
                <a:gd name="connsiteY50" fmla="*/ 177800 h 3187700"/>
                <a:gd name="connsiteX51" fmla="*/ 6845300 w 8534400"/>
                <a:gd name="connsiteY51" fmla="*/ 228600 h 3187700"/>
                <a:gd name="connsiteX52" fmla="*/ 6934200 w 8534400"/>
                <a:gd name="connsiteY52" fmla="*/ 850900 h 3187700"/>
                <a:gd name="connsiteX53" fmla="*/ 7175500 w 8534400"/>
                <a:gd name="connsiteY53" fmla="*/ 2590800 h 3187700"/>
                <a:gd name="connsiteX54" fmla="*/ 7327900 w 8534400"/>
                <a:gd name="connsiteY54" fmla="*/ 1511300 h 3187700"/>
                <a:gd name="connsiteX55" fmla="*/ 7416800 w 8534400"/>
                <a:gd name="connsiteY55" fmla="*/ 1981200 h 3187700"/>
                <a:gd name="connsiteX56" fmla="*/ 7518400 w 8534400"/>
                <a:gd name="connsiteY56" fmla="*/ 1587500 h 3187700"/>
                <a:gd name="connsiteX57" fmla="*/ 7569200 w 8534400"/>
                <a:gd name="connsiteY57" fmla="*/ 1155700 h 3187700"/>
                <a:gd name="connsiteX58" fmla="*/ 7632700 w 8534400"/>
                <a:gd name="connsiteY58" fmla="*/ 2095500 h 3187700"/>
                <a:gd name="connsiteX59" fmla="*/ 7747000 w 8534400"/>
                <a:gd name="connsiteY59" fmla="*/ 2425700 h 3187700"/>
                <a:gd name="connsiteX60" fmla="*/ 7835900 w 8534400"/>
                <a:gd name="connsiteY60" fmla="*/ 1866900 h 3187700"/>
                <a:gd name="connsiteX61" fmla="*/ 7962900 w 8534400"/>
                <a:gd name="connsiteY61" fmla="*/ 2044700 h 3187700"/>
                <a:gd name="connsiteX62" fmla="*/ 8115300 w 8534400"/>
                <a:gd name="connsiteY62" fmla="*/ 1155700 h 3187700"/>
                <a:gd name="connsiteX63" fmla="*/ 8255000 w 8534400"/>
                <a:gd name="connsiteY63" fmla="*/ 2070100 h 3187700"/>
                <a:gd name="connsiteX64" fmla="*/ 8305800 w 8534400"/>
                <a:gd name="connsiteY64" fmla="*/ 1943100 h 3187700"/>
                <a:gd name="connsiteX65" fmla="*/ 8343900 w 8534400"/>
                <a:gd name="connsiteY65" fmla="*/ 2070100 h 3187700"/>
                <a:gd name="connsiteX66" fmla="*/ 8382000 w 8534400"/>
                <a:gd name="connsiteY66" fmla="*/ 1930400 h 3187700"/>
                <a:gd name="connsiteX67" fmla="*/ 8534400 w 8534400"/>
                <a:gd name="connsiteY67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364401 w 8534400"/>
                <a:gd name="connsiteY38" fmla="*/ 1149350 h 3187700"/>
                <a:gd name="connsiteX39" fmla="*/ 5486400 w 8534400"/>
                <a:gd name="connsiteY39" fmla="*/ 2400300 h 3187700"/>
                <a:gd name="connsiteX40" fmla="*/ 5562600 w 8534400"/>
                <a:gd name="connsiteY40" fmla="*/ 2133600 h 3187700"/>
                <a:gd name="connsiteX41" fmla="*/ 5816600 w 8534400"/>
                <a:gd name="connsiteY41" fmla="*/ 1574800 h 3187700"/>
                <a:gd name="connsiteX42" fmla="*/ 5969000 w 8534400"/>
                <a:gd name="connsiteY42" fmla="*/ 2070100 h 3187700"/>
                <a:gd name="connsiteX43" fmla="*/ 6032500 w 8534400"/>
                <a:gd name="connsiteY43" fmla="*/ 1854200 h 3187700"/>
                <a:gd name="connsiteX44" fmla="*/ 6108700 w 8534400"/>
                <a:gd name="connsiteY44" fmla="*/ 1841500 h 3187700"/>
                <a:gd name="connsiteX45" fmla="*/ 6223000 w 8534400"/>
                <a:gd name="connsiteY45" fmla="*/ 2527300 h 3187700"/>
                <a:gd name="connsiteX46" fmla="*/ 6362700 w 8534400"/>
                <a:gd name="connsiteY46" fmla="*/ 2540000 h 3187700"/>
                <a:gd name="connsiteX47" fmla="*/ 6400800 w 8534400"/>
                <a:gd name="connsiteY47" fmla="*/ 2438400 h 3187700"/>
                <a:gd name="connsiteX48" fmla="*/ 6438900 w 8534400"/>
                <a:gd name="connsiteY48" fmla="*/ 2590800 h 3187700"/>
                <a:gd name="connsiteX49" fmla="*/ 6540500 w 8534400"/>
                <a:gd name="connsiteY49" fmla="*/ 2705100 h 3187700"/>
                <a:gd name="connsiteX50" fmla="*/ 6743700 w 8534400"/>
                <a:gd name="connsiteY50" fmla="*/ 177800 h 3187700"/>
                <a:gd name="connsiteX51" fmla="*/ 6845300 w 8534400"/>
                <a:gd name="connsiteY51" fmla="*/ 228600 h 3187700"/>
                <a:gd name="connsiteX52" fmla="*/ 6934200 w 8534400"/>
                <a:gd name="connsiteY52" fmla="*/ 850900 h 3187700"/>
                <a:gd name="connsiteX53" fmla="*/ 7175500 w 8534400"/>
                <a:gd name="connsiteY53" fmla="*/ 2590800 h 3187700"/>
                <a:gd name="connsiteX54" fmla="*/ 7327900 w 8534400"/>
                <a:gd name="connsiteY54" fmla="*/ 1511300 h 3187700"/>
                <a:gd name="connsiteX55" fmla="*/ 7416800 w 8534400"/>
                <a:gd name="connsiteY55" fmla="*/ 1981200 h 3187700"/>
                <a:gd name="connsiteX56" fmla="*/ 7518400 w 8534400"/>
                <a:gd name="connsiteY56" fmla="*/ 1587500 h 3187700"/>
                <a:gd name="connsiteX57" fmla="*/ 7569200 w 8534400"/>
                <a:gd name="connsiteY57" fmla="*/ 1155700 h 3187700"/>
                <a:gd name="connsiteX58" fmla="*/ 7632700 w 8534400"/>
                <a:gd name="connsiteY58" fmla="*/ 2095500 h 3187700"/>
                <a:gd name="connsiteX59" fmla="*/ 7747000 w 8534400"/>
                <a:gd name="connsiteY59" fmla="*/ 2425700 h 3187700"/>
                <a:gd name="connsiteX60" fmla="*/ 7835900 w 8534400"/>
                <a:gd name="connsiteY60" fmla="*/ 1866900 h 3187700"/>
                <a:gd name="connsiteX61" fmla="*/ 7962900 w 8534400"/>
                <a:gd name="connsiteY61" fmla="*/ 2044700 h 3187700"/>
                <a:gd name="connsiteX62" fmla="*/ 8115300 w 8534400"/>
                <a:gd name="connsiteY62" fmla="*/ 1155700 h 3187700"/>
                <a:gd name="connsiteX63" fmla="*/ 8255000 w 8534400"/>
                <a:gd name="connsiteY63" fmla="*/ 2070100 h 3187700"/>
                <a:gd name="connsiteX64" fmla="*/ 8305800 w 8534400"/>
                <a:gd name="connsiteY64" fmla="*/ 1943100 h 3187700"/>
                <a:gd name="connsiteX65" fmla="*/ 8343900 w 8534400"/>
                <a:gd name="connsiteY65" fmla="*/ 2070100 h 3187700"/>
                <a:gd name="connsiteX66" fmla="*/ 8382000 w 8534400"/>
                <a:gd name="connsiteY66" fmla="*/ 1930400 h 3187700"/>
                <a:gd name="connsiteX67" fmla="*/ 8534400 w 8534400"/>
                <a:gd name="connsiteY67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00800 w 8534400"/>
                <a:gd name="connsiteY46" fmla="*/ 2438400 h 3187700"/>
                <a:gd name="connsiteX47" fmla="*/ 6438900 w 8534400"/>
                <a:gd name="connsiteY47" fmla="*/ 2590800 h 3187700"/>
                <a:gd name="connsiteX48" fmla="*/ 6540500 w 8534400"/>
                <a:gd name="connsiteY48" fmla="*/ 2705100 h 3187700"/>
                <a:gd name="connsiteX49" fmla="*/ 6743700 w 8534400"/>
                <a:gd name="connsiteY49" fmla="*/ 177800 h 3187700"/>
                <a:gd name="connsiteX50" fmla="*/ 6845300 w 8534400"/>
                <a:gd name="connsiteY50" fmla="*/ 228600 h 3187700"/>
                <a:gd name="connsiteX51" fmla="*/ 6934200 w 8534400"/>
                <a:gd name="connsiteY51" fmla="*/ 850900 h 3187700"/>
                <a:gd name="connsiteX52" fmla="*/ 7175500 w 8534400"/>
                <a:gd name="connsiteY52" fmla="*/ 2590800 h 3187700"/>
                <a:gd name="connsiteX53" fmla="*/ 7327900 w 8534400"/>
                <a:gd name="connsiteY53" fmla="*/ 1511300 h 3187700"/>
                <a:gd name="connsiteX54" fmla="*/ 7416800 w 8534400"/>
                <a:gd name="connsiteY54" fmla="*/ 1981200 h 3187700"/>
                <a:gd name="connsiteX55" fmla="*/ 7518400 w 8534400"/>
                <a:gd name="connsiteY55" fmla="*/ 1587500 h 3187700"/>
                <a:gd name="connsiteX56" fmla="*/ 7569200 w 8534400"/>
                <a:gd name="connsiteY56" fmla="*/ 1155700 h 3187700"/>
                <a:gd name="connsiteX57" fmla="*/ 7632700 w 8534400"/>
                <a:gd name="connsiteY57" fmla="*/ 2095500 h 3187700"/>
                <a:gd name="connsiteX58" fmla="*/ 7747000 w 8534400"/>
                <a:gd name="connsiteY58" fmla="*/ 2425700 h 3187700"/>
                <a:gd name="connsiteX59" fmla="*/ 7835900 w 8534400"/>
                <a:gd name="connsiteY59" fmla="*/ 1866900 h 3187700"/>
                <a:gd name="connsiteX60" fmla="*/ 7962900 w 8534400"/>
                <a:gd name="connsiteY60" fmla="*/ 2044700 h 3187700"/>
                <a:gd name="connsiteX61" fmla="*/ 8115300 w 8534400"/>
                <a:gd name="connsiteY61" fmla="*/ 1155700 h 3187700"/>
                <a:gd name="connsiteX62" fmla="*/ 8255000 w 8534400"/>
                <a:gd name="connsiteY62" fmla="*/ 2070100 h 3187700"/>
                <a:gd name="connsiteX63" fmla="*/ 8305800 w 8534400"/>
                <a:gd name="connsiteY63" fmla="*/ 1943100 h 3187700"/>
                <a:gd name="connsiteX64" fmla="*/ 8343900 w 8534400"/>
                <a:gd name="connsiteY64" fmla="*/ 2070100 h 3187700"/>
                <a:gd name="connsiteX65" fmla="*/ 8382000 w 8534400"/>
                <a:gd name="connsiteY65" fmla="*/ 1930400 h 3187700"/>
                <a:gd name="connsiteX66" fmla="*/ 8534400 w 8534400"/>
                <a:gd name="connsiteY66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00800 w 8534400"/>
                <a:gd name="connsiteY46" fmla="*/ 2438400 h 3187700"/>
                <a:gd name="connsiteX47" fmla="*/ 6438900 w 8534400"/>
                <a:gd name="connsiteY47" fmla="*/ 2590800 h 3187700"/>
                <a:gd name="connsiteX48" fmla="*/ 6540500 w 8534400"/>
                <a:gd name="connsiteY48" fmla="*/ 2705100 h 3187700"/>
                <a:gd name="connsiteX49" fmla="*/ 6743700 w 8534400"/>
                <a:gd name="connsiteY49" fmla="*/ 177800 h 3187700"/>
                <a:gd name="connsiteX50" fmla="*/ 6845300 w 8534400"/>
                <a:gd name="connsiteY50" fmla="*/ 228600 h 3187700"/>
                <a:gd name="connsiteX51" fmla="*/ 6934200 w 8534400"/>
                <a:gd name="connsiteY51" fmla="*/ 850900 h 3187700"/>
                <a:gd name="connsiteX52" fmla="*/ 7175500 w 8534400"/>
                <a:gd name="connsiteY52" fmla="*/ 2590800 h 3187700"/>
                <a:gd name="connsiteX53" fmla="*/ 7327900 w 8534400"/>
                <a:gd name="connsiteY53" fmla="*/ 1511300 h 3187700"/>
                <a:gd name="connsiteX54" fmla="*/ 7416800 w 8534400"/>
                <a:gd name="connsiteY54" fmla="*/ 1981200 h 3187700"/>
                <a:gd name="connsiteX55" fmla="*/ 7518400 w 8534400"/>
                <a:gd name="connsiteY55" fmla="*/ 1587500 h 3187700"/>
                <a:gd name="connsiteX56" fmla="*/ 7569200 w 8534400"/>
                <a:gd name="connsiteY56" fmla="*/ 1155700 h 3187700"/>
                <a:gd name="connsiteX57" fmla="*/ 7632700 w 8534400"/>
                <a:gd name="connsiteY57" fmla="*/ 2095500 h 3187700"/>
                <a:gd name="connsiteX58" fmla="*/ 7747000 w 8534400"/>
                <a:gd name="connsiteY58" fmla="*/ 2425700 h 3187700"/>
                <a:gd name="connsiteX59" fmla="*/ 7835900 w 8534400"/>
                <a:gd name="connsiteY59" fmla="*/ 1866900 h 3187700"/>
                <a:gd name="connsiteX60" fmla="*/ 7962900 w 8534400"/>
                <a:gd name="connsiteY60" fmla="*/ 2044700 h 3187700"/>
                <a:gd name="connsiteX61" fmla="*/ 8115300 w 8534400"/>
                <a:gd name="connsiteY61" fmla="*/ 1155700 h 3187700"/>
                <a:gd name="connsiteX62" fmla="*/ 8255000 w 8534400"/>
                <a:gd name="connsiteY62" fmla="*/ 2070100 h 3187700"/>
                <a:gd name="connsiteX63" fmla="*/ 8305800 w 8534400"/>
                <a:gd name="connsiteY63" fmla="*/ 1943100 h 3187700"/>
                <a:gd name="connsiteX64" fmla="*/ 8343900 w 8534400"/>
                <a:gd name="connsiteY64" fmla="*/ 2070100 h 3187700"/>
                <a:gd name="connsiteX65" fmla="*/ 8382000 w 8534400"/>
                <a:gd name="connsiteY65" fmla="*/ 1930400 h 3187700"/>
                <a:gd name="connsiteX66" fmla="*/ 8534400 w 8534400"/>
                <a:gd name="connsiteY66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38900 w 8534400"/>
                <a:gd name="connsiteY46" fmla="*/ 2590800 h 3187700"/>
                <a:gd name="connsiteX47" fmla="*/ 6540500 w 8534400"/>
                <a:gd name="connsiteY47" fmla="*/ 2705100 h 3187700"/>
                <a:gd name="connsiteX48" fmla="*/ 6743700 w 8534400"/>
                <a:gd name="connsiteY48" fmla="*/ 177800 h 3187700"/>
                <a:gd name="connsiteX49" fmla="*/ 6845300 w 8534400"/>
                <a:gd name="connsiteY49" fmla="*/ 228600 h 3187700"/>
                <a:gd name="connsiteX50" fmla="*/ 6934200 w 8534400"/>
                <a:gd name="connsiteY50" fmla="*/ 850900 h 3187700"/>
                <a:gd name="connsiteX51" fmla="*/ 7175500 w 8534400"/>
                <a:gd name="connsiteY51" fmla="*/ 2590800 h 3187700"/>
                <a:gd name="connsiteX52" fmla="*/ 7327900 w 8534400"/>
                <a:gd name="connsiteY52" fmla="*/ 1511300 h 3187700"/>
                <a:gd name="connsiteX53" fmla="*/ 7416800 w 8534400"/>
                <a:gd name="connsiteY53" fmla="*/ 1981200 h 3187700"/>
                <a:gd name="connsiteX54" fmla="*/ 7518400 w 8534400"/>
                <a:gd name="connsiteY54" fmla="*/ 1587500 h 3187700"/>
                <a:gd name="connsiteX55" fmla="*/ 7569200 w 8534400"/>
                <a:gd name="connsiteY55" fmla="*/ 1155700 h 3187700"/>
                <a:gd name="connsiteX56" fmla="*/ 7632700 w 8534400"/>
                <a:gd name="connsiteY56" fmla="*/ 2095500 h 3187700"/>
                <a:gd name="connsiteX57" fmla="*/ 7747000 w 8534400"/>
                <a:gd name="connsiteY57" fmla="*/ 2425700 h 3187700"/>
                <a:gd name="connsiteX58" fmla="*/ 7835900 w 8534400"/>
                <a:gd name="connsiteY58" fmla="*/ 1866900 h 3187700"/>
                <a:gd name="connsiteX59" fmla="*/ 7962900 w 8534400"/>
                <a:gd name="connsiteY59" fmla="*/ 2044700 h 3187700"/>
                <a:gd name="connsiteX60" fmla="*/ 8115300 w 8534400"/>
                <a:gd name="connsiteY60" fmla="*/ 1155700 h 3187700"/>
                <a:gd name="connsiteX61" fmla="*/ 8255000 w 8534400"/>
                <a:gd name="connsiteY61" fmla="*/ 2070100 h 3187700"/>
                <a:gd name="connsiteX62" fmla="*/ 8305800 w 8534400"/>
                <a:gd name="connsiteY62" fmla="*/ 1943100 h 3187700"/>
                <a:gd name="connsiteX63" fmla="*/ 8343900 w 8534400"/>
                <a:gd name="connsiteY63" fmla="*/ 2070100 h 3187700"/>
                <a:gd name="connsiteX64" fmla="*/ 8382000 w 8534400"/>
                <a:gd name="connsiteY64" fmla="*/ 1930400 h 3187700"/>
                <a:gd name="connsiteX65" fmla="*/ 8534400 w 8534400"/>
                <a:gd name="connsiteY65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540500 w 8534400"/>
                <a:gd name="connsiteY46" fmla="*/ 2705100 h 3187700"/>
                <a:gd name="connsiteX47" fmla="*/ 6743700 w 8534400"/>
                <a:gd name="connsiteY47" fmla="*/ 177800 h 3187700"/>
                <a:gd name="connsiteX48" fmla="*/ 6845300 w 8534400"/>
                <a:gd name="connsiteY48" fmla="*/ 228600 h 3187700"/>
                <a:gd name="connsiteX49" fmla="*/ 6934200 w 8534400"/>
                <a:gd name="connsiteY49" fmla="*/ 850900 h 3187700"/>
                <a:gd name="connsiteX50" fmla="*/ 7175500 w 8534400"/>
                <a:gd name="connsiteY50" fmla="*/ 2590800 h 3187700"/>
                <a:gd name="connsiteX51" fmla="*/ 7327900 w 8534400"/>
                <a:gd name="connsiteY51" fmla="*/ 1511300 h 3187700"/>
                <a:gd name="connsiteX52" fmla="*/ 7416800 w 8534400"/>
                <a:gd name="connsiteY52" fmla="*/ 1981200 h 3187700"/>
                <a:gd name="connsiteX53" fmla="*/ 7518400 w 8534400"/>
                <a:gd name="connsiteY53" fmla="*/ 1587500 h 3187700"/>
                <a:gd name="connsiteX54" fmla="*/ 7569200 w 8534400"/>
                <a:gd name="connsiteY54" fmla="*/ 1155700 h 3187700"/>
                <a:gd name="connsiteX55" fmla="*/ 7632700 w 8534400"/>
                <a:gd name="connsiteY55" fmla="*/ 2095500 h 3187700"/>
                <a:gd name="connsiteX56" fmla="*/ 7747000 w 8534400"/>
                <a:gd name="connsiteY56" fmla="*/ 2425700 h 3187700"/>
                <a:gd name="connsiteX57" fmla="*/ 7835900 w 8534400"/>
                <a:gd name="connsiteY57" fmla="*/ 1866900 h 3187700"/>
                <a:gd name="connsiteX58" fmla="*/ 7962900 w 8534400"/>
                <a:gd name="connsiteY58" fmla="*/ 2044700 h 3187700"/>
                <a:gd name="connsiteX59" fmla="*/ 8115300 w 8534400"/>
                <a:gd name="connsiteY59" fmla="*/ 1155700 h 3187700"/>
                <a:gd name="connsiteX60" fmla="*/ 8255000 w 8534400"/>
                <a:gd name="connsiteY60" fmla="*/ 2070100 h 3187700"/>
                <a:gd name="connsiteX61" fmla="*/ 8305800 w 8534400"/>
                <a:gd name="connsiteY61" fmla="*/ 1943100 h 3187700"/>
                <a:gd name="connsiteX62" fmla="*/ 8343900 w 8534400"/>
                <a:gd name="connsiteY62" fmla="*/ 2070100 h 3187700"/>
                <a:gd name="connsiteX63" fmla="*/ 8382000 w 8534400"/>
                <a:gd name="connsiteY63" fmla="*/ 1930400 h 3187700"/>
                <a:gd name="connsiteX64" fmla="*/ 8534400 w 8534400"/>
                <a:gd name="connsiteY64" fmla="*/ 1215572 h 318770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798801 w 8534400"/>
                <a:gd name="connsiteY34" fmla="*/ 800100 h 3172460"/>
                <a:gd name="connsiteX35" fmla="*/ 4876800 w 8534400"/>
                <a:gd name="connsiteY35" fmla="*/ 2374900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876800 w 8534400"/>
                <a:gd name="connsiteY35" fmla="*/ 2374900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915163 w 8534400"/>
                <a:gd name="connsiteY35" fmla="*/ 2379663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42180 w 8534400"/>
                <a:gd name="connsiteY43" fmla="*/ 128524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42180 w 8534400"/>
                <a:gd name="connsiteY43" fmla="*/ 128524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97981 w 8534400"/>
                <a:gd name="connsiteY43" fmla="*/ 122428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97981 w 8534400"/>
                <a:gd name="connsiteY43" fmla="*/ 1224280 h 3172460"/>
                <a:gd name="connsiteX44" fmla="*/ 6362700 w 8534400"/>
                <a:gd name="connsiteY44" fmla="*/ 2540000 h 3172460"/>
                <a:gd name="connsiteX45" fmla="*/ 6540500 w 8534400"/>
                <a:gd name="connsiteY45" fmla="*/ 2705100 h 3172460"/>
                <a:gd name="connsiteX46" fmla="*/ 6743700 w 8534400"/>
                <a:gd name="connsiteY46" fmla="*/ 177800 h 3172460"/>
                <a:gd name="connsiteX47" fmla="*/ 6845300 w 8534400"/>
                <a:gd name="connsiteY47" fmla="*/ 228600 h 3172460"/>
                <a:gd name="connsiteX48" fmla="*/ 6934200 w 8534400"/>
                <a:gd name="connsiteY48" fmla="*/ 850900 h 3172460"/>
                <a:gd name="connsiteX49" fmla="*/ 7175500 w 8534400"/>
                <a:gd name="connsiteY49" fmla="*/ 2590800 h 3172460"/>
                <a:gd name="connsiteX50" fmla="*/ 7327900 w 8534400"/>
                <a:gd name="connsiteY50" fmla="*/ 1511300 h 3172460"/>
                <a:gd name="connsiteX51" fmla="*/ 7416800 w 8534400"/>
                <a:gd name="connsiteY51" fmla="*/ 1981200 h 3172460"/>
                <a:gd name="connsiteX52" fmla="*/ 7518400 w 8534400"/>
                <a:gd name="connsiteY52" fmla="*/ 1587500 h 3172460"/>
                <a:gd name="connsiteX53" fmla="*/ 7569200 w 8534400"/>
                <a:gd name="connsiteY53" fmla="*/ 1155700 h 3172460"/>
                <a:gd name="connsiteX54" fmla="*/ 7632700 w 8534400"/>
                <a:gd name="connsiteY54" fmla="*/ 2095500 h 3172460"/>
                <a:gd name="connsiteX55" fmla="*/ 7747000 w 8534400"/>
                <a:gd name="connsiteY55" fmla="*/ 2425700 h 3172460"/>
                <a:gd name="connsiteX56" fmla="*/ 7835900 w 8534400"/>
                <a:gd name="connsiteY56" fmla="*/ 1866900 h 3172460"/>
                <a:gd name="connsiteX57" fmla="*/ 7962900 w 8534400"/>
                <a:gd name="connsiteY57" fmla="*/ 2044700 h 3172460"/>
                <a:gd name="connsiteX58" fmla="*/ 8115300 w 8534400"/>
                <a:gd name="connsiteY58" fmla="*/ 1155700 h 3172460"/>
                <a:gd name="connsiteX59" fmla="*/ 8255000 w 8534400"/>
                <a:gd name="connsiteY59" fmla="*/ 2070100 h 3172460"/>
                <a:gd name="connsiteX60" fmla="*/ 8305800 w 8534400"/>
                <a:gd name="connsiteY60" fmla="*/ 1943100 h 3172460"/>
                <a:gd name="connsiteX61" fmla="*/ 8343900 w 8534400"/>
                <a:gd name="connsiteY61" fmla="*/ 2070100 h 3172460"/>
                <a:gd name="connsiteX62" fmla="*/ 8382000 w 8534400"/>
                <a:gd name="connsiteY62" fmla="*/ 1930400 h 3172460"/>
                <a:gd name="connsiteX63" fmla="*/ 8534400 w 8534400"/>
                <a:gd name="connsiteY63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33484 w 8534400"/>
                <a:gd name="connsiteY22" fmla="*/ 2360168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3029141 w 8534400"/>
                <a:gd name="connsiteY23" fmla="*/ 1858264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88845 w 8534400"/>
                <a:gd name="connsiteY22" fmla="*/ 2384552 h 3172460"/>
                <a:gd name="connsiteX23" fmla="*/ 3029141 w 8534400"/>
                <a:gd name="connsiteY23" fmla="*/ 1858264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43900 w 8534400"/>
                <a:gd name="connsiteY58" fmla="*/ 2070100 h 3172460"/>
                <a:gd name="connsiteX59" fmla="*/ 8382000 w 8534400"/>
                <a:gd name="connsiteY59" fmla="*/ 1930400 h 3172460"/>
                <a:gd name="connsiteX60" fmla="*/ 8534400 w 8534400"/>
                <a:gd name="connsiteY60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82000 w 8534400"/>
                <a:gd name="connsiteY58" fmla="*/ 1930400 h 3172460"/>
                <a:gd name="connsiteX59" fmla="*/ 8534400 w 8534400"/>
                <a:gd name="connsiteY59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87580 w 8534400"/>
                <a:gd name="connsiteY58" fmla="*/ 1595120 h 3172460"/>
                <a:gd name="connsiteX59" fmla="*/ 8534400 w 8534400"/>
                <a:gd name="connsiteY59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87580 w 8534400"/>
                <a:gd name="connsiteY57" fmla="*/ 1595120 h 3172460"/>
                <a:gd name="connsiteX58" fmla="*/ 8534400 w 8534400"/>
                <a:gd name="connsiteY58" fmla="*/ 121557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387580 w 8562300"/>
                <a:gd name="connsiteY57" fmla="*/ 159512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370840 w 8562300"/>
                <a:gd name="connsiteY57" fmla="*/ 159512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409901 w 8562300"/>
                <a:gd name="connsiteY57" fmla="*/ 142748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7175500 w 8562300"/>
                <a:gd name="connsiteY44" fmla="*/ 2590800 h 3172460"/>
                <a:gd name="connsiteX45" fmla="*/ 7327900 w 8562300"/>
                <a:gd name="connsiteY45" fmla="*/ 1511300 h 3172460"/>
                <a:gd name="connsiteX46" fmla="*/ 7416800 w 8562300"/>
                <a:gd name="connsiteY46" fmla="*/ 1981200 h 3172460"/>
                <a:gd name="connsiteX47" fmla="*/ 7518400 w 8562300"/>
                <a:gd name="connsiteY47" fmla="*/ 1587500 h 3172460"/>
                <a:gd name="connsiteX48" fmla="*/ 7569200 w 8562300"/>
                <a:gd name="connsiteY48" fmla="*/ 1155700 h 3172460"/>
                <a:gd name="connsiteX49" fmla="*/ 7632700 w 8562300"/>
                <a:gd name="connsiteY49" fmla="*/ 2095500 h 3172460"/>
                <a:gd name="connsiteX50" fmla="*/ 7747000 w 8562300"/>
                <a:gd name="connsiteY50" fmla="*/ 2425700 h 3172460"/>
                <a:gd name="connsiteX51" fmla="*/ 7835900 w 8562300"/>
                <a:gd name="connsiteY51" fmla="*/ 1866900 h 3172460"/>
                <a:gd name="connsiteX52" fmla="*/ 7962900 w 8562300"/>
                <a:gd name="connsiteY52" fmla="*/ 2044700 h 3172460"/>
                <a:gd name="connsiteX53" fmla="*/ 8115300 w 8562300"/>
                <a:gd name="connsiteY53" fmla="*/ 1155700 h 3172460"/>
                <a:gd name="connsiteX54" fmla="*/ 8255000 w 8562300"/>
                <a:gd name="connsiteY54" fmla="*/ 2070100 h 3172460"/>
                <a:gd name="connsiteX55" fmla="*/ 8409901 w 8562300"/>
                <a:gd name="connsiteY55" fmla="*/ 1427480 h 3172460"/>
                <a:gd name="connsiteX56" fmla="*/ 8562300 w 8562300"/>
                <a:gd name="connsiteY56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38491 w 8562300"/>
                <a:gd name="connsiteY44" fmla="*/ 687578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900988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00988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8115300 w 8562300"/>
                <a:gd name="connsiteY53" fmla="*/ 1155700 h 3172460"/>
                <a:gd name="connsiteX54" fmla="*/ 8255000 w 8562300"/>
                <a:gd name="connsiteY54" fmla="*/ 2070100 h 3172460"/>
                <a:gd name="connsiteX55" fmla="*/ 8409901 w 8562300"/>
                <a:gd name="connsiteY55" fmla="*/ 1427480 h 3172460"/>
                <a:gd name="connsiteX56" fmla="*/ 8562300 w 8562300"/>
                <a:gd name="connsiteY56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69200 w 8562300"/>
                <a:gd name="connsiteY48" fmla="*/ 1155700 h 3172460"/>
                <a:gd name="connsiteX49" fmla="*/ 7632700 w 8562300"/>
                <a:gd name="connsiteY49" fmla="*/ 2095500 h 3172460"/>
                <a:gd name="connsiteX50" fmla="*/ 7747000 w 8562300"/>
                <a:gd name="connsiteY50" fmla="*/ 2425700 h 3172460"/>
                <a:gd name="connsiteX51" fmla="*/ 7835900 w 8562300"/>
                <a:gd name="connsiteY51" fmla="*/ 1866900 h 3172460"/>
                <a:gd name="connsiteX52" fmla="*/ 8115300 w 8562300"/>
                <a:gd name="connsiteY52" fmla="*/ 1155700 h 3172460"/>
                <a:gd name="connsiteX53" fmla="*/ 8255000 w 8562300"/>
                <a:gd name="connsiteY53" fmla="*/ 2070100 h 3172460"/>
                <a:gd name="connsiteX54" fmla="*/ 8409901 w 8562300"/>
                <a:gd name="connsiteY54" fmla="*/ 1427480 h 3172460"/>
                <a:gd name="connsiteX55" fmla="*/ 8562300 w 8562300"/>
                <a:gd name="connsiteY55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569200 w 8562300"/>
                <a:gd name="connsiteY47" fmla="*/ 1155700 h 3172460"/>
                <a:gd name="connsiteX48" fmla="*/ 7632700 w 8562300"/>
                <a:gd name="connsiteY48" fmla="*/ 2095500 h 3172460"/>
                <a:gd name="connsiteX49" fmla="*/ 7747000 w 8562300"/>
                <a:gd name="connsiteY49" fmla="*/ 2425700 h 3172460"/>
                <a:gd name="connsiteX50" fmla="*/ 7835900 w 8562300"/>
                <a:gd name="connsiteY50" fmla="*/ 1866900 h 3172460"/>
                <a:gd name="connsiteX51" fmla="*/ 8115300 w 8562300"/>
                <a:gd name="connsiteY51" fmla="*/ 1155700 h 3172460"/>
                <a:gd name="connsiteX52" fmla="*/ 8255000 w 8562300"/>
                <a:gd name="connsiteY52" fmla="*/ 2070100 h 3172460"/>
                <a:gd name="connsiteX53" fmla="*/ 8409901 w 8562300"/>
                <a:gd name="connsiteY53" fmla="*/ 1427480 h 3172460"/>
                <a:gd name="connsiteX54" fmla="*/ 8562300 w 8562300"/>
                <a:gd name="connsiteY54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569200 w 8562300"/>
                <a:gd name="connsiteY47" fmla="*/ 1155700 h 3172460"/>
                <a:gd name="connsiteX48" fmla="*/ 7632700 w 8562300"/>
                <a:gd name="connsiteY48" fmla="*/ 2095500 h 3172460"/>
                <a:gd name="connsiteX49" fmla="*/ 7747000 w 8562300"/>
                <a:gd name="connsiteY49" fmla="*/ 2425700 h 3172460"/>
                <a:gd name="connsiteX50" fmla="*/ 7835900 w 8562300"/>
                <a:gd name="connsiteY50" fmla="*/ 1866900 h 3172460"/>
                <a:gd name="connsiteX51" fmla="*/ 8115300 w 8562300"/>
                <a:gd name="connsiteY51" fmla="*/ 1155700 h 3172460"/>
                <a:gd name="connsiteX52" fmla="*/ 8255000 w 8562300"/>
                <a:gd name="connsiteY52" fmla="*/ 2070100 h 3172460"/>
                <a:gd name="connsiteX53" fmla="*/ 8409901 w 8562300"/>
                <a:gd name="connsiteY53" fmla="*/ 1427480 h 3172460"/>
                <a:gd name="connsiteX54" fmla="*/ 8562300 w 8562300"/>
                <a:gd name="connsiteY54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1003300 w 8562300"/>
                <a:gd name="connsiteY7" fmla="*/ 2032000 h 3172460"/>
                <a:gd name="connsiteX8" fmla="*/ 1104900 w 8562300"/>
                <a:gd name="connsiteY8" fmla="*/ 2108200 h 3172460"/>
                <a:gd name="connsiteX9" fmla="*/ 1244600 w 8562300"/>
                <a:gd name="connsiteY9" fmla="*/ 927100 h 3172460"/>
                <a:gd name="connsiteX10" fmla="*/ 1308100 w 8562300"/>
                <a:gd name="connsiteY10" fmla="*/ 457200 h 3172460"/>
                <a:gd name="connsiteX11" fmla="*/ 1473200 w 8562300"/>
                <a:gd name="connsiteY11" fmla="*/ 1143000 h 3172460"/>
                <a:gd name="connsiteX12" fmla="*/ 1536700 w 8562300"/>
                <a:gd name="connsiteY12" fmla="*/ 1689100 h 3172460"/>
                <a:gd name="connsiteX13" fmla="*/ 1714500 w 8562300"/>
                <a:gd name="connsiteY13" fmla="*/ 2755900 h 3172460"/>
                <a:gd name="connsiteX14" fmla="*/ 1841500 w 8562300"/>
                <a:gd name="connsiteY14" fmla="*/ 1511300 h 3172460"/>
                <a:gd name="connsiteX15" fmla="*/ 2082800 w 8562300"/>
                <a:gd name="connsiteY15" fmla="*/ 1130300 h 3172460"/>
                <a:gd name="connsiteX16" fmla="*/ 2146300 w 8562300"/>
                <a:gd name="connsiteY16" fmla="*/ 1600200 h 3172460"/>
                <a:gd name="connsiteX17" fmla="*/ 2286000 w 8562300"/>
                <a:gd name="connsiteY17" fmla="*/ 2425700 h 3172460"/>
                <a:gd name="connsiteX18" fmla="*/ 2400300 w 8562300"/>
                <a:gd name="connsiteY18" fmla="*/ 2006600 h 3172460"/>
                <a:gd name="connsiteX19" fmla="*/ 2667000 w 8562300"/>
                <a:gd name="connsiteY19" fmla="*/ 863600 h 3172460"/>
                <a:gd name="connsiteX20" fmla="*/ 2788845 w 8562300"/>
                <a:gd name="connsiteY20" fmla="*/ 2384552 h 3172460"/>
                <a:gd name="connsiteX21" fmla="*/ 3029141 w 8562300"/>
                <a:gd name="connsiteY21" fmla="*/ 1858264 h 3172460"/>
                <a:gd name="connsiteX22" fmla="*/ 3161297 w 8562300"/>
                <a:gd name="connsiteY22" fmla="*/ 2488692 h 3172460"/>
                <a:gd name="connsiteX23" fmla="*/ 3492500 w 8562300"/>
                <a:gd name="connsiteY23" fmla="*/ 1803400 h 3172460"/>
                <a:gd name="connsiteX24" fmla="*/ 3670300 w 8562300"/>
                <a:gd name="connsiteY24" fmla="*/ 2349500 h 3172460"/>
                <a:gd name="connsiteX25" fmla="*/ 3733800 w 8562300"/>
                <a:gd name="connsiteY25" fmla="*/ 2146300 h 3172460"/>
                <a:gd name="connsiteX26" fmla="*/ 3915743 w 8562300"/>
                <a:gd name="connsiteY26" fmla="*/ 0 h 3172460"/>
                <a:gd name="connsiteX27" fmla="*/ 4160600 w 8562300"/>
                <a:gd name="connsiteY27" fmla="*/ 1085850 h 3172460"/>
                <a:gd name="connsiteX28" fmla="*/ 4340000 w 8562300"/>
                <a:gd name="connsiteY28" fmla="*/ 3172460 h 3172460"/>
                <a:gd name="connsiteX29" fmla="*/ 4583450 w 8562300"/>
                <a:gd name="connsiteY29" fmla="*/ 1206500 h 3172460"/>
                <a:gd name="connsiteX30" fmla="*/ 4819727 w 8562300"/>
                <a:gd name="connsiteY30" fmla="*/ 823913 h 3172460"/>
                <a:gd name="connsiteX31" fmla="*/ 4915163 w 8562300"/>
                <a:gd name="connsiteY31" fmla="*/ 2379663 h 3172460"/>
                <a:gd name="connsiteX32" fmla="*/ 5095902 w 8562300"/>
                <a:gd name="connsiteY32" fmla="*/ 1730375 h 3172460"/>
                <a:gd name="connsiteX33" fmla="*/ 5364401 w 8562300"/>
                <a:gd name="connsiteY33" fmla="*/ 1149350 h 3172460"/>
                <a:gd name="connsiteX34" fmla="*/ 5486400 w 8562300"/>
                <a:gd name="connsiteY34" fmla="*/ 2400300 h 3172460"/>
                <a:gd name="connsiteX35" fmla="*/ 5562600 w 8562300"/>
                <a:gd name="connsiteY35" fmla="*/ 2133600 h 3172460"/>
                <a:gd name="connsiteX36" fmla="*/ 5816600 w 8562300"/>
                <a:gd name="connsiteY36" fmla="*/ 1574800 h 3172460"/>
                <a:gd name="connsiteX37" fmla="*/ 5969000 w 8562300"/>
                <a:gd name="connsiteY37" fmla="*/ 2070100 h 3172460"/>
                <a:gd name="connsiteX38" fmla="*/ 6054820 w 8562300"/>
                <a:gd name="connsiteY38" fmla="*/ 1518920 h 3172460"/>
                <a:gd name="connsiteX39" fmla="*/ 6197981 w 8562300"/>
                <a:gd name="connsiteY39" fmla="*/ 1224280 h 3172460"/>
                <a:gd name="connsiteX40" fmla="*/ 6362700 w 8562300"/>
                <a:gd name="connsiteY40" fmla="*/ 2540000 h 3172460"/>
                <a:gd name="connsiteX41" fmla="*/ 6540500 w 8562300"/>
                <a:gd name="connsiteY41" fmla="*/ 2705100 h 3172460"/>
                <a:gd name="connsiteX42" fmla="*/ 6761556 w 8562300"/>
                <a:gd name="connsiteY42" fmla="*/ 177800 h 3172460"/>
                <a:gd name="connsiteX43" fmla="*/ 6918845 w 8562300"/>
                <a:gd name="connsiteY43" fmla="*/ 675386 h 3172460"/>
                <a:gd name="connsiteX44" fmla="*/ 7175500 w 8562300"/>
                <a:gd name="connsiteY44" fmla="*/ 2590800 h 3172460"/>
                <a:gd name="connsiteX45" fmla="*/ 7327900 w 8562300"/>
                <a:gd name="connsiteY45" fmla="*/ 1511300 h 3172460"/>
                <a:gd name="connsiteX46" fmla="*/ 7569200 w 8562300"/>
                <a:gd name="connsiteY46" fmla="*/ 1155700 h 3172460"/>
                <a:gd name="connsiteX47" fmla="*/ 7632700 w 8562300"/>
                <a:gd name="connsiteY47" fmla="*/ 2095500 h 3172460"/>
                <a:gd name="connsiteX48" fmla="*/ 7747000 w 8562300"/>
                <a:gd name="connsiteY48" fmla="*/ 2425700 h 3172460"/>
                <a:gd name="connsiteX49" fmla="*/ 7835900 w 8562300"/>
                <a:gd name="connsiteY49" fmla="*/ 1866900 h 3172460"/>
                <a:gd name="connsiteX50" fmla="*/ 8115300 w 8562300"/>
                <a:gd name="connsiteY50" fmla="*/ 1155700 h 3172460"/>
                <a:gd name="connsiteX51" fmla="*/ 8255000 w 8562300"/>
                <a:gd name="connsiteY51" fmla="*/ 2070100 h 3172460"/>
                <a:gd name="connsiteX52" fmla="*/ 8409901 w 8562300"/>
                <a:gd name="connsiteY52" fmla="*/ 1427480 h 3172460"/>
                <a:gd name="connsiteX53" fmla="*/ 8562300 w 8562300"/>
                <a:gd name="connsiteY53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1003300 w 8562300"/>
                <a:gd name="connsiteY7" fmla="*/ 2032000 h 3172460"/>
                <a:gd name="connsiteX8" fmla="*/ 1244600 w 8562300"/>
                <a:gd name="connsiteY8" fmla="*/ 927100 h 3172460"/>
                <a:gd name="connsiteX9" fmla="*/ 1308100 w 8562300"/>
                <a:gd name="connsiteY9" fmla="*/ 457200 h 3172460"/>
                <a:gd name="connsiteX10" fmla="*/ 1473200 w 8562300"/>
                <a:gd name="connsiteY10" fmla="*/ 1143000 h 3172460"/>
                <a:gd name="connsiteX11" fmla="*/ 1536700 w 8562300"/>
                <a:gd name="connsiteY11" fmla="*/ 1689100 h 3172460"/>
                <a:gd name="connsiteX12" fmla="*/ 1714500 w 8562300"/>
                <a:gd name="connsiteY12" fmla="*/ 2755900 h 3172460"/>
                <a:gd name="connsiteX13" fmla="*/ 1841500 w 8562300"/>
                <a:gd name="connsiteY13" fmla="*/ 1511300 h 3172460"/>
                <a:gd name="connsiteX14" fmla="*/ 2082800 w 8562300"/>
                <a:gd name="connsiteY14" fmla="*/ 1130300 h 3172460"/>
                <a:gd name="connsiteX15" fmla="*/ 2146300 w 8562300"/>
                <a:gd name="connsiteY15" fmla="*/ 1600200 h 3172460"/>
                <a:gd name="connsiteX16" fmla="*/ 2286000 w 8562300"/>
                <a:gd name="connsiteY16" fmla="*/ 2425700 h 3172460"/>
                <a:gd name="connsiteX17" fmla="*/ 2400300 w 8562300"/>
                <a:gd name="connsiteY17" fmla="*/ 2006600 h 3172460"/>
                <a:gd name="connsiteX18" fmla="*/ 2667000 w 8562300"/>
                <a:gd name="connsiteY18" fmla="*/ 863600 h 3172460"/>
                <a:gd name="connsiteX19" fmla="*/ 2788845 w 8562300"/>
                <a:gd name="connsiteY19" fmla="*/ 2384552 h 3172460"/>
                <a:gd name="connsiteX20" fmla="*/ 3029141 w 8562300"/>
                <a:gd name="connsiteY20" fmla="*/ 1858264 h 3172460"/>
                <a:gd name="connsiteX21" fmla="*/ 3161297 w 8562300"/>
                <a:gd name="connsiteY21" fmla="*/ 2488692 h 3172460"/>
                <a:gd name="connsiteX22" fmla="*/ 3492500 w 8562300"/>
                <a:gd name="connsiteY22" fmla="*/ 1803400 h 3172460"/>
                <a:gd name="connsiteX23" fmla="*/ 3670300 w 8562300"/>
                <a:gd name="connsiteY23" fmla="*/ 2349500 h 3172460"/>
                <a:gd name="connsiteX24" fmla="*/ 3733800 w 8562300"/>
                <a:gd name="connsiteY24" fmla="*/ 2146300 h 3172460"/>
                <a:gd name="connsiteX25" fmla="*/ 3915743 w 8562300"/>
                <a:gd name="connsiteY25" fmla="*/ 0 h 3172460"/>
                <a:gd name="connsiteX26" fmla="*/ 4160600 w 8562300"/>
                <a:gd name="connsiteY26" fmla="*/ 1085850 h 3172460"/>
                <a:gd name="connsiteX27" fmla="*/ 4340000 w 8562300"/>
                <a:gd name="connsiteY27" fmla="*/ 3172460 h 3172460"/>
                <a:gd name="connsiteX28" fmla="*/ 4583450 w 8562300"/>
                <a:gd name="connsiteY28" fmla="*/ 1206500 h 3172460"/>
                <a:gd name="connsiteX29" fmla="*/ 4819727 w 8562300"/>
                <a:gd name="connsiteY29" fmla="*/ 823913 h 3172460"/>
                <a:gd name="connsiteX30" fmla="*/ 4915163 w 8562300"/>
                <a:gd name="connsiteY30" fmla="*/ 2379663 h 3172460"/>
                <a:gd name="connsiteX31" fmla="*/ 5095902 w 8562300"/>
                <a:gd name="connsiteY31" fmla="*/ 1730375 h 3172460"/>
                <a:gd name="connsiteX32" fmla="*/ 5364401 w 8562300"/>
                <a:gd name="connsiteY32" fmla="*/ 1149350 h 3172460"/>
                <a:gd name="connsiteX33" fmla="*/ 5486400 w 8562300"/>
                <a:gd name="connsiteY33" fmla="*/ 2400300 h 3172460"/>
                <a:gd name="connsiteX34" fmla="*/ 5562600 w 8562300"/>
                <a:gd name="connsiteY34" fmla="*/ 2133600 h 3172460"/>
                <a:gd name="connsiteX35" fmla="*/ 5816600 w 8562300"/>
                <a:gd name="connsiteY35" fmla="*/ 1574800 h 3172460"/>
                <a:gd name="connsiteX36" fmla="*/ 5969000 w 8562300"/>
                <a:gd name="connsiteY36" fmla="*/ 2070100 h 3172460"/>
                <a:gd name="connsiteX37" fmla="*/ 6054820 w 8562300"/>
                <a:gd name="connsiteY37" fmla="*/ 1518920 h 3172460"/>
                <a:gd name="connsiteX38" fmla="*/ 6197981 w 8562300"/>
                <a:gd name="connsiteY38" fmla="*/ 1224280 h 3172460"/>
                <a:gd name="connsiteX39" fmla="*/ 6362700 w 8562300"/>
                <a:gd name="connsiteY39" fmla="*/ 2540000 h 3172460"/>
                <a:gd name="connsiteX40" fmla="*/ 6540500 w 8562300"/>
                <a:gd name="connsiteY40" fmla="*/ 2705100 h 3172460"/>
                <a:gd name="connsiteX41" fmla="*/ 6761556 w 8562300"/>
                <a:gd name="connsiteY41" fmla="*/ 177800 h 3172460"/>
                <a:gd name="connsiteX42" fmla="*/ 6918845 w 8562300"/>
                <a:gd name="connsiteY42" fmla="*/ 675386 h 3172460"/>
                <a:gd name="connsiteX43" fmla="*/ 7175500 w 8562300"/>
                <a:gd name="connsiteY43" fmla="*/ 2590800 h 3172460"/>
                <a:gd name="connsiteX44" fmla="*/ 7327900 w 8562300"/>
                <a:gd name="connsiteY44" fmla="*/ 1511300 h 3172460"/>
                <a:gd name="connsiteX45" fmla="*/ 7569200 w 8562300"/>
                <a:gd name="connsiteY45" fmla="*/ 1155700 h 3172460"/>
                <a:gd name="connsiteX46" fmla="*/ 7632700 w 8562300"/>
                <a:gd name="connsiteY46" fmla="*/ 2095500 h 3172460"/>
                <a:gd name="connsiteX47" fmla="*/ 7747000 w 8562300"/>
                <a:gd name="connsiteY47" fmla="*/ 2425700 h 3172460"/>
                <a:gd name="connsiteX48" fmla="*/ 7835900 w 8562300"/>
                <a:gd name="connsiteY48" fmla="*/ 1866900 h 3172460"/>
                <a:gd name="connsiteX49" fmla="*/ 8115300 w 8562300"/>
                <a:gd name="connsiteY49" fmla="*/ 1155700 h 3172460"/>
                <a:gd name="connsiteX50" fmla="*/ 8255000 w 8562300"/>
                <a:gd name="connsiteY50" fmla="*/ 2070100 h 3172460"/>
                <a:gd name="connsiteX51" fmla="*/ 8409901 w 8562300"/>
                <a:gd name="connsiteY51" fmla="*/ 1427480 h 3172460"/>
                <a:gd name="connsiteX52" fmla="*/ 8562300 w 8562300"/>
                <a:gd name="connsiteY52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992140 w 8562300"/>
                <a:gd name="connsiteY7" fmla="*/ 2458720 h 3172460"/>
                <a:gd name="connsiteX8" fmla="*/ 1244600 w 8562300"/>
                <a:gd name="connsiteY8" fmla="*/ 927100 h 3172460"/>
                <a:gd name="connsiteX9" fmla="*/ 1308100 w 8562300"/>
                <a:gd name="connsiteY9" fmla="*/ 457200 h 3172460"/>
                <a:gd name="connsiteX10" fmla="*/ 1473200 w 8562300"/>
                <a:gd name="connsiteY10" fmla="*/ 1143000 h 3172460"/>
                <a:gd name="connsiteX11" fmla="*/ 1536700 w 8562300"/>
                <a:gd name="connsiteY11" fmla="*/ 1689100 h 3172460"/>
                <a:gd name="connsiteX12" fmla="*/ 1714500 w 8562300"/>
                <a:gd name="connsiteY12" fmla="*/ 2755900 h 3172460"/>
                <a:gd name="connsiteX13" fmla="*/ 1841500 w 8562300"/>
                <a:gd name="connsiteY13" fmla="*/ 1511300 h 3172460"/>
                <a:gd name="connsiteX14" fmla="*/ 2082800 w 8562300"/>
                <a:gd name="connsiteY14" fmla="*/ 1130300 h 3172460"/>
                <a:gd name="connsiteX15" fmla="*/ 2146300 w 8562300"/>
                <a:gd name="connsiteY15" fmla="*/ 1600200 h 3172460"/>
                <a:gd name="connsiteX16" fmla="*/ 2286000 w 8562300"/>
                <a:gd name="connsiteY16" fmla="*/ 2425700 h 3172460"/>
                <a:gd name="connsiteX17" fmla="*/ 2400300 w 8562300"/>
                <a:gd name="connsiteY17" fmla="*/ 2006600 h 3172460"/>
                <a:gd name="connsiteX18" fmla="*/ 2667000 w 8562300"/>
                <a:gd name="connsiteY18" fmla="*/ 863600 h 3172460"/>
                <a:gd name="connsiteX19" fmla="*/ 2788845 w 8562300"/>
                <a:gd name="connsiteY19" fmla="*/ 2384552 h 3172460"/>
                <a:gd name="connsiteX20" fmla="*/ 3029141 w 8562300"/>
                <a:gd name="connsiteY20" fmla="*/ 1858264 h 3172460"/>
                <a:gd name="connsiteX21" fmla="*/ 3161297 w 8562300"/>
                <a:gd name="connsiteY21" fmla="*/ 2488692 h 3172460"/>
                <a:gd name="connsiteX22" fmla="*/ 3492500 w 8562300"/>
                <a:gd name="connsiteY22" fmla="*/ 1803400 h 3172460"/>
                <a:gd name="connsiteX23" fmla="*/ 3670300 w 8562300"/>
                <a:gd name="connsiteY23" fmla="*/ 2349500 h 3172460"/>
                <a:gd name="connsiteX24" fmla="*/ 3733800 w 8562300"/>
                <a:gd name="connsiteY24" fmla="*/ 2146300 h 3172460"/>
                <a:gd name="connsiteX25" fmla="*/ 3915743 w 8562300"/>
                <a:gd name="connsiteY25" fmla="*/ 0 h 3172460"/>
                <a:gd name="connsiteX26" fmla="*/ 4160600 w 8562300"/>
                <a:gd name="connsiteY26" fmla="*/ 1085850 h 3172460"/>
                <a:gd name="connsiteX27" fmla="*/ 4340000 w 8562300"/>
                <a:gd name="connsiteY27" fmla="*/ 3172460 h 3172460"/>
                <a:gd name="connsiteX28" fmla="*/ 4583450 w 8562300"/>
                <a:gd name="connsiteY28" fmla="*/ 1206500 h 3172460"/>
                <a:gd name="connsiteX29" fmla="*/ 4819727 w 8562300"/>
                <a:gd name="connsiteY29" fmla="*/ 823913 h 3172460"/>
                <a:gd name="connsiteX30" fmla="*/ 4915163 w 8562300"/>
                <a:gd name="connsiteY30" fmla="*/ 2379663 h 3172460"/>
                <a:gd name="connsiteX31" fmla="*/ 5095902 w 8562300"/>
                <a:gd name="connsiteY31" fmla="*/ 1730375 h 3172460"/>
                <a:gd name="connsiteX32" fmla="*/ 5364401 w 8562300"/>
                <a:gd name="connsiteY32" fmla="*/ 1149350 h 3172460"/>
                <a:gd name="connsiteX33" fmla="*/ 5486400 w 8562300"/>
                <a:gd name="connsiteY33" fmla="*/ 2400300 h 3172460"/>
                <a:gd name="connsiteX34" fmla="*/ 5562600 w 8562300"/>
                <a:gd name="connsiteY34" fmla="*/ 2133600 h 3172460"/>
                <a:gd name="connsiteX35" fmla="*/ 5816600 w 8562300"/>
                <a:gd name="connsiteY35" fmla="*/ 1574800 h 3172460"/>
                <a:gd name="connsiteX36" fmla="*/ 5969000 w 8562300"/>
                <a:gd name="connsiteY36" fmla="*/ 2070100 h 3172460"/>
                <a:gd name="connsiteX37" fmla="*/ 6054820 w 8562300"/>
                <a:gd name="connsiteY37" fmla="*/ 1518920 h 3172460"/>
                <a:gd name="connsiteX38" fmla="*/ 6197981 w 8562300"/>
                <a:gd name="connsiteY38" fmla="*/ 1224280 h 3172460"/>
                <a:gd name="connsiteX39" fmla="*/ 6362700 w 8562300"/>
                <a:gd name="connsiteY39" fmla="*/ 2540000 h 3172460"/>
                <a:gd name="connsiteX40" fmla="*/ 6540500 w 8562300"/>
                <a:gd name="connsiteY40" fmla="*/ 2705100 h 3172460"/>
                <a:gd name="connsiteX41" fmla="*/ 6761556 w 8562300"/>
                <a:gd name="connsiteY41" fmla="*/ 177800 h 3172460"/>
                <a:gd name="connsiteX42" fmla="*/ 6918845 w 8562300"/>
                <a:gd name="connsiteY42" fmla="*/ 675386 h 3172460"/>
                <a:gd name="connsiteX43" fmla="*/ 7175500 w 8562300"/>
                <a:gd name="connsiteY43" fmla="*/ 2590800 h 3172460"/>
                <a:gd name="connsiteX44" fmla="*/ 7327900 w 8562300"/>
                <a:gd name="connsiteY44" fmla="*/ 1511300 h 3172460"/>
                <a:gd name="connsiteX45" fmla="*/ 7569200 w 8562300"/>
                <a:gd name="connsiteY45" fmla="*/ 1155700 h 3172460"/>
                <a:gd name="connsiteX46" fmla="*/ 7632700 w 8562300"/>
                <a:gd name="connsiteY46" fmla="*/ 2095500 h 3172460"/>
                <a:gd name="connsiteX47" fmla="*/ 7747000 w 8562300"/>
                <a:gd name="connsiteY47" fmla="*/ 2425700 h 3172460"/>
                <a:gd name="connsiteX48" fmla="*/ 7835900 w 8562300"/>
                <a:gd name="connsiteY48" fmla="*/ 1866900 h 3172460"/>
                <a:gd name="connsiteX49" fmla="*/ 8115300 w 8562300"/>
                <a:gd name="connsiteY49" fmla="*/ 1155700 h 3172460"/>
                <a:gd name="connsiteX50" fmla="*/ 8255000 w 8562300"/>
                <a:gd name="connsiteY50" fmla="*/ 2070100 h 3172460"/>
                <a:gd name="connsiteX51" fmla="*/ 8409901 w 8562300"/>
                <a:gd name="connsiteY51" fmla="*/ 1427480 h 3172460"/>
                <a:gd name="connsiteX52" fmla="*/ 8562300 w 8562300"/>
                <a:gd name="connsiteY52" fmla="*/ 1238432 h 3172460"/>
                <a:gd name="connsiteX0" fmla="*/ 0 w 8604150"/>
                <a:gd name="connsiteY0" fmla="*/ 1149350 h 3172460"/>
                <a:gd name="connsiteX1" fmla="*/ 130750 w 8604150"/>
                <a:gd name="connsiteY1" fmla="*/ 1346200 h 3172460"/>
                <a:gd name="connsiteX2" fmla="*/ 194250 w 8604150"/>
                <a:gd name="connsiteY2" fmla="*/ 2019300 h 3172460"/>
                <a:gd name="connsiteX3" fmla="*/ 386671 w 8604150"/>
                <a:gd name="connsiteY3" fmla="*/ 1000760 h 3172460"/>
                <a:gd name="connsiteX4" fmla="*/ 473650 w 8604150"/>
                <a:gd name="connsiteY4" fmla="*/ 2743200 h 3172460"/>
                <a:gd name="connsiteX5" fmla="*/ 575250 w 8604150"/>
                <a:gd name="connsiteY5" fmla="*/ 2133600 h 3172460"/>
                <a:gd name="connsiteX6" fmla="*/ 918150 w 8604150"/>
                <a:gd name="connsiteY6" fmla="*/ 1511300 h 3172460"/>
                <a:gd name="connsiteX7" fmla="*/ 1033990 w 8604150"/>
                <a:gd name="connsiteY7" fmla="*/ 2458720 h 3172460"/>
                <a:gd name="connsiteX8" fmla="*/ 1286450 w 8604150"/>
                <a:gd name="connsiteY8" fmla="*/ 927100 h 3172460"/>
                <a:gd name="connsiteX9" fmla="*/ 1349950 w 8604150"/>
                <a:gd name="connsiteY9" fmla="*/ 457200 h 3172460"/>
                <a:gd name="connsiteX10" fmla="*/ 1515050 w 8604150"/>
                <a:gd name="connsiteY10" fmla="*/ 1143000 h 3172460"/>
                <a:gd name="connsiteX11" fmla="*/ 1578550 w 8604150"/>
                <a:gd name="connsiteY11" fmla="*/ 1689100 h 3172460"/>
                <a:gd name="connsiteX12" fmla="*/ 1756350 w 8604150"/>
                <a:gd name="connsiteY12" fmla="*/ 2755900 h 3172460"/>
                <a:gd name="connsiteX13" fmla="*/ 1883350 w 8604150"/>
                <a:gd name="connsiteY13" fmla="*/ 1511300 h 3172460"/>
                <a:gd name="connsiteX14" fmla="*/ 2124650 w 8604150"/>
                <a:gd name="connsiteY14" fmla="*/ 1130300 h 3172460"/>
                <a:gd name="connsiteX15" fmla="*/ 2188150 w 8604150"/>
                <a:gd name="connsiteY15" fmla="*/ 1600200 h 3172460"/>
                <a:gd name="connsiteX16" fmla="*/ 2327850 w 8604150"/>
                <a:gd name="connsiteY16" fmla="*/ 2425700 h 3172460"/>
                <a:gd name="connsiteX17" fmla="*/ 2442150 w 8604150"/>
                <a:gd name="connsiteY17" fmla="*/ 2006600 h 3172460"/>
                <a:gd name="connsiteX18" fmla="*/ 2708850 w 8604150"/>
                <a:gd name="connsiteY18" fmla="*/ 863600 h 3172460"/>
                <a:gd name="connsiteX19" fmla="*/ 2830695 w 8604150"/>
                <a:gd name="connsiteY19" fmla="*/ 2384552 h 3172460"/>
                <a:gd name="connsiteX20" fmla="*/ 3070991 w 8604150"/>
                <a:gd name="connsiteY20" fmla="*/ 1858264 h 3172460"/>
                <a:gd name="connsiteX21" fmla="*/ 3203147 w 8604150"/>
                <a:gd name="connsiteY21" fmla="*/ 2488692 h 3172460"/>
                <a:gd name="connsiteX22" fmla="*/ 3534350 w 8604150"/>
                <a:gd name="connsiteY22" fmla="*/ 1803400 h 3172460"/>
                <a:gd name="connsiteX23" fmla="*/ 3712150 w 8604150"/>
                <a:gd name="connsiteY23" fmla="*/ 2349500 h 3172460"/>
                <a:gd name="connsiteX24" fmla="*/ 3775650 w 8604150"/>
                <a:gd name="connsiteY24" fmla="*/ 2146300 h 3172460"/>
                <a:gd name="connsiteX25" fmla="*/ 3957593 w 8604150"/>
                <a:gd name="connsiteY25" fmla="*/ 0 h 3172460"/>
                <a:gd name="connsiteX26" fmla="*/ 4202450 w 8604150"/>
                <a:gd name="connsiteY26" fmla="*/ 1085850 h 3172460"/>
                <a:gd name="connsiteX27" fmla="*/ 4381850 w 8604150"/>
                <a:gd name="connsiteY27" fmla="*/ 3172460 h 3172460"/>
                <a:gd name="connsiteX28" fmla="*/ 4625300 w 8604150"/>
                <a:gd name="connsiteY28" fmla="*/ 1206500 h 3172460"/>
                <a:gd name="connsiteX29" fmla="*/ 4861577 w 8604150"/>
                <a:gd name="connsiteY29" fmla="*/ 823913 h 3172460"/>
                <a:gd name="connsiteX30" fmla="*/ 4957013 w 8604150"/>
                <a:gd name="connsiteY30" fmla="*/ 2379663 h 3172460"/>
                <a:gd name="connsiteX31" fmla="*/ 5137752 w 8604150"/>
                <a:gd name="connsiteY31" fmla="*/ 1730375 h 3172460"/>
                <a:gd name="connsiteX32" fmla="*/ 5406251 w 8604150"/>
                <a:gd name="connsiteY32" fmla="*/ 1149350 h 3172460"/>
                <a:gd name="connsiteX33" fmla="*/ 5528250 w 8604150"/>
                <a:gd name="connsiteY33" fmla="*/ 2400300 h 3172460"/>
                <a:gd name="connsiteX34" fmla="*/ 5604450 w 8604150"/>
                <a:gd name="connsiteY34" fmla="*/ 2133600 h 3172460"/>
                <a:gd name="connsiteX35" fmla="*/ 5858450 w 8604150"/>
                <a:gd name="connsiteY35" fmla="*/ 1574800 h 3172460"/>
                <a:gd name="connsiteX36" fmla="*/ 6010850 w 8604150"/>
                <a:gd name="connsiteY36" fmla="*/ 2070100 h 3172460"/>
                <a:gd name="connsiteX37" fmla="*/ 6096670 w 8604150"/>
                <a:gd name="connsiteY37" fmla="*/ 1518920 h 3172460"/>
                <a:gd name="connsiteX38" fmla="*/ 6239831 w 8604150"/>
                <a:gd name="connsiteY38" fmla="*/ 1224280 h 3172460"/>
                <a:gd name="connsiteX39" fmla="*/ 6404550 w 8604150"/>
                <a:gd name="connsiteY39" fmla="*/ 2540000 h 3172460"/>
                <a:gd name="connsiteX40" fmla="*/ 6582350 w 8604150"/>
                <a:gd name="connsiteY40" fmla="*/ 2705100 h 3172460"/>
                <a:gd name="connsiteX41" fmla="*/ 6803406 w 8604150"/>
                <a:gd name="connsiteY41" fmla="*/ 177800 h 3172460"/>
                <a:gd name="connsiteX42" fmla="*/ 6960695 w 8604150"/>
                <a:gd name="connsiteY42" fmla="*/ 675386 h 3172460"/>
                <a:gd name="connsiteX43" fmla="*/ 7217350 w 8604150"/>
                <a:gd name="connsiteY43" fmla="*/ 2590800 h 3172460"/>
                <a:gd name="connsiteX44" fmla="*/ 7369750 w 8604150"/>
                <a:gd name="connsiteY44" fmla="*/ 1511300 h 3172460"/>
                <a:gd name="connsiteX45" fmla="*/ 7611050 w 8604150"/>
                <a:gd name="connsiteY45" fmla="*/ 1155700 h 3172460"/>
                <a:gd name="connsiteX46" fmla="*/ 7674550 w 8604150"/>
                <a:gd name="connsiteY46" fmla="*/ 2095500 h 3172460"/>
                <a:gd name="connsiteX47" fmla="*/ 7788850 w 8604150"/>
                <a:gd name="connsiteY47" fmla="*/ 2425700 h 3172460"/>
                <a:gd name="connsiteX48" fmla="*/ 7877750 w 8604150"/>
                <a:gd name="connsiteY48" fmla="*/ 1866900 h 3172460"/>
                <a:gd name="connsiteX49" fmla="*/ 8157150 w 8604150"/>
                <a:gd name="connsiteY49" fmla="*/ 1155700 h 3172460"/>
                <a:gd name="connsiteX50" fmla="*/ 8296850 w 8604150"/>
                <a:gd name="connsiteY50" fmla="*/ 2070100 h 3172460"/>
                <a:gd name="connsiteX51" fmla="*/ 8451751 w 8604150"/>
                <a:gd name="connsiteY51" fmla="*/ 1427480 h 3172460"/>
                <a:gd name="connsiteX52" fmla="*/ 8604150 w 8604150"/>
                <a:gd name="connsiteY52" fmla="*/ 1238432 h 31724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534350 w 8604150"/>
                <a:gd name="connsiteY22" fmla="*/ 18034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06251 w 8604150"/>
                <a:gd name="connsiteY32" fmla="*/ 11493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534350 w 8604150"/>
                <a:gd name="connsiteY22" fmla="*/ 18034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654750 w 8604150"/>
                <a:gd name="connsiteY24" fmla="*/ 212090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654750 w 8604150"/>
                <a:gd name="connsiteY24" fmla="*/ 2120900 h 3261360"/>
                <a:gd name="connsiteX25" fmla="*/ 39808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67439 w 8604150"/>
                <a:gd name="connsiteY22" fmla="*/ 231775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62789 w 8604150"/>
                <a:gd name="connsiteY22" fmla="*/ 24130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81390 w 8604150"/>
                <a:gd name="connsiteY22" fmla="*/ 24638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281390 w 8604150"/>
                <a:gd name="connsiteY22" fmla="*/ 24638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747751 w 8604150"/>
                <a:gd name="connsiteY25" fmla="*/ 21399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614500 w 8604150"/>
                <a:gd name="connsiteY24" fmla="*/ 238760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59401 w 8604150"/>
                <a:gd name="connsiteY25" fmla="*/ 2086768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62888 w 8604150"/>
                <a:gd name="connsiteY25" fmla="*/ 2079625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445999 w 8604150"/>
                <a:gd name="connsiteY22" fmla="*/ 1854200 h 3261360"/>
                <a:gd name="connsiteX23" fmla="*/ 3549399 w 8604150"/>
                <a:gd name="connsiteY23" fmla="*/ 2381250 h 3261360"/>
                <a:gd name="connsiteX24" fmla="*/ 3662888 w 8604150"/>
                <a:gd name="connsiteY24" fmla="*/ 2079625 h 3261360"/>
                <a:gd name="connsiteX25" fmla="*/ 39808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8604150" h="3261360">
                  <a:moveTo>
                    <a:pt x="0" y="1149350"/>
                  </a:moveTo>
                  <a:lnTo>
                    <a:pt x="130750" y="1346200"/>
                  </a:lnTo>
                  <a:lnTo>
                    <a:pt x="194250" y="2019300"/>
                  </a:lnTo>
                  <a:lnTo>
                    <a:pt x="386671" y="1000760"/>
                  </a:lnTo>
                  <a:lnTo>
                    <a:pt x="473650" y="2743200"/>
                  </a:lnTo>
                  <a:lnTo>
                    <a:pt x="575250" y="2133600"/>
                  </a:lnTo>
                  <a:lnTo>
                    <a:pt x="918150" y="1511300"/>
                  </a:lnTo>
                  <a:lnTo>
                    <a:pt x="1033990" y="2458720"/>
                  </a:lnTo>
                  <a:lnTo>
                    <a:pt x="1286450" y="927100"/>
                  </a:lnTo>
                  <a:lnTo>
                    <a:pt x="1349950" y="457200"/>
                  </a:lnTo>
                  <a:lnTo>
                    <a:pt x="1515050" y="1143000"/>
                  </a:lnTo>
                  <a:lnTo>
                    <a:pt x="1578550" y="1689100"/>
                  </a:lnTo>
                  <a:lnTo>
                    <a:pt x="1756350" y="2755900"/>
                  </a:lnTo>
                  <a:lnTo>
                    <a:pt x="1883350" y="1511300"/>
                  </a:lnTo>
                  <a:lnTo>
                    <a:pt x="2124650" y="1130300"/>
                  </a:lnTo>
                  <a:lnTo>
                    <a:pt x="2188150" y="1600200"/>
                  </a:lnTo>
                  <a:lnTo>
                    <a:pt x="2327850" y="2425700"/>
                  </a:lnTo>
                  <a:lnTo>
                    <a:pt x="2442150" y="2006600"/>
                  </a:lnTo>
                  <a:lnTo>
                    <a:pt x="2708850" y="863600"/>
                  </a:lnTo>
                  <a:lnTo>
                    <a:pt x="2830695" y="2384552"/>
                  </a:lnTo>
                  <a:lnTo>
                    <a:pt x="3070991" y="1858264"/>
                  </a:lnTo>
                  <a:lnTo>
                    <a:pt x="3189197" y="2475992"/>
                  </a:lnTo>
                  <a:lnTo>
                    <a:pt x="3445999" y="1854200"/>
                  </a:lnTo>
                  <a:lnTo>
                    <a:pt x="3549399" y="2381250"/>
                  </a:lnTo>
                  <a:lnTo>
                    <a:pt x="3662888" y="2079625"/>
                  </a:lnTo>
                  <a:lnTo>
                    <a:pt x="3980843" y="0"/>
                  </a:lnTo>
                  <a:lnTo>
                    <a:pt x="4202450" y="1085850"/>
                  </a:lnTo>
                  <a:lnTo>
                    <a:pt x="4381850" y="3261360"/>
                  </a:lnTo>
                  <a:lnTo>
                    <a:pt x="4625300" y="1206500"/>
                  </a:lnTo>
                  <a:lnTo>
                    <a:pt x="4861577" y="823913"/>
                  </a:lnTo>
                  <a:lnTo>
                    <a:pt x="4957013" y="2379663"/>
                  </a:lnTo>
                  <a:lnTo>
                    <a:pt x="5137752" y="1730375"/>
                  </a:lnTo>
                  <a:lnTo>
                    <a:pt x="5424851" y="958850"/>
                  </a:lnTo>
                  <a:lnTo>
                    <a:pt x="5528250" y="2400300"/>
                  </a:lnTo>
                  <a:lnTo>
                    <a:pt x="5604450" y="2133600"/>
                  </a:lnTo>
                  <a:lnTo>
                    <a:pt x="5858450" y="1574800"/>
                  </a:lnTo>
                  <a:lnTo>
                    <a:pt x="6010850" y="2070100"/>
                  </a:lnTo>
                  <a:lnTo>
                    <a:pt x="6096670" y="1518920"/>
                  </a:lnTo>
                  <a:lnTo>
                    <a:pt x="6239831" y="1224280"/>
                  </a:lnTo>
                  <a:lnTo>
                    <a:pt x="6404550" y="2540000"/>
                  </a:lnTo>
                  <a:lnTo>
                    <a:pt x="6582350" y="2705100"/>
                  </a:lnTo>
                  <a:lnTo>
                    <a:pt x="6803406" y="177800"/>
                  </a:lnTo>
                  <a:lnTo>
                    <a:pt x="6960695" y="675386"/>
                  </a:lnTo>
                  <a:lnTo>
                    <a:pt x="7217350" y="2590800"/>
                  </a:lnTo>
                  <a:lnTo>
                    <a:pt x="7369750" y="1511300"/>
                  </a:lnTo>
                  <a:lnTo>
                    <a:pt x="7611050" y="1155700"/>
                  </a:lnTo>
                  <a:lnTo>
                    <a:pt x="7674550" y="2095500"/>
                  </a:lnTo>
                  <a:lnTo>
                    <a:pt x="7788850" y="2425700"/>
                  </a:lnTo>
                  <a:lnTo>
                    <a:pt x="7877750" y="1866900"/>
                  </a:lnTo>
                  <a:lnTo>
                    <a:pt x="8157150" y="1155700"/>
                  </a:lnTo>
                  <a:lnTo>
                    <a:pt x="8296850" y="2070100"/>
                  </a:lnTo>
                  <a:lnTo>
                    <a:pt x="8451751" y="1427480"/>
                  </a:lnTo>
                  <a:lnTo>
                    <a:pt x="8604150" y="1238432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  <a:alpha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6" name="椭圆 115"/>
            <p:cNvSpPr>
              <a:spLocks noChangeAspect="1"/>
            </p:cNvSpPr>
            <p:nvPr/>
          </p:nvSpPr>
          <p:spPr>
            <a:xfrm rot="9900000">
              <a:off x="11866810" y="2332229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7" name="椭圆 116"/>
            <p:cNvSpPr>
              <a:spLocks noChangeAspect="1"/>
            </p:cNvSpPr>
            <p:nvPr/>
          </p:nvSpPr>
          <p:spPr>
            <a:xfrm rot="9900000">
              <a:off x="11647240" y="2190553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8" name="椭圆 117"/>
            <p:cNvSpPr>
              <a:spLocks noChangeAspect="1"/>
            </p:cNvSpPr>
            <p:nvPr/>
          </p:nvSpPr>
          <p:spPr>
            <a:xfrm rot="9900000">
              <a:off x="10577766" y="231737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9" name="椭圆 118"/>
            <p:cNvSpPr>
              <a:spLocks noChangeAspect="1"/>
            </p:cNvSpPr>
            <p:nvPr/>
          </p:nvSpPr>
          <p:spPr>
            <a:xfrm rot="9900000">
              <a:off x="9886560" y="2890446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0" name="椭圆 119"/>
            <p:cNvSpPr>
              <a:spLocks noChangeAspect="1"/>
            </p:cNvSpPr>
            <p:nvPr/>
          </p:nvSpPr>
          <p:spPr>
            <a:xfrm rot="9900000">
              <a:off x="10279940" y="3475313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1" name="椭圆 120"/>
            <p:cNvSpPr>
              <a:spLocks noChangeAspect="1"/>
            </p:cNvSpPr>
            <p:nvPr/>
          </p:nvSpPr>
          <p:spPr>
            <a:xfrm rot="9900000">
              <a:off x="9300543" y="2666175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2" name="椭圆 121"/>
            <p:cNvSpPr>
              <a:spLocks noChangeAspect="1"/>
            </p:cNvSpPr>
            <p:nvPr/>
          </p:nvSpPr>
          <p:spPr>
            <a:xfrm rot="9900000">
              <a:off x="9083051" y="3105745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3" name="椭圆 122"/>
            <p:cNvSpPr>
              <a:spLocks noChangeAspect="1"/>
            </p:cNvSpPr>
            <p:nvPr/>
          </p:nvSpPr>
          <p:spPr>
            <a:xfrm rot="9900000">
              <a:off x="8379239" y="3570441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4" name="椭圆 123"/>
            <p:cNvSpPr>
              <a:spLocks noChangeAspect="1"/>
            </p:cNvSpPr>
            <p:nvPr/>
          </p:nvSpPr>
          <p:spPr>
            <a:xfrm rot="9900000">
              <a:off x="6924395" y="4863371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5" name="椭圆 124"/>
            <p:cNvSpPr>
              <a:spLocks noChangeAspect="1"/>
            </p:cNvSpPr>
            <p:nvPr/>
          </p:nvSpPr>
          <p:spPr>
            <a:xfrm rot="9900000">
              <a:off x="6347493" y="3888008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6" name="椭圆 125"/>
            <p:cNvSpPr>
              <a:spLocks noChangeAspect="1"/>
            </p:cNvSpPr>
            <p:nvPr/>
          </p:nvSpPr>
          <p:spPr>
            <a:xfrm rot="9900000">
              <a:off x="5760951" y="3907116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7" name="椭圆 126"/>
            <p:cNvSpPr>
              <a:spLocks noChangeAspect="1"/>
            </p:cNvSpPr>
            <p:nvPr/>
          </p:nvSpPr>
          <p:spPr>
            <a:xfrm rot="9900000">
              <a:off x="5547977" y="4363555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8" name="椭圆 127"/>
            <p:cNvSpPr>
              <a:spLocks noChangeAspect="1"/>
            </p:cNvSpPr>
            <p:nvPr/>
          </p:nvSpPr>
          <p:spPr>
            <a:xfrm rot="9900000">
              <a:off x="4769538" y="442093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9" name="椭圆 128"/>
            <p:cNvSpPr>
              <a:spLocks noChangeAspect="1"/>
            </p:cNvSpPr>
            <p:nvPr/>
          </p:nvSpPr>
          <p:spPr>
            <a:xfrm rot="9900000">
              <a:off x="3740015" y="4137446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0" name="椭圆 129"/>
            <p:cNvSpPr>
              <a:spLocks noChangeAspect="1"/>
            </p:cNvSpPr>
            <p:nvPr/>
          </p:nvSpPr>
          <p:spPr>
            <a:xfrm rot="9900000">
              <a:off x="3626297" y="4473609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1" name="椭圆 130"/>
            <p:cNvSpPr>
              <a:spLocks noChangeAspect="1"/>
            </p:cNvSpPr>
            <p:nvPr/>
          </p:nvSpPr>
          <p:spPr>
            <a:xfrm rot="9900000">
              <a:off x="3156684" y="5686619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2" name="椭圆 131"/>
            <p:cNvSpPr>
              <a:spLocks noChangeAspect="1"/>
            </p:cNvSpPr>
            <p:nvPr/>
          </p:nvSpPr>
          <p:spPr>
            <a:xfrm rot="9900000">
              <a:off x="2816099" y="525278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3" name="椭圆 132"/>
            <p:cNvSpPr>
              <a:spLocks noChangeAspect="1"/>
            </p:cNvSpPr>
            <p:nvPr/>
          </p:nvSpPr>
          <p:spPr>
            <a:xfrm rot="9900000">
              <a:off x="2065423" y="460045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4" name="椭圆 133"/>
            <p:cNvSpPr>
              <a:spLocks noChangeAspect="1"/>
            </p:cNvSpPr>
            <p:nvPr/>
          </p:nvSpPr>
          <p:spPr>
            <a:xfrm rot="9900000">
              <a:off x="1840293" y="5048312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5" name="椭圆 134"/>
            <p:cNvSpPr>
              <a:spLocks noChangeAspect="1"/>
            </p:cNvSpPr>
            <p:nvPr/>
          </p:nvSpPr>
          <p:spPr>
            <a:xfrm rot="9900000">
              <a:off x="1118339" y="5224501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6" name="椭圆 135"/>
            <p:cNvSpPr>
              <a:spLocks noChangeAspect="1"/>
            </p:cNvSpPr>
            <p:nvPr/>
          </p:nvSpPr>
          <p:spPr>
            <a:xfrm rot="9900000">
              <a:off x="653980" y="505556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7" name="椭圆 136"/>
            <p:cNvSpPr>
              <a:spLocks noChangeAspect="1"/>
            </p:cNvSpPr>
            <p:nvPr/>
          </p:nvSpPr>
          <p:spPr>
            <a:xfrm rot="9900000">
              <a:off x="503174" y="5293188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8" name="椭圆 137"/>
            <p:cNvSpPr>
              <a:spLocks noChangeAspect="1"/>
            </p:cNvSpPr>
            <p:nvPr/>
          </p:nvSpPr>
          <p:spPr>
            <a:xfrm rot="9900000">
              <a:off x="11408279" y="2635878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9" name="椭圆 138"/>
            <p:cNvSpPr>
              <a:spLocks noChangeAspect="1"/>
            </p:cNvSpPr>
            <p:nvPr/>
          </p:nvSpPr>
          <p:spPr>
            <a:xfrm rot="9900000">
              <a:off x="11393289" y="156175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0" name="椭圆 139"/>
            <p:cNvSpPr>
              <a:spLocks noChangeAspect="1"/>
            </p:cNvSpPr>
            <p:nvPr/>
          </p:nvSpPr>
          <p:spPr>
            <a:xfrm rot="9900000">
              <a:off x="10841196" y="973396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1" name="椭圆 140"/>
            <p:cNvSpPr>
              <a:spLocks noChangeAspect="1"/>
            </p:cNvSpPr>
            <p:nvPr/>
          </p:nvSpPr>
          <p:spPr>
            <a:xfrm rot="9900000">
              <a:off x="10866880" y="158447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2" name="椭圆 141"/>
            <p:cNvSpPr>
              <a:spLocks noChangeAspect="1"/>
            </p:cNvSpPr>
            <p:nvPr/>
          </p:nvSpPr>
          <p:spPr>
            <a:xfrm rot="9900000">
              <a:off x="10173601" y="143463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3" name="椭圆 142"/>
            <p:cNvSpPr>
              <a:spLocks noChangeAspect="1"/>
            </p:cNvSpPr>
            <p:nvPr/>
          </p:nvSpPr>
          <p:spPr>
            <a:xfrm rot="9900000">
              <a:off x="9146872" y="1405697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4" name="椭圆 143"/>
            <p:cNvSpPr>
              <a:spLocks noChangeAspect="1"/>
            </p:cNvSpPr>
            <p:nvPr/>
          </p:nvSpPr>
          <p:spPr>
            <a:xfrm rot="9900000">
              <a:off x="8479540" y="1932932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5" name="椭圆 144"/>
            <p:cNvSpPr>
              <a:spLocks noChangeAspect="1"/>
            </p:cNvSpPr>
            <p:nvPr/>
          </p:nvSpPr>
          <p:spPr>
            <a:xfrm rot="9900000">
              <a:off x="7825734" y="2142632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6" name="椭圆 145"/>
            <p:cNvSpPr>
              <a:spLocks noChangeAspect="1"/>
            </p:cNvSpPr>
            <p:nvPr/>
          </p:nvSpPr>
          <p:spPr>
            <a:xfrm rot="9900000">
              <a:off x="7647494" y="2740966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7" name="椭圆 146"/>
            <p:cNvSpPr>
              <a:spLocks noChangeAspect="1"/>
            </p:cNvSpPr>
            <p:nvPr/>
          </p:nvSpPr>
          <p:spPr>
            <a:xfrm rot="9900000">
              <a:off x="7326955" y="2182599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8" name="椭圆 147"/>
            <p:cNvSpPr>
              <a:spLocks noChangeAspect="1"/>
            </p:cNvSpPr>
            <p:nvPr/>
          </p:nvSpPr>
          <p:spPr>
            <a:xfrm rot="9900000">
              <a:off x="7147656" y="287818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9" name="椭圆 148"/>
            <p:cNvSpPr>
              <a:spLocks noChangeAspect="1"/>
            </p:cNvSpPr>
            <p:nvPr/>
          </p:nvSpPr>
          <p:spPr>
            <a:xfrm rot="9900000">
              <a:off x="6874826" y="2408932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0" name="椭圆 149"/>
            <p:cNvSpPr>
              <a:spLocks noChangeAspect="1"/>
            </p:cNvSpPr>
            <p:nvPr/>
          </p:nvSpPr>
          <p:spPr>
            <a:xfrm rot="9900000">
              <a:off x="6800412" y="2735386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1" name="椭圆 150"/>
            <p:cNvSpPr>
              <a:spLocks noChangeAspect="1"/>
            </p:cNvSpPr>
            <p:nvPr/>
          </p:nvSpPr>
          <p:spPr>
            <a:xfrm rot="9900000">
              <a:off x="5546859" y="1840908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2" name="椭圆 151"/>
            <p:cNvSpPr>
              <a:spLocks noChangeAspect="1"/>
            </p:cNvSpPr>
            <p:nvPr/>
          </p:nvSpPr>
          <p:spPr>
            <a:xfrm rot="9900000">
              <a:off x="5017331" y="2898391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3" name="椭圆 152"/>
            <p:cNvSpPr>
              <a:spLocks noChangeAspect="1"/>
            </p:cNvSpPr>
            <p:nvPr/>
          </p:nvSpPr>
          <p:spPr>
            <a:xfrm rot="9900000">
              <a:off x="4951260" y="357185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4" name="椭圆 153"/>
            <p:cNvSpPr>
              <a:spLocks noChangeAspect="1"/>
            </p:cNvSpPr>
            <p:nvPr/>
          </p:nvSpPr>
          <p:spPr>
            <a:xfrm rot="9900000">
              <a:off x="4260048" y="308257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5" name="椭圆 154"/>
            <p:cNvSpPr>
              <a:spLocks noChangeAspect="1"/>
            </p:cNvSpPr>
            <p:nvPr/>
          </p:nvSpPr>
          <p:spPr>
            <a:xfrm rot="9900000">
              <a:off x="4228003" y="337515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6" name="椭圆 155"/>
            <p:cNvSpPr>
              <a:spLocks noChangeAspect="1"/>
            </p:cNvSpPr>
            <p:nvPr/>
          </p:nvSpPr>
          <p:spPr>
            <a:xfrm rot="9900000">
              <a:off x="4037411" y="3988731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7" name="椭圆 156"/>
            <p:cNvSpPr>
              <a:spLocks noChangeAspect="1"/>
            </p:cNvSpPr>
            <p:nvPr/>
          </p:nvSpPr>
          <p:spPr>
            <a:xfrm rot="9900000">
              <a:off x="3705789" y="356810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8" name="椭圆 157"/>
            <p:cNvSpPr>
              <a:spLocks noChangeAspect="1"/>
            </p:cNvSpPr>
            <p:nvPr/>
          </p:nvSpPr>
          <p:spPr>
            <a:xfrm rot="9900000">
              <a:off x="3070587" y="3258397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9" name="椭圆 158"/>
            <p:cNvSpPr>
              <a:spLocks noChangeAspect="1"/>
            </p:cNvSpPr>
            <p:nvPr/>
          </p:nvSpPr>
          <p:spPr>
            <a:xfrm rot="9900000">
              <a:off x="2787821" y="315995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0" name="椭圆 159"/>
            <p:cNvSpPr>
              <a:spLocks noChangeAspect="1"/>
            </p:cNvSpPr>
            <p:nvPr/>
          </p:nvSpPr>
          <p:spPr>
            <a:xfrm rot="9900000">
              <a:off x="1981409" y="3486469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1" name="椭圆 160"/>
            <p:cNvSpPr>
              <a:spLocks noChangeAspect="1"/>
            </p:cNvSpPr>
            <p:nvPr/>
          </p:nvSpPr>
          <p:spPr>
            <a:xfrm rot="9900000">
              <a:off x="1501428" y="4133277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2" name="椭圆 161"/>
            <p:cNvSpPr>
              <a:spLocks noChangeAspect="1"/>
            </p:cNvSpPr>
            <p:nvPr/>
          </p:nvSpPr>
          <p:spPr>
            <a:xfrm rot="9900000">
              <a:off x="1269167" y="3855297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3" name="椭圆 162"/>
            <p:cNvSpPr>
              <a:spLocks noChangeAspect="1"/>
            </p:cNvSpPr>
            <p:nvPr/>
          </p:nvSpPr>
          <p:spPr>
            <a:xfrm rot="9900000">
              <a:off x="1297928" y="443183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4" name="椭圆 163"/>
            <p:cNvSpPr>
              <a:spLocks noChangeAspect="1"/>
            </p:cNvSpPr>
            <p:nvPr/>
          </p:nvSpPr>
          <p:spPr>
            <a:xfrm rot="9900000">
              <a:off x="692897" y="4381959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73" name="直接连接符 172"/>
          <p:cNvCxnSpPr/>
          <p:nvPr/>
        </p:nvCxnSpPr>
        <p:spPr>
          <a:xfrm flipH="1">
            <a:off x="680377" y="855526"/>
            <a:ext cx="3099143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直接连接符 173"/>
          <p:cNvCxnSpPr/>
          <p:nvPr/>
        </p:nvCxnSpPr>
        <p:spPr>
          <a:xfrm flipH="1">
            <a:off x="766770" y="754752"/>
            <a:ext cx="2203074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文本框 174"/>
          <p:cNvSpPr txBox="1"/>
          <p:nvPr/>
        </p:nvSpPr>
        <p:spPr>
          <a:xfrm>
            <a:off x="744084" y="857298"/>
            <a:ext cx="310605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solidFill>
                  <a:srgbClr val="E83766"/>
                </a:solidFill>
                <a:latin typeface="Segoe UI Light" panose="020B0502040204020203" pitchFamily="34" charset="0"/>
                <a:ea typeface="思源黑体 CN Light" panose="020B0300000000000000" pitchFamily="34" charset="-122"/>
                <a:cs typeface="Segoe UI Light" panose="020B0502040204020203" pitchFamily="34" charset="0"/>
              </a:rPr>
              <a:t>Lorem ipsum </a:t>
            </a:r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ea typeface="思源黑体 CN Light" panose="020B0300000000000000" pitchFamily="34" charset="-122"/>
                <a:cs typeface="Segoe UI Light" panose="020B0502040204020203" pitchFamily="34" charset="0"/>
              </a:rPr>
              <a:t>dolor sit amet, consectetuer adipiscing elit. Maecenas porttitor congue massa. </a:t>
            </a:r>
            <a:endParaRPr lang="zh-CN" altLang="en-US" sz="1400" dirty="0">
              <a:solidFill>
                <a:schemeClr val="bg1">
                  <a:lumMod val="75000"/>
                </a:schemeClr>
              </a:solidFill>
              <a:latin typeface="Segoe UI Light" panose="020B0502040204020203" pitchFamily="34" charset="0"/>
              <a:ea typeface="思源黑体 CN Light" panose="020B0300000000000000" pitchFamily="34" charset="-122"/>
              <a:cs typeface="Segoe UI Light" panose="020B0502040204020203" pitchFamily="34" charset="0"/>
            </a:endParaRPr>
          </a:p>
        </p:txBody>
      </p:sp>
      <p:grpSp>
        <p:nvGrpSpPr>
          <p:cNvPr id="177" name="组合 176"/>
          <p:cNvGrpSpPr/>
          <p:nvPr/>
        </p:nvGrpSpPr>
        <p:grpSpPr>
          <a:xfrm>
            <a:off x="3059834" y="722322"/>
            <a:ext cx="349275" cy="54000"/>
            <a:chOff x="3025140" y="1244575"/>
            <a:chExt cx="349275" cy="54000"/>
          </a:xfrm>
        </p:grpSpPr>
        <p:sp>
          <p:nvSpPr>
            <p:cNvPr id="178" name="椭圆 177"/>
            <p:cNvSpPr>
              <a:spLocks noChangeAspect="1"/>
            </p:cNvSpPr>
            <p:nvPr/>
          </p:nvSpPr>
          <p:spPr>
            <a:xfrm>
              <a:off x="3025140" y="1244575"/>
              <a:ext cx="54000" cy="54000"/>
            </a:xfrm>
            <a:prstGeom prst="ellipse">
              <a:avLst/>
            </a:prstGeom>
            <a:solidFill>
              <a:srgbClr val="55E1DB"/>
            </a:solidFill>
            <a:ln>
              <a:noFill/>
            </a:ln>
            <a:effectLst>
              <a:glow rad="63500">
                <a:srgbClr val="55E1DB">
                  <a:alpha val="25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9" name="椭圆 178"/>
            <p:cNvSpPr>
              <a:spLocks noChangeAspect="1"/>
            </p:cNvSpPr>
            <p:nvPr/>
          </p:nvSpPr>
          <p:spPr>
            <a:xfrm>
              <a:off x="3172778" y="1244575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glow rad="63500">
                <a:schemeClr val="accent4">
                  <a:alpha val="25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0" name="椭圆 179"/>
            <p:cNvSpPr>
              <a:spLocks noChangeAspect="1"/>
            </p:cNvSpPr>
            <p:nvPr/>
          </p:nvSpPr>
          <p:spPr>
            <a:xfrm>
              <a:off x="3320415" y="1244575"/>
              <a:ext cx="54000" cy="54000"/>
            </a:xfrm>
            <a:prstGeom prst="ellipse">
              <a:avLst/>
            </a:prstGeom>
            <a:solidFill>
              <a:srgbClr val="E83766"/>
            </a:solidFill>
            <a:ln>
              <a:noFill/>
            </a:ln>
            <a:effectLst>
              <a:glow rad="63500">
                <a:srgbClr val="E83766">
                  <a:alpha val="3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82" name="椭圆 181"/>
          <p:cNvSpPr/>
          <p:nvPr/>
        </p:nvSpPr>
        <p:spPr>
          <a:xfrm>
            <a:off x="414970" y="945735"/>
            <a:ext cx="205852" cy="205852"/>
          </a:xfrm>
          <a:prstGeom prst="ellipse">
            <a:avLst/>
          </a:prstGeom>
          <a:solidFill>
            <a:srgbClr val="09152D"/>
          </a:solidFill>
          <a:ln>
            <a:solidFill>
              <a:schemeClr val="bg1"/>
            </a:solidFill>
          </a:ln>
          <a:effectLst>
            <a:glow rad="127000">
              <a:schemeClr val="bg1">
                <a:alpha val="7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/>
          <p:cNvGrpSpPr/>
          <p:nvPr/>
        </p:nvGrpSpPr>
        <p:grpSpPr>
          <a:xfrm>
            <a:off x="233392" y="323931"/>
            <a:ext cx="446984" cy="446984"/>
            <a:chOff x="233392" y="323931"/>
            <a:chExt cx="446984" cy="446984"/>
          </a:xfrm>
        </p:grpSpPr>
        <p:sp>
          <p:nvSpPr>
            <p:cNvPr id="4" name="椭圆 3"/>
            <p:cNvSpPr/>
            <p:nvPr/>
          </p:nvSpPr>
          <p:spPr>
            <a:xfrm>
              <a:off x="233392" y="323931"/>
              <a:ext cx="446984" cy="446984"/>
            </a:xfrm>
            <a:prstGeom prst="ellipse">
              <a:avLst/>
            </a:prstGeom>
            <a:solidFill>
              <a:srgbClr val="09152D"/>
            </a:solidFill>
            <a:ln>
              <a:solidFill>
                <a:srgbClr val="55E1DB"/>
              </a:solidFill>
            </a:ln>
            <a:effectLst>
              <a:glow rad="127000">
                <a:srgbClr val="55E1DB">
                  <a:alpha val="7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椭圆 4"/>
            <p:cNvSpPr>
              <a:spLocks noChangeAspect="1"/>
            </p:cNvSpPr>
            <p:nvPr/>
          </p:nvSpPr>
          <p:spPr>
            <a:xfrm>
              <a:off x="420884" y="511423"/>
              <a:ext cx="72000" cy="72000"/>
            </a:xfrm>
            <a:prstGeom prst="ellipse">
              <a:avLst/>
            </a:prstGeom>
            <a:solidFill>
              <a:srgbClr val="55E1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83" name="椭圆 182"/>
          <p:cNvSpPr>
            <a:spLocks noChangeAspect="1"/>
          </p:cNvSpPr>
          <p:nvPr/>
        </p:nvSpPr>
        <p:spPr>
          <a:xfrm>
            <a:off x="766770" y="275387"/>
            <a:ext cx="93600" cy="93600"/>
          </a:xfrm>
          <a:prstGeom prst="ellipse">
            <a:avLst/>
          </a:prstGeom>
          <a:solidFill>
            <a:srgbClr val="E837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6"/>
          <p:cNvGrpSpPr/>
          <p:nvPr/>
        </p:nvGrpSpPr>
        <p:grpSpPr>
          <a:xfrm>
            <a:off x="751580" y="374904"/>
            <a:ext cx="2265100" cy="400110"/>
            <a:chOff x="751580" y="374904"/>
            <a:chExt cx="2265100" cy="400110"/>
          </a:xfrm>
        </p:grpSpPr>
        <p:sp>
          <p:nvSpPr>
            <p:cNvPr id="11" name="文本框 10"/>
            <p:cNvSpPr txBox="1"/>
            <p:nvPr/>
          </p:nvSpPr>
          <p:spPr>
            <a:xfrm>
              <a:off x="751580" y="449094"/>
              <a:ext cx="6370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YOUR</a:t>
              </a:r>
              <a:endParaRPr lang="zh-CN" alt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184" name="椭圆 183"/>
            <p:cNvSpPr>
              <a:spLocks noChangeAspect="1"/>
            </p:cNvSpPr>
            <p:nvPr/>
          </p:nvSpPr>
          <p:spPr>
            <a:xfrm>
              <a:off x="1386006" y="573320"/>
              <a:ext cx="50420" cy="50420"/>
            </a:xfrm>
            <a:prstGeom prst="ellipse">
              <a:avLst/>
            </a:prstGeom>
            <a:solidFill>
              <a:srgbClr val="55E1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5" name="文本框 184"/>
            <p:cNvSpPr txBox="1"/>
            <p:nvPr/>
          </p:nvSpPr>
          <p:spPr>
            <a:xfrm>
              <a:off x="1462367" y="374904"/>
              <a:ext cx="78650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TITLE</a:t>
              </a:r>
              <a:endParaRPr lang="zh-CN" alt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186" name="文本框 185"/>
            <p:cNvSpPr txBox="1"/>
            <p:nvPr/>
          </p:nvSpPr>
          <p:spPr>
            <a:xfrm>
              <a:off x="2230179" y="449094"/>
              <a:ext cx="78650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HERE</a:t>
              </a:r>
              <a:endParaRPr lang="zh-CN" alt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187" name="椭圆 186"/>
            <p:cNvSpPr>
              <a:spLocks noChangeAspect="1"/>
            </p:cNvSpPr>
            <p:nvPr/>
          </p:nvSpPr>
          <p:spPr>
            <a:xfrm>
              <a:off x="2166878" y="573320"/>
              <a:ext cx="50420" cy="50420"/>
            </a:xfrm>
            <a:prstGeom prst="ellipse">
              <a:avLst/>
            </a:prstGeom>
            <a:solidFill>
              <a:srgbClr val="55E1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43" name="直接连接符 42"/>
          <p:cNvCxnSpPr/>
          <p:nvPr/>
        </p:nvCxnSpPr>
        <p:spPr>
          <a:xfrm>
            <a:off x="11374825" y="4631796"/>
            <a:ext cx="0" cy="1788044"/>
          </a:xfrm>
          <a:prstGeom prst="line">
            <a:avLst/>
          </a:prstGeom>
          <a:ln>
            <a:gradFill>
              <a:gsLst>
                <a:gs pos="0">
                  <a:srgbClr val="55E1DB">
                    <a:alpha val="70000"/>
                  </a:srgbClr>
                </a:gs>
                <a:gs pos="100000">
                  <a:srgbClr val="55E1DB">
                    <a:alpha val="0"/>
                  </a:srgbClr>
                </a:gs>
              </a:gsLst>
              <a:lin ang="5400000" scaled="1"/>
            </a:gra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直接连接符 192"/>
          <p:cNvCxnSpPr/>
          <p:nvPr/>
        </p:nvCxnSpPr>
        <p:spPr>
          <a:xfrm>
            <a:off x="11466662" y="4478340"/>
            <a:ext cx="0" cy="1615829"/>
          </a:xfrm>
          <a:prstGeom prst="line">
            <a:avLst/>
          </a:prstGeom>
          <a:ln>
            <a:gradFill>
              <a:gsLst>
                <a:gs pos="0">
                  <a:schemeClr val="bg1">
                    <a:alpha val="63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直接连接符 193"/>
          <p:cNvCxnSpPr/>
          <p:nvPr/>
        </p:nvCxnSpPr>
        <p:spPr>
          <a:xfrm>
            <a:off x="11233716" y="3545335"/>
            <a:ext cx="0" cy="3312665"/>
          </a:xfrm>
          <a:prstGeom prst="line">
            <a:avLst/>
          </a:prstGeom>
          <a:ln w="19050">
            <a:gradFill>
              <a:gsLst>
                <a:gs pos="0">
                  <a:schemeClr val="bg1">
                    <a:alpha val="8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headEnd type="none"/>
          </a:ln>
          <a:effectLst>
            <a:glow rad="127000">
              <a:schemeClr val="bg1">
                <a:alpha val="5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直接连接符 194"/>
          <p:cNvCxnSpPr/>
          <p:nvPr/>
        </p:nvCxnSpPr>
        <p:spPr>
          <a:xfrm>
            <a:off x="11150287" y="4042909"/>
            <a:ext cx="0" cy="1934471"/>
          </a:xfrm>
          <a:prstGeom prst="line">
            <a:avLst/>
          </a:prstGeom>
          <a:ln>
            <a:gradFill>
              <a:gsLst>
                <a:gs pos="0">
                  <a:schemeClr val="bg1">
                    <a:alpha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直接连接符 195"/>
          <p:cNvCxnSpPr/>
          <p:nvPr/>
        </p:nvCxnSpPr>
        <p:spPr>
          <a:xfrm>
            <a:off x="10996067" y="4354001"/>
            <a:ext cx="0" cy="1788044"/>
          </a:xfrm>
          <a:prstGeom prst="line">
            <a:avLst/>
          </a:prstGeom>
          <a:ln>
            <a:gradFill>
              <a:gsLst>
                <a:gs pos="0">
                  <a:schemeClr val="bg1">
                    <a:alpha val="48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8" name="任意多边形 227"/>
          <p:cNvSpPr/>
          <p:nvPr/>
        </p:nvSpPr>
        <p:spPr>
          <a:xfrm>
            <a:off x="5899176" y="1457264"/>
            <a:ext cx="1636723" cy="602027"/>
          </a:xfrm>
          <a:custGeom>
            <a:avLst/>
            <a:gdLst>
              <a:gd name="connsiteX0" fmla="*/ 0 w 1575880"/>
              <a:gd name="connsiteY0" fmla="*/ 914400 h 914400"/>
              <a:gd name="connsiteX1" fmla="*/ 350195 w 1575880"/>
              <a:gd name="connsiteY1" fmla="*/ 0 h 914400"/>
              <a:gd name="connsiteX2" fmla="*/ 1575880 w 1575880"/>
              <a:gd name="connsiteY2" fmla="*/ 9728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75880" h="914400">
                <a:moveTo>
                  <a:pt x="0" y="914400"/>
                </a:moveTo>
                <a:lnTo>
                  <a:pt x="350195" y="0"/>
                </a:lnTo>
                <a:lnTo>
                  <a:pt x="1575880" y="9728"/>
                </a:lnTo>
              </a:path>
            </a:pathLst>
          </a:custGeom>
          <a:noFill/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0"/>
            </a:gra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  <a:alpha val="0"/>
                      </a:schemeClr>
                    </a:gs>
                    <a:gs pos="100000">
                      <a:schemeClr val="bg1"/>
                    </a:gs>
                  </a:gsLst>
                  <a:lin ang="0" scaled="0"/>
                </a:gradFill>
              </a:ln>
            </a:endParaRPr>
          </a:p>
        </p:txBody>
      </p:sp>
      <p:sp>
        <p:nvSpPr>
          <p:cNvPr id="229" name="任意多边形 228"/>
          <p:cNvSpPr/>
          <p:nvPr/>
        </p:nvSpPr>
        <p:spPr>
          <a:xfrm flipV="1">
            <a:off x="7294415" y="3751580"/>
            <a:ext cx="1542427" cy="431314"/>
          </a:xfrm>
          <a:custGeom>
            <a:avLst/>
            <a:gdLst>
              <a:gd name="connsiteX0" fmla="*/ 0 w 1575880"/>
              <a:gd name="connsiteY0" fmla="*/ 914400 h 914400"/>
              <a:gd name="connsiteX1" fmla="*/ 350195 w 1575880"/>
              <a:gd name="connsiteY1" fmla="*/ 0 h 914400"/>
              <a:gd name="connsiteX2" fmla="*/ 1575880 w 1575880"/>
              <a:gd name="connsiteY2" fmla="*/ 9728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75880" h="914400">
                <a:moveTo>
                  <a:pt x="0" y="914400"/>
                </a:moveTo>
                <a:lnTo>
                  <a:pt x="350195" y="0"/>
                </a:lnTo>
                <a:lnTo>
                  <a:pt x="1575880" y="9728"/>
                </a:lnTo>
              </a:path>
            </a:pathLst>
          </a:custGeom>
          <a:noFill/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prstDash val="dash"/>
          </a:ln>
          <a:effectLst>
            <a:glow rad="127000">
              <a:schemeClr val="bg1">
                <a:alpha val="5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ffectLst>
                <a:glow rad="127000">
                  <a:schemeClr val="bg1"/>
                </a:glow>
              </a:effectLst>
            </a:endParaRPr>
          </a:p>
        </p:txBody>
      </p:sp>
      <p:grpSp>
        <p:nvGrpSpPr>
          <p:cNvPr id="233" name="组合 232"/>
          <p:cNvGrpSpPr/>
          <p:nvPr/>
        </p:nvGrpSpPr>
        <p:grpSpPr>
          <a:xfrm>
            <a:off x="6974680" y="1132652"/>
            <a:ext cx="121491" cy="247699"/>
            <a:chOff x="9021763" y="1927226"/>
            <a:chExt cx="163513" cy="333375"/>
          </a:xfrm>
          <a:solidFill>
            <a:srgbClr val="55E1DB"/>
          </a:solidFill>
        </p:grpSpPr>
        <p:sp>
          <p:nvSpPr>
            <p:cNvPr id="234" name="Freeform 591"/>
            <p:cNvSpPr>
              <a:spLocks noEditPoints="1"/>
            </p:cNvSpPr>
            <p:nvPr/>
          </p:nvSpPr>
          <p:spPr bwMode="auto">
            <a:xfrm>
              <a:off x="9021763" y="1927226"/>
              <a:ext cx="163513" cy="333375"/>
            </a:xfrm>
            <a:custGeom>
              <a:avLst/>
              <a:gdLst>
                <a:gd name="T0" fmla="*/ 119 w 141"/>
                <a:gd name="T1" fmla="*/ 166 h 288"/>
                <a:gd name="T2" fmla="*/ 119 w 141"/>
                <a:gd name="T3" fmla="*/ 49 h 288"/>
                <a:gd name="T4" fmla="*/ 70 w 141"/>
                <a:gd name="T5" fmla="*/ 0 h 288"/>
                <a:gd name="T6" fmla="*/ 22 w 141"/>
                <a:gd name="T7" fmla="*/ 49 h 288"/>
                <a:gd name="T8" fmla="*/ 22 w 141"/>
                <a:gd name="T9" fmla="*/ 166 h 288"/>
                <a:gd name="T10" fmla="*/ 0 w 141"/>
                <a:gd name="T11" fmla="*/ 217 h 288"/>
                <a:gd name="T12" fmla="*/ 70 w 141"/>
                <a:gd name="T13" fmla="*/ 288 h 288"/>
                <a:gd name="T14" fmla="*/ 141 w 141"/>
                <a:gd name="T15" fmla="*/ 217 h 288"/>
                <a:gd name="T16" fmla="*/ 119 w 141"/>
                <a:gd name="T17" fmla="*/ 166 h 288"/>
                <a:gd name="T18" fmla="*/ 70 w 141"/>
                <a:gd name="T19" fmla="*/ 273 h 288"/>
                <a:gd name="T20" fmla="*/ 15 w 141"/>
                <a:gd name="T21" fmla="*/ 217 h 288"/>
                <a:gd name="T22" fmla="*/ 37 w 141"/>
                <a:gd name="T23" fmla="*/ 174 h 288"/>
                <a:gd name="T24" fmla="*/ 37 w 141"/>
                <a:gd name="T25" fmla="*/ 49 h 288"/>
                <a:gd name="T26" fmla="*/ 70 w 141"/>
                <a:gd name="T27" fmla="*/ 15 h 288"/>
                <a:gd name="T28" fmla="*/ 70 w 141"/>
                <a:gd name="T29" fmla="*/ 15 h 288"/>
                <a:gd name="T30" fmla="*/ 70 w 141"/>
                <a:gd name="T31" fmla="*/ 15 h 288"/>
                <a:gd name="T32" fmla="*/ 104 w 141"/>
                <a:gd name="T33" fmla="*/ 49 h 288"/>
                <a:gd name="T34" fmla="*/ 104 w 141"/>
                <a:gd name="T35" fmla="*/ 174 h 288"/>
                <a:gd name="T36" fmla="*/ 126 w 141"/>
                <a:gd name="T37" fmla="*/ 217 h 288"/>
                <a:gd name="T38" fmla="*/ 70 w 141"/>
                <a:gd name="T39" fmla="*/ 273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41" h="288">
                  <a:moveTo>
                    <a:pt x="119" y="166"/>
                  </a:moveTo>
                  <a:cubicBezTo>
                    <a:pt x="119" y="49"/>
                    <a:pt x="119" y="49"/>
                    <a:pt x="119" y="49"/>
                  </a:cubicBezTo>
                  <a:cubicBezTo>
                    <a:pt x="119" y="22"/>
                    <a:pt x="97" y="0"/>
                    <a:pt x="70" y="0"/>
                  </a:cubicBezTo>
                  <a:cubicBezTo>
                    <a:pt x="44" y="0"/>
                    <a:pt x="22" y="22"/>
                    <a:pt x="22" y="49"/>
                  </a:cubicBezTo>
                  <a:cubicBezTo>
                    <a:pt x="22" y="166"/>
                    <a:pt x="22" y="166"/>
                    <a:pt x="22" y="166"/>
                  </a:cubicBezTo>
                  <a:cubicBezTo>
                    <a:pt x="8" y="180"/>
                    <a:pt x="0" y="198"/>
                    <a:pt x="0" y="217"/>
                  </a:cubicBezTo>
                  <a:cubicBezTo>
                    <a:pt x="0" y="256"/>
                    <a:pt x="32" y="288"/>
                    <a:pt x="70" y="288"/>
                  </a:cubicBezTo>
                  <a:cubicBezTo>
                    <a:pt x="109" y="288"/>
                    <a:pt x="141" y="256"/>
                    <a:pt x="141" y="217"/>
                  </a:cubicBezTo>
                  <a:cubicBezTo>
                    <a:pt x="141" y="198"/>
                    <a:pt x="133" y="180"/>
                    <a:pt x="119" y="166"/>
                  </a:cubicBezTo>
                  <a:close/>
                  <a:moveTo>
                    <a:pt x="70" y="273"/>
                  </a:moveTo>
                  <a:cubicBezTo>
                    <a:pt x="40" y="273"/>
                    <a:pt x="15" y="248"/>
                    <a:pt x="15" y="217"/>
                  </a:cubicBezTo>
                  <a:cubicBezTo>
                    <a:pt x="15" y="200"/>
                    <a:pt x="23" y="184"/>
                    <a:pt x="37" y="174"/>
                  </a:cubicBezTo>
                  <a:cubicBezTo>
                    <a:pt x="37" y="49"/>
                    <a:pt x="37" y="49"/>
                    <a:pt x="37" y="49"/>
                  </a:cubicBezTo>
                  <a:cubicBezTo>
                    <a:pt x="37" y="30"/>
                    <a:pt x="52" y="15"/>
                    <a:pt x="70" y="15"/>
                  </a:cubicBezTo>
                  <a:cubicBezTo>
                    <a:pt x="70" y="15"/>
                    <a:pt x="70" y="15"/>
                    <a:pt x="70" y="15"/>
                  </a:cubicBezTo>
                  <a:cubicBezTo>
                    <a:pt x="70" y="15"/>
                    <a:pt x="70" y="15"/>
                    <a:pt x="70" y="15"/>
                  </a:cubicBezTo>
                  <a:cubicBezTo>
                    <a:pt x="89" y="15"/>
                    <a:pt x="104" y="30"/>
                    <a:pt x="104" y="49"/>
                  </a:cubicBezTo>
                  <a:cubicBezTo>
                    <a:pt x="104" y="174"/>
                    <a:pt x="104" y="174"/>
                    <a:pt x="104" y="174"/>
                  </a:cubicBezTo>
                  <a:cubicBezTo>
                    <a:pt x="117" y="184"/>
                    <a:pt x="126" y="200"/>
                    <a:pt x="126" y="217"/>
                  </a:cubicBezTo>
                  <a:cubicBezTo>
                    <a:pt x="126" y="248"/>
                    <a:pt x="101" y="273"/>
                    <a:pt x="70" y="27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5" name="Freeform 592"/>
            <p:cNvSpPr>
              <a:spLocks/>
            </p:cNvSpPr>
            <p:nvPr/>
          </p:nvSpPr>
          <p:spPr bwMode="auto">
            <a:xfrm>
              <a:off x="9063038" y="2028826"/>
              <a:ext cx="80963" cy="192088"/>
            </a:xfrm>
            <a:custGeom>
              <a:avLst/>
              <a:gdLst>
                <a:gd name="T0" fmla="*/ 35 w 71"/>
                <a:gd name="T1" fmla="*/ 0 h 165"/>
                <a:gd name="T2" fmla="*/ 22 w 71"/>
                <a:gd name="T3" fmla="*/ 13 h 165"/>
                <a:gd name="T4" fmla="*/ 22 w 71"/>
                <a:gd name="T5" fmla="*/ 96 h 165"/>
                <a:gd name="T6" fmla="*/ 18 w 71"/>
                <a:gd name="T7" fmla="*/ 98 h 165"/>
                <a:gd name="T8" fmla="*/ 0 w 71"/>
                <a:gd name="T9" fmla="*/ 129 h 165"/>
                <a:gd name="T10" fmla="*/ 35 w 71"/>
                <a:gd name="T11" fmla="*/ 165 h 165"/>
                <a:gd name="T12" fmla="*/ 71 w 71"/>
                <a:gd name="T13" fmla="*/ 129 h 165"/>
                <a:gd name="T14" fmla="*/ 53 w 71"/>
                <a:gd name="T15" fmla="*/ 98 h 165"/>
                <a:gd name="T16" fmla="*/ 49 w 71"/>
                <a:gd name="T17" fmla="*/ 96 h 165"/>
                <a:gd name="T18" fmla="*/ 49 w 71"/>
                <a:gd name="T19" fmla="*/ 13 h 165"/>
                <a:gd name="T20" fmla="*/ 35 w 71"/>
                <a:gd name="T21" fmla="*/ 0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1" h="165">
                  <a:moveTo>
                    <a:pt x="35" y="0"/>
                  </a:moveTo>
                  <a:cubicBezTo>
                    <a:pt x="28" y="0"/>
                    <a:pt x="22" y="6"/>
                    <a:pt x="22" y="13"/>
                  </a:cubicBezTo>
                  <a:cubicBezTo>
                    <a:pt x="22" y="96"/>
                    <a:pt x="22" y="96"/>
                    <a:pt x="22" y="96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7" y="104"/>
                    <a:pt x="0" y="116"/>
                    <a:pt x="0" y="129"/>
                  </a:cubicBezTo>
                  <a:cubicBezTo>
                    <a:pt x="0" y="149"/>
                    <a:pt x="16" y="165"/>
                    <a:pt x="35" y="165"/>
                  </a:cubicBezTo>
                  <a:cubicBezTo>
                    <a:pt x="55" y="165"/>
                    <a:pt x="71" y="149"/>
                    <a:pt x="71" y="129"/>
                  </a:cubicBezTo>
                  <a:cubicBezTo>
                    <a:pt x="71" y="116"/>
                    <a:pt x="64" y="104"/>
                    <a:pt x="53" y="98"/>
                  </a:cubicBezTo>
                  <a:cubicBezTo>
                    <a:pt x="49" y="96"/>
                    <a:pt x="49" y="96"/>
                    <a:pt x="49" y="96"/>
                  </a:cubicBezTo>
                  <a:cubicBezTo>
                    <a:pt x="49" y="13"/>
                    <a:pt x="49" y="13"/>
                    <a:pt x="49" y="13"/>
                  </a:cubicBezTo>
                  <a:cubicBezTo>
                    <a:pt x="49" y="6"/>
                    <a:pt x="43" y="0"/>
                    <a:pt x="35" y="0"/>
                  </a:cubicBezTo>
                  <a:close/>
                </a:path>
              </a:pathLst>
            </a:custGeom>
            <a:solidFill>
              <a:srgbClr val="E837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36" name="文本框 235"/>
          <p:cNvSpPr txBox="1"/>
          <p:nvPr/>
        </p:nvSpPr>
        <p:spPr>
          <a:xfrm>
            <a:off x="7062725" y="1069766"/>
            <a:ext cx="6629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  <a:latin typeface="Segoe UI Light" panose="020B0502040204020203" pitchFamily="34" charset="0"/>
                <a:ea typeface="方正兰亭超细黑简体" panose="02000000000000000000" pitchFamily="2" charset="-122"/>
                <a:cs typeface="Segoe UI Light" panose="020B0502040204020203" pitchFamily="34" charset="0"/>
              </a:rPr>
              <a:t>72</a:t>
            </a:r>
            <a:r>
              <a:rPr lang="en-US" altLang="zh-CN" sz="1400" dirty="0" smtClean="0">
                <a:solidFill>
                  <a:schemeClr val="bg1"/>
                </a:solidFill>
                <a:latin typeface="Segoe UI Light" panose="020B0502040204020203" pitchFamily="34" charset="0"/>
                <a:ea typeface="方正兰亭超细黑简体" panose="02000000000000000000" pitchFamily="2" charset="-122"/>
                <a:cs typeface="Segoe UI Light" panose="020B0502040204020203" pitchFamily="34" charset="0"/>
              </a:rPr>
              <a:t>%</a:t>
            </a:r>
            <a:endParaRPr lang="zh-CN" altLang="en-US" sz="2000" dirty="0">
              <a:solidFill>
                <a:schemeClr val="bg1"/>
              </a:solidFill>
              <a:latin typeface="Segoe UI Light" panose="020B0502040204020203" pitchFamily="34" charset="0"/>
              <a:ea typeface="方正兰亭超细黑简体" panose="02000000000000000000" pitchFamily="2" charset="-122"/>
              <a:cs typeface="Segoe UI Light" panose="020B0502040204020203" pitchFamily="34" charset="0"/>
            </a:endParaRPr>
          </a:p>
        </p:txBody>
      </p:sp>
      <p:sp>
        <p:nvSpPr>
          <p:cNvPr id="237" name="文本框 236"/>
          <p:cNvSpPr txBox="1"/>
          <p:nvPr/>
        </p:nvSpPr>
        <p:spPr>
          <a:xfrm>
            <a:off x="6847723" y="1470227"/>
            <a:ext cx="2228924" cy="4616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zh-CN" sz="1200" dirty="0" smtClean="0">
                <a:solidFill>
                  <a:schemeClr val="bg1"/>
                </a:solidFill>
                <a:effectLst>
                  <a:glow rad="127000">
                    <a:schemeClr val="bg1">
                      <a:alpha val="15000"/>
                    </a:schemeClr>
                  </a:glo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Lorem ipsum </a:t>
            </a:r>
            <a:r>
              <a:rPr lang="en-US" altLang="zh-CN" sz="1200" dirty="0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dolor sit amet, consectetuer adipiscing elit. </a:t>
            </a:r>
          </a:p>
        </p:txBody>
      </p:sp>
      <p:grpSp>
        <p:nvGrpSpPr>
          <p:cNvPr id="238" name="组合 237"/>
          <p:cNvGrpSpPr/>
          <p:nvPr/>
        </p:nvGrpSpPr>
        <p:grpSpPr>
          <a:xfrm>
            <a:off x="8244029" y="3909892"/>
            <a:ext cx="174486" cy="206032"/>
            <a:chOff x="7627938" y="1927226"/>
            <a:chExt cx="280988" cy="331788"/>
          </a:xfrm>
          <a:solidFill>
            <a:schemeClr val="bg1"/>
          </a:solidFill>
        </p:grpSpPr>
        <p:sp>
          <p:nvSpPr>
            <p:cNvPr id="239" name="Freeform 550"/>
            <p:cNvSpPr>
              <a:spLocks noEditPoints="1"/>
            </p:cNvSpPr>
            <p:nvPr/>
          </p:nvSpPr>
          <p:spPr bwMode="auto">
            <a:xfrm>
              <a:off x="7627938" y="1927226"/>
              <a:ext cx="280988" cy="331788"/>
            </a:xfrm>
            <a:custGeom>
              <a:avLst/>
              <a:gdLst>
                <a:gd name="T0" fmla="*/ 139 w 242"/>
                <a:gd name="T1" fmla="*/ 47 h 287"/>
                <a:gd name="T2" fmla="*/ 139 w 242"/>
                <a:gd name="T3" fmla="*/ 23 h 287"/>
                <a:gd name="T4" fmla="*/ 152 w 242"/>
                <a:gd name="T5" fmla="*/ 23 h 287"/>
                <a:gd name="T6" fmla="*/ 163 w 242"/>
                <a:gd name="T7" fmla="*/ 11 h 287"/>
                <a:gd name="T8" fmla="*/ 152 w 242"/>
                <a:gd name="T9" fmla="*/ 0 h 287"/>
                <a:gd name="T10" fmla="*/ 91 w 242"/>
                <a:gd name="T11" fmla="*/ 0 h 287"/>
                <a:gd name="T12" fmla="*/ 79 w 242"/>
                <a:gd name="T13" fmla="*/ 11 h 287"/>
                <a:gd name="T14" fmla="*/ 91 w 242"/>
                <a:gd name="T15" fmla="*/ 23 h 287"/>
                <a:gd name="T16" fmla="*/ 103 w 242"/>
                <a:gd name="T17" fmla="*/ 23 h 287"/>
                <a:gd name="T18" fmla="*/ 103 w 242"/>
                <a:gd name="T19" fmla="*/ 47 h 287"/>
                <a:gd name="T20" fmla="*/ 0 w 242"/>
                <a:gd name="T21" fmla="*/ 166 h 287"/>
                <a:gd name="T22" fmla="*/ 121 w 242"/>
                <a:gd name="T23" fmla="*/ 287 h 287"/>
                <a:gd name="T24" fmla="*/ 242 w 242"/>
                <a:gd name="T25" fmla="*/ 166 h 287"/>
                <a:gd name="T26" fmla="*/ 139 w 242"/>
                <a:gd name="T27" fmla="*/ 47 h 287"/>
                <a:gd name="T28" fmla="*/ 121 w 242"/>
                <a:gd name="T29" fmla="*/ 257 h 287"/>
                <a:gd name="T30" fmla="*/ 30 w 242"/>
                <a:gd name="T31" fmla="*/ 166 h 287"/>
                <a:gd name="T32" fmla="*/ 121 w 242"/>
                <a:gd name="T33" fmla="*/ 75 h 287"/>
                <a:gd name="T34" fmla="*/ 212 w 242"/>
                <a:gd name="T35" fmla="*/ 166 h 287"/>
                <a:gd name="T36" fmla="*/ 121 w 242"/>
                <a:gd name="T37" fmla="*/ 257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2" h="287">
                  <a:moveTo>
                    <a:pt x="139" y="47"/>
                  </a:moveTo>
                  <a:cubicBezTo>
                    <a:pt x="139" y="23"/>
                    <a:pt x="139" y="23"/>
                    <a:pt x="139" y="23"/>
                  </a:cubicBezTo>
                  <a:cubicBezTo>
                    <a:pt x="152" y="23"/>
                    <a:pt x="152" y="23"/>
                    <a:pt x="152" y="23"/>
                  </a:cubicBezTo>
                  <a:cubicBezTo>
                    <a:pt x="158" y="23"/>
                    <a:pt x="163" y="18"/>
                    <a:pt x="163" y="11"/>
                  </a:cubicBezTo>
                  <a:cubicBezTo>
                    <a:pt x="163" y="5"/>
                    <a:pt x="158" y="0"/>
                    <a:pt x="152" y="0"/>
                  </a:cubicBezTo>
                  <a:cubicBezTo>
                    <a:pt x="91" y="0"/>
                    <a:pt x="91" y="0"/>
                    <a:pt x="91" y="0"/>
                  </a:cubicBezTo>
                  <a:cubicBezTo>
                    <a:pt x="84" y="0"/>
                    <a:pt x="79" y="5"/>
                    <a:pt x="79" y="11"/>
                  </a:cubicBezTo>
                  <a:cubicBezTo>
                    <a:pt x="79" y="18"/>
                    <a:pt x="84" y="23"/>
                    <a:pt x="91" y="23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3" y="47"/>
                    <a:pt x="103" y="47"/>
                    <a:pt x="103" y="47"/>
                  </a:cubicBezTo>
                  <a:cubicBezTo>
                    <a:pt x="45" y="55"/>
                    <a:pt x="0" y="106"/>
                    <a:pt x="0" y="166"/>
                  </a:cubicBezTo>
                  <a:cubicBezTo>
                    <a:pt x="0" y="233"/>
                    <a:pt x="54" y="287"/>
                    <a:pt x="121" y="287"/>
                  </a:cubicBezTo>
                  <a:cubicBezTo>
                    <a:pt x="188" y="287"/>
                    <a:pt x="242" y="233"/>
                    <a:pt x="242" y="166"/>
                  </a:cubicBezTo>
                  <a:cubicBezTo>
                    <a:pt x="242" y="105"/>
                    <a:pt x="197" y="55"/>
                    <a:pt x="139" y="47"/>
                  </a:cubicBezTo>
                  <a:close/>
                  <a:moveTo>
                    <a:pt x="121" y="257"/>
                  </a:moveTo>
                  <a:cubicBezTo>
                    <a:pt x="71" y="257"/>
                    <a:pt x="30" y="216"/>
                    <a:pt x="30" y="166"/>
                  </a:cubicBezTo>
                  <a:cubicBezTo>
                    <a:pt x="30" y="116"/>
                    <a:pt x="71" y="75"/>
                    <a:pt x="121" y="75"/>
                  </a:cubicBezTo>
                  <a:cubicBezTo>
                    <a:pt x="171" y="75"/>
                    <a:pt x="212" y="116"/>
                    <a:pt x="212" y="166"/>
                  </a:cubicBezTo>
                  <a:cubicBezTo>
                    <a:pt x="212" y="216"/>
                    <a:pt x="171" y="257"/>
                    <a:pt x="121" y="2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0" name="Freeform 551"/>
            <p:cNvSpPr>
              <a:spLocks/>
            </p:cNvSpPr>
            <p:nvPr/>
          </p:nvSpPr>
          <p:spPr bwMode="auto">
            <a:xfrm>
              <a:off x="7754938" y="2043114"/>
              <a:ext cx="85725" cy="131763"/>
            </a:xfrm>
            <a:custGeom>
              <a:avLst/>
              <a:gdLst>
                <a:gd name="T0" fmla="*/ 71 w 74"/>
                <a:gd name="T1" fmla="*/ 93 h 114"/>
                <a:gd name="T2" fmla="*/ 23 w 74"/>
                <a:gd name="T3" fmla="*/ 61 h 114"/>
                <a:gd name="T4" fmla="*/ 23 w 74"/>
                <a:gd name="T5" fmla="*/ 5 h 114"/>
                <a:gd name="T6" fmla="*/ 21 w 74"/>
                <a:gd name="T7" fmla="*/ 2 h 114"/>
                <a:gd name="T8" fmla="*/ 18 w 74"/>
                <a:gd name="T9" fmla="*/ 0 h 114"/>
                <a:gd name="T10" fmla="*/ 5 w 74"/>
                <a:gd name="T11" fmla="*/ 0 h 114"/>
                <a:gd name="T12" fmla="*/ 1 w 74"/>
                <a:gd name="T13" fmla="*/ 2 h 114"/>
                <a:gd name="T14" fmla="*/ 0 w 74"/>
                <a:gd name="T15" fmla="*/ 5 h 114"/>
                <a:gd name="T16" fmla="*/ 0 w 74"/>
                <a:gd name="T17" fmla="*/ 71 h 114"/>
                <a:gd name="T18" fmla="*/ 1 w 74"/>
                <a:gd name="T19" fmla="*/ 75 h 114"/>
                <a:gd name="T20" fmla="*/ 2 w 74"/>
                <a:gd name="T21" fmla="*/ 75 h 114"/>
                <a:gd name="T22" fmla="*/ 58 w 74"/>
                <a:gd name="T23" fmla="*/ 113 h 114"/>
                <a:gd name="T24" fmla="*/ 61 w 74"/>
                <a:gd name="T25" fmla="*/ 114 h 114"/>
                <a:gd name="T26" fmla="*/ 62 w 74"/>
                <a:gd name="T27" fmla="*/ 114 h 114"/>
                <a:gd name="T28" fmla="*/ 65 w 74"/>
                <a:gd name="T29" fmla="*/ 111 h 114"/>
                <a:gd name="T30" fmla="*/ 72 w 74"/>
                <a:gd name="T31" fmla="*/ 100 h 114"/>
                <a:gd name="T32" fmla="*/ 71 w 74"/>
                <a:gd name="T33" fmla="*/ 93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4" h="114">
                  <a:moveTo>
                    <a:pt x="71" y="93"/>
                  </a:moveTo>
                  <a:cubicBezTo>
                    <a:pt x="23" y="61"/>
                    <a:pt x="23" y="61"/>
                    <a:pt x="23" y="61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3" y="4"/>
                    <a:pt x="22" y="3"/>
                    <a:pt x="21" y="2"/>
                  </a:cubicBezTo>
                  <a:cubicBezTo>
                    <a:pt x="21" y="1"/>
                    <a:pt x="19" y="0"/>
                    <a:pt x="18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2" y="1"/>
                    <a:pt x="1" y="2"/>
                  </a:cubicBezTo>
                  <a:cubicBezTo>
                    <a:pt x="0" y="3"/>
                    <a:pt x="0" y="4"/>
                    <a:pt x="0" y="5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2"/>
                    <a:pt x="0" y="74"/>
                    <a:pt x="1" y="75"/>
                  </a:cubicBezTo>
                  <a:cubicBezTo>
                    <a:pt x="1" y="75"/>
                    <a:pt x="2" y="75"/>
                    <a:pt x="2" y="75"/>
                  </a:cubicBezTo>
                  <a:cubicBezTo>
                    <a:pt x="58" y="113"/>
                    <a:pt x="58" y="113"/>
                    <a:pt x="58" y="113"/>
                  </a:cubicBezTo>
                  <a:cubicBezTo>
                    <a:pt x="59" y="113"/>
                    <a:pt x="60" y="114"/>
                    <a:pt x="61" y="114"/>
                  </a:cubicBezTo>
                  <a:cubicBezTo>
                    <a:pt x="61" y="114"/>
                    <a:pt x="62" y="114"/>
                    <a:pt x="62" y="114"/>
                  </a:cubicBezTo>
                  <a:cubicBezTo>
                    <a:pt x="63" y="113"/>
                    <a:pt x="64" y="112"/>
                    <a:pt x="65" y="111"/>
                  </a:cubicBezTo>
                  <a:cubicBezTo>
                    <a:pt x="72" y="100"/>
                    <a:pt x="72" y="100"/>
                    <a:pt x="72" y="100"/>
                  </a:cubicBezTo>
                  <a:cubicBezTo>
                    <a:pt x="74" y="98"/>
                    <a:pt x="73" y="95"/>
                    <a:pt x="71" y="93"/>
                  </a:cubicBezTo>
                  <a:close/>
                </a:path>
              </a:pathLst>
            </a:custGeom>
            <a:solidFill>
              <a:srgbClr val="F7BD0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41" name="文本框 240"/>
          <p:cNvSpPr txBox="1"/>
          <p:nvPr/>
        </p:nvSpPr>
        <p:spPr>
          <a:xfrm>
            <a:off x="8373193" y="3818830"/>
            <a:ext cx="6629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  <a:latin typeface="Segoe UI Light" panose="020B0502040204020203" pitchFamily="34" charset="0"/>
                <a:ea typeface="方正兰亭超细黑简体" panose="02000000000000000000" pitchFamily="2" charset="-122"/>
                <a:cs typeface="Segoe UI Light" panose="020B0502040204020203" pitchFamily="34" charset="0"/>
              </a:rPr>
              <a:t>72</a:t>
            </a:r>
            <a:r>
              <a:rPr lang="en-US" altLang="zh-CN" sz="1400" dirty="0" smtClean="0">
                <a:solidFill>
                  <a:schemeClr val="bg1"/>
                </a:solidFill>
                <a:latin typeface="Segoe UI Light" panose="020B0502040204020203" pitchFamily="34" charset="0"/>
                <a:ea typeface="方正兰亭超细黑简体" panose="02000000000000000000" pitchFamily="2" charset="-122"/>
                <a:cs typeface="Segoe UI Light" panose="020B0502040204020203" pitchFamily="34" charset="0"/>
              </a:rPr>
              <a:t>%</a:t>
            </a:r>
            <a:endParaRPr lang="zh-CN" altLang="en-US" sz="2000" dirty="0">
              <a:solidFill>
                <a:schemeClr val="bg1"/>
              </a:solidFill>
              <a:latin typeface="Segoe UI Light" panose="020B0502040204020203" pitchFamily="34" charset="0"/>
              <a:ea typeface="方正兰亭超细黑简体" panose="02000000000000000000" pitchFamily="2" charset="-122"/>
              <a:cs typeface="Segoe UI Light" panose="020B0502040204020203" pitchFamily="34" charset="0"/>
            </a:endParaRPr>
          </a:p>
        </p:txBody>
      </p:sp>
      <p:sp>
        <p:nvSpPr>
          <p:cNvPr id="242" name="文本框 241"/>
          <p:cNvSpPr txBox="1"/>
          <p:nvPr/>
        </p:nvSpPr>
        <p:spPr>
          <a:xfrm>
            <a:off x="8158046" y="4174959"/>
            <a:ext cx="2228924" cy="4616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zh-CN" sz="1200" dirty="0" smtClean="0">
                <a:solidFill>
                  <a:srgbClr val="E83766"/>
                </a:solidFill>
                <a:effectLst>
                  <a:glow rad="152400">
                    <a:srgbClr val="E83766">
                      <a:alpha val="15000"/>
                    </a:srgbClr>
                  </a:glo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Lorem ipsum </a:t>
            </a:r>
            <a:r>
              <a:rPr lang="en-US" altLang="zh-CN" sz="1200" dirty="0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dolor sit amet, consectetuer adipiscing elit. 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10704880" y="3159195"/>
            <a:ext cx="1081982" cy="676420"/>
            <a:chOff x="10704880" y="3159195"/>
            <a:chExt cx="1081982" cy="676420"/>
          </a:xfrm>
        </p:grpSpPr>
        <p:sp>
          <p:nvSpPr>
            <p:cNvPr id="29" name="椭圆 28"/>
            <p:cNvSpPr/>
            <p:nvPr/>
          </p:nvSpPr>
          <p:spPr>
            <a:xfrm>
              <a:off x="10895506" y="3159195"/>
              <a:ext cx="676420" cy="676420"/>
            </a:xfrm>
            <a:prstGeom prst="ellipse">
              <a:avLst/>
            </a:prstGeom>
            <a:solidFill>
              <a:srgbClr val="09152D"/>
            </a:solidFill>
            <a:ln>
              <a:solidFill>
                <a:schemeClr val="bg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弧形 30"/>
            <p:cNvSpPr/>
            <p:nvPr/>
          </p:nvSpPr>
          <p:spPr>
            <a:xfrm rot="20656475">
              <a:off x="10704880" y="3406350"/>
              <a:ext cx="1081982" cy="264634"/>
            </a:xfrm>
            <a:prstGeom prst="arc">
              <a:avLst>
                <a:gd name="adj1" fmla="val 20564760"/>
                <a:gd name="adj2" fmla="val 11842115"/>
              </a:avLst>
            </a:prstGeom>
            <a:ln>
              <a:solidFill>
                <a:schemeClr val="bg1"/>
              </a:solidFill>
            </a:ln>
            <a:effectLst>
              <a:glow rad="127000">
                <a:schemeClr val="bg1">
                  <a:alpha val="5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88" name="组合 187"/>
            <p:cNvGrpSpPr/>
            <p:nvPr/>
          </p:nvGrpSpPr>
          <p:grpSpPr>
            <a:xfrm>
              <a:off x="11092608" y="3356551"/>
              <a:ext cx="282217" cy="281708"/>
              <a:chOff x="8208200" y="1051456"/>
              <a:chExt cx="258811" cy="258340"/>
            </a:xfrm>
          </p:grpSpPr>
          <p:sp>
            <p:nvSpPr>
              <p:cNvPr id="189" name="Freeform 509"/>
              <p:cNvSpPr>
                <a:spLocks/>
              </p:cNvSpPr>
              <p:nvPr/>
            </p:nvSpPr>
            <p:spPr bwMode="auto">
              <a:xfrm>
                <a:off x="8284099" y="1140555"/>
                <a:ext cx="98056" cy="115970"/>
              </a:xfrm>
              <a:custGeom>
                <a:avLst/>
                <a:gdLst>
                  <a:gd name="T0" fmla="*/ 88 w 88"/>
                  <a:gd name="T1" fmla="*/ 0 h 104"/>
                  <a:gd name="T2" fmla="*/ 0 w 88"/>
                  <a:gd name="T3" fmla="*/ 0 h 104"/>
                  <a:gd name="T4" fmla="*/ 28 w 88"/>
                  <a:gd name="T5" fmla="*/ 60 h 104"/>
                  <a:gd name="T6" fmla="*/ 28 w 88"/>
                  <a:gd name="T7" fmla="*/ 104 h 104"/>
                  <a:gd name="T8" fmla="*/ 60 w 88"/>
                  <a:gd name="T9" fmla="*/ 104 h 104"/>
                  <a:gd name="T10" fmla="*/ 60 w 88"/>
                  <a:gd name="T11" fmla="*/ 60 h 104"/>
                  <a:gd name="T12" fmla="*/ 88 w 88"/>
                  <a:gd name="T13" fmla="*/ 0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8" h="104">
                    <a:moveTo>
                      <a:pt x="88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21"/>
                      <a:pt x="1" y="50"/>
                      <a:pt x="28" y="60"/>
                    </a:cubicBezTo>
                    <a:cubicBezTo>
                      <a:pt x="28" y="104"/>
                      <a:pt x="28" y="104"/>
                      <a:pt x="28" y="104"/>
                    </a:cubicBezTo>
                    <a:cubicBezTo>
                      <a:pt x="60" y="104"/>
                      <a:pt x="60" y="104"/>
                      <a:pt x="60" y="104"/>
                    </a:cubicBezTo>
                    <a:cubicBezTo>
                      <a:pt x="60" y="60"/>
                      <a:pt x="60" y="60"/>
                      <a:pt x="60" y="60"/>
                    </a:cubicBezTo>
                    <a:cubicBezTo>
                      <a:pt x="87" y="50"/>
                      <a:pt x="88" y="21"/>
                      <a:pt x="88" y="0"/>
                    </a:cubicBezTo>
                    <a:close/>
                  </a:path>
                </a:pathLst>
              </a:custGeom>
              <a:noFill/>
              <a:ln w="3175" cap="rnd">
                <a:solidFill>
                  <a:schemeClr val="bg1">
                    <a:alpha val="6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0" name="Oval 510"/>
              <p:cNvSpPr>
                <a:spLocks noChangeArrowheads="1"/>
              </p:cNvSpPr>
              <p:nvPr/>
            </p:nvSpPr>
            <p:spPr bwMode="auto">
              <a:xfrm>
                <a:off x="8297299" y="1051456"/>
                <a:ext cx="71656" cy="71185"/>
              </a:xfrm>
              <a:prstGeom prst="ellipse">
                <a:avLst/>
              </a:prstGeom>
              <a:noFill/>
              <a:ln w="3175" cap="rnd">
                <a:solidFill>
                  <a:schemeClr val="bg1">
                    <a:alpha val="6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1" name="Freeform 511"/>
              <p:cNvSpPr>
                <a:spLocks/>
              </p:cNvSpPr>
              <p:nvPr/>
            </p:nvSpPr>
            <p:spPr bwMode="auto">
              <a:xfrm>
                <a:off x="8208200" y="1223054"/>
                <a:ext cx="258811" cy="86742"/>
              </a:xfrm>
              <a:custGeom>
                <a:avLst/>
                <a:gdLst>
                  <a:gd name="T0" fmla="*/ 152 w 232"/>
                  <a:gd name="T1" fmla="*/ 0 h 78"/>
                  <a:gd name="T2" fmla="*/ 232 w 232"/>
                  <a:gd name="T3" fmla="*/ 38 h 78"/>
                  <a:gd name="T4" fmla="*/ 116 w 232"/>
                  <a:gd name="T5" fmla="*/ 78 h 78"/>
                  <a:gd name="T6" fmla="*/ 0 w 232"/>
                  <a:gd name="T7" fmla="*/ 38 h 78"/>
                  <a:gd name="T8" fmla="*/ 80 w 232"/>
                  <a:gd name="T9" fmla="*/ 0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2" h="78">
                    <a:moveTo>
                      <a:pt x="152" y="0"/>
                    </a:moveTo>
                    <a:cubicBezTo>
                      <a:pt x="199" y="5"/>
                      <a:pt x="232" y="20"/>
                      <a:pt x="232" y="38"/>
                    </a:cubicBezTo>
                    <a:cubicBezTo>
                      <a:pt x="232" y="60"/>
                      <a:pt x="180" y="78"/>
                      <a:pt x="116" y="78"/>
                    </a:cubicBezTo>
                    <a:cubicBezTo>
                      <a:pt x="52" y="78"/>
                      <a:pt x="0" y="60"/>
                      <a:pt x="0" y="38"/>
                    </a:cubicBezTo>
                    <a:cubicBezTo>
                      <a:pt x="0" y="20"/>
                      <a:pt x="33" y="5"/>
                      <a:pt x="80" y="0"/>
                    </a:cubicBezTo>
                  </a:path>
                </a:pathLst>
              </a:custGeom>
              <a:noFill/>
              <a:ln w="3175" cap="rnd">
                <a:solidFill>
                  <a:schemeClr val="bg1">
                    <a:alpha val="6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2" name="Freeform 512"/>
              <p:cNvSpPr>
                <a:spLocks/>
              </p:cNvSpPr>
              <p:nvPr/>
            </p:nvSpPr>
            <p:spPr bwMode="auto">
              <a:xfrm>
                <a:off x="8257228" y="1241910"/>
                <a:ext cx="160755" cy="41485"/>
              </a:xfrm>
              <a:custGeom>
                <a:avLst/>
                <a:gdLst>
                  <a:gd name="T0" fmla="*/ 108 w 144"/>
                  <a:gd name="T1" fmla="*/ 0 h 37"/>
                  <a:gd name="T2" fmla="*/ 144 w 144"/>
                  <a:gd name="T3" fmla="*/ 17 h 37"/>
                  <a:gd name="T4" fmla="*/ 72 w 144"/>
                  <a:gd name="T5" fmla="*/ 37 h 37"/>
                  <a:gd name="T6" fmla="*/ 0 w 144"/>
                  <a:gd name="T7" fmla="*/ 17 h 37"/>
                  <a:gd name="T8" fmla="*/ 36 w 144"/>
                  <a:gd name="T9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4" h="37">
                    <a:moveTo>
                      <a:pt x="108" y="0"/>
                    </a:moveTo>
                    <a:cubicBezTo>
                      <a:pt x="130" y="3"/>
                      <a:pt x="144" y="10"/>
                      <a:pt x="144" y="17"/>
                    </a:cubicBezTo>
                    <a:cubicBezTo>
                      <a:pt x="144" y="28"/>
                      <a:pt x="112" y="37"/>
                      <a:pt x="72" y="37"/>
                    </a:cubicBezTo>
                    <a:cubicBezTo>
                      <a:pt x="32" y="37"/>
                      <a:pt x="0" y="28"/>
                      <a:pt x="0" y="17"/>
                    </a:cubicBezTo>
                    <a:cubicBezTo>
                      <a:pt x="0" y="10"/>
                      <a:pt x="14" y="3"/>
                      <a:pt x="36" y="0"/>
                    </a:cubicBezTo>
                  </a:path>
                </a:pathLst>
              </a:custGeom>
              <a:noFill/>
              <a:ln w="3175" cap="rnd">
                <a:solidFill>
                  <a:schemeClr val="bg1">
                    <a:alpha val="6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9748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9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decel="10000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1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1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122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6" presetClass="entr" presetSubtype="37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6" presetClass="entr" presetSubtype="37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22" presetClass="entr" presetSubtype="1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22" presetClass="entr" presetSubtype="1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2" dur="7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5" dur="7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22" presetClass="entr" presetSubtype="4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8" dur="7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22" presetClass="entr" presetSubtype="1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1" dur="9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10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49" presetClass="entr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9" dur="5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5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5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47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75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6" dur="75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7" dur="75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1250"/>
                            </p:stCondLst>
                            <p:childTnLst>
                              <p:par>
                                <p:cTn id="16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75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2" dur="75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3" dur="75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>
                      <p:stCondLst>
                        <p:cond delay="indefinite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8" dur="10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49" presetClass="entr" presetSubtype="0" decel="100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1" dur="5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" dur="5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5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4" dur="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12" presetClass="entr" presetSubtype="1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7" dur="750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88" dur="75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9" fill="hold">
                            <p:stCondLst>
                              <p:cond delay="1550"/>
                            </p:stCondLst>
                            <p:childTnLst>
                              <p:par>
                                <p:cTn id="19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2" dur="10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7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8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9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0" fill="hold">
                            <p:stCondLst>
                              <p:cond delay="1000"/>
                            </p:stCondLst>
                            <p:childTnLst>
                              <p:par>
                                <p:cTn id="201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710"/>
                                  </p:iterate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3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5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6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2" presetClass="entr" presetSubtype="4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1" dur="5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2" dur="5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3" presetID="2" presetClass="entr" presetSubtype="4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5" dur="5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6" dur="5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7" presetID="2" presetClass="entr" presetSubtype="4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1" presetID="2" presetClass="entr" presetSubtype="4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3" dur="6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4" dur="6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5" presetID="2" presetClass="entr" presetSubtype="4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7" dur="3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8" dur="3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9" presetID="3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1" dur="800" decel="100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2" dur="8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3" dur="8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4" dur="8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5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6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3" grpId="0" animBg="1"/>
      <p:bldGraphic spid="27" grpId="0">
        <p:bldAsOne/>
      </p:bldGraphic>
      <p:bldP spid="34" grpId="0"/>
      <p:bldP spid="33" grpId="0" animBg="1"/>
      <p:bldP spid="39" grpId="0" animBg="1"/>
      <p:bldP spid="40" grpId="0" animBg="1"/>
      <p:bldP spid="51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60" grpId="0" animBg="1"/>
      <p:bldP spid="61" grpId="0"/>
      <p:bldP spid="175" grpId="0"/>
      <p:bldP spid="182" grpId="0" animBg="1"/>
      <p:bldP spid="183" grpId="0" animBg="1"/>
      <p:bldP spid="228" grpId="0" animBg="1"/>
      <p:bldP spid="229" grpId="0" animBg="1"/>
      <p:bldP spid="236" grpId="0"/>
      <p:bldP spid="237" grpId="0"/>
      <p:bldP spid="241" grpId="0"/>
      <p:bldP spid="24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9504791" y="2344568"/>
            <a:ext cx="1007256" cy="1007256"/>
          </a:xfrm>
          <a:prstGeom prst="ellipse">
            <a:avLst/>
          </a:prstGeom>
          <a:noFill/>
          <a:ln>
            <a:solidFill>
              <a:srgbClr val="55E1DB"/>
            </a:solidFill>
          </a:ln>
          <a:effectLst>
            <a:glow rad="127000">
              <a:srgbClr val="55E1DB">
                <a:alpha val="8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/>
        </p:nvSpPr>
        <p:spPr>
          <a:xfrm>
            <a:off x="8782782" y="1622558"/>
            <a:ext cx="2451276" cy="2451276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35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27" name="椭圆 26"/>
          <p:cNvSpPr/>
          <p:nvPr/>
        </p:nvSpPr>
        <p:spPr>
          <a:xfrm>
            <a:off x="8303808" y="1225993"/>
            <a:ext cx="3409222" cy="3244408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15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28" name="椭圆 27"/>
          <p:cNvSpPr/>
          <p:nvPr/>
        </p:nvSpPr>
        <p:spPr>
          <a:xfrm>
            <a:off x="7868381" y="708159"/>
            <a:ext cx="4280076" cy="4280076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9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29" name="椭圆 28"/>
          <p:cNvSpPr/>
          <p:nvPr/>
        </p:nvSpPr>
        <p:spPr>
          <a:xfrm>
            <a:off x="7389411" y="229188"/>
            <a:ext cx="5238018" cy="5238018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5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4" name="椭圆 3"/>
          <p:cNvSpPr/>
          <p:nvPr/>
        </p:nvSpPr>
        <p:spPr>
          <a:xfrm>
            <a:off x="6920272" y="-239951"/>
            <a:ext cx="6176294" cy="6176294"/>
          </a:xfrm>
          <a:prstGeom prst="ellipse">
            <a:avLst/>
          </a:prstGeom>
          <a:noFill/>
          <a:ln>
            <a:solidFill>
              <a:srgbClr val="55E1DB">
                <a:alpha val="2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>
            <a:spLocks noChangeAspect="1"/>
          </p:cNvSpPr>
          <p:nvPr/>
        </p:nvSpPr>
        <p:spPr>
          <a:xfrm>
            <a:off x="9963419" y="2803196"/>
            <a:ext cx="90000" cy="90000"/>
          </a:xfrm>
          <a:prstGeom prst="ellipse">
            <a:avLst/>
          </a:prstGeom>
          <a:solidFill>
            <a:srgbClr val="55E1DB"/>
          </a:solidFill>
          <a:ln>
            <a:solidFill>
              <a:schemeClr val="bg1"/>
            </a:solidFill>
          </a:ln>
          <a:effectLst>
            <a:glow rad="127000">
              <a:srgbClr val="55E1DB">
                <a:alpha val="1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" name="直接连接符 13"/>
          <p:cNvCxnSpPr/>
          <p:nvPr/>
        </p:nvCxnSpPr>
        <p:spPr>
          <a:xfrm flipH="1">
            <a:off x="9993085" y="2880016"/>
            <a:ext cx="18126" cy="4188441"/>
          </a:xfrm>
          <a:prstGeom prst="line">
            <a:avLst/>
          </a:prstGeom>
          <a:ln w="19050">
            <a:gradFill>
              <a:gsLst>
                <a:gs pos="0">
                  <a:srgbClr val="55E1DB"/>
                </a:gs>
                <a:gs pos="100000">
                  <a:srgbClr val="55E1DB">
                    <a:alpha val="0"/>
                  </a:srgb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>
            <a:off x="10243456" y="4083187"/>
            <a:ext cx="0" cy="2810087"/>
          </a:xfrm>
          <a:prstGeom prst="line">
            <a:avLst/>
          </a:prstGeom>
          <a:ln w="19050">
            <a:gradFill>
              <a:gsLst>
                <a:gs pos="0">
                  <a:srgbClr val="55E1DB"/>
                </a:gs>
                <a:gs pos="100000">
                  <a:srgbClr val="55E1DB">
                    <a:alpha val="0"/>
                  </a:srgbClr>
                </a:gs>
              </a:gsLst>
              <a:lin ang="5400000" scaled="1"/>
            </a:gra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9746341" y="5127171"/>
            <a:ext cx="0" cy="2566169"/>
          </a:xfrm>
          <a:prstGeom prst="line">
            <a:avLst/>
          </a:prstGeom>
          <a:ln w="19050">
            <a:gradFill>
              <a:gsLst>
                <a:gs pos="0">
                  <a:srgbClr val="55E1DB"/>
                </a:gs>
                <a:gs pos="100000">
                  <a:srgbClr val="55E1DB">
                    <a:alpha val="0"/>
                  </a:srgbClr>
                </a:gs>
              </a:gsLst>
              <a:lin ang="5400000" scaled="1"/>
            </a:gra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弧形 33"/>
          <p:cNvSpPr>
            <a:spLocks noChangeAspect="1"/>
          </p:cNvSpPr>
          <p:nvPr/>
        </p:nvSpPr>
        <p:spPr>
          <a:xfrm>
            <a:off x="9188450" y="2032000"/>
            <a:ext cx="1638000" cy="1638000"/>
          </a:xfrm>
          <a:prstGeom prst="arc">
            <a:avLst>
              <a:gd name="adj1" fmla="val 16200000"/>
              <a:gd name="adj2" fmla="val 10848799"/>
            </a:avLst>
          </a:prstGeom>
          <a:ln w="12700">
            <a:solidFill>
              <a:srgbClr val="55E1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9161854" y="2013882"/>
            <a:ext cx="723889" cy="725392"/>
            <a:chOff x="9161854" y="2013882"/>
            <a:chExt cx="723889" cy="725392"/>
          </a:xfrm>
        </p:grpSpPr>
        <p:sp>
          <p:nvSpPr>
            <p:cNvPr id="198" name="椭圆 197"/>
            <p:cNvSpPr>
              <a:spLocks noChangeAspect="1"/>
            </p:cNvSpPr>
            <p:nvPr/>
          </p:nvSpPr>
          <p:spPr>
            <a:xfrm rot="16920000">
              <a:off x="9161854" y="2674157"/>
              <a:ext cx="65117" cy="65117"/>
            </a:xfrm>
            <a:prstGeom prst="ellipse">
              <a:avLst/>
            </a:prstGeom>
            <a:solidFill>
              <a:srgbClr val="55E1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9" name="椭圆 198"/>
            <p:cNvSpPr>
              <a:spLocks noChangeAspect="1"/>
            </p:cNvSpPr>
            <p:nvPr/>
          </p:nvSpPr>
          <p:spPr>
            <a:xfrm rot="17640000">
              <a:off x="9204602" y="2513895"/>
              <a:ext cx="65117" cy="65117"/>
            </a:xfrm>
            <a:prstGeom prst="ellipse">
              <a:avLst/>
            </a:prstGeom>
            <a:solidFill>
              <a:srgbClr val="E837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0" name="椭圆 199"/>
            <p:cNvSpPr>
              <a:spLocks noChangeAspect="1"/>
            </p:cNvSpPr>
            <p:nvPr/>
          </p:nvSpPr>
          <p:spPr>
            <a:xfrm rot="18360000">
              <a:off x="9279736" y="2366018"/>
              <a:ext cx="65117" cy="65117"/>
            </a:xfrm>
            <a:prstGeom prst="ellipse">
              <a:avLst/>
            </a:prstGeom>
            <a:solidFill>
              <a:srgbClr val="E837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1" name="椭圆 200"/>
            <p:cNvSpPr>
              <a:spLocks noChangeAspect="1"/>
            </p:cNvSpPr>
            <p:nvPr/>
          </p:nvSpPr>
          <p:spPr>
            <a:xfrm rot="19080000">
              <a:off x="9383972" y="2236997"/>
              <a:ext cx="65117" cy="65117"/>
            </a:xfrm>
            <a:prstGeom prst="ellipse">
              <a:avLst/>
            </a:prstGeom>
            <a:solidFill>
              <a:srgbClr val="55E1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2" name="椭圆 201"/>
            <p:cNvSpPr>
              <a:spLocks noChangeAspect="1"/>
            </p:cNvSpPr>
            <p:nvPr/>
          </p:nvSpPr>
          <p:spPr>
            <a:xfrm rot="19800000">
              <a:off x="9512757" y="2132467"/>
              <a:ext cx="65117" cy="65117"/>
            </a:xfrm>
            <a:prstGeom prst="ellipse">
              <a:avLst/>
            </a:prstGeom>
            <a:solidFill>
              <a:srgbClr val="55E1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3" name="椭圆 202"/>
            <p:cNvSpPr>
              <a:spLocks noChangeAspect="1"/>
            </p:cNvSpPr>
            <p:nvPr/>
          </p:nvSpPr>
          <p:spPr>
            <a:xfrm rot="20520000">
              <a:off x="9660460" y="2056996"/>
              <a:ext cx="65117" cy="65117"/>
            </a:xfrm>
            <a:prstGeom prst="ellipse">
              <a:avLst/>
            </a:prstGeom>
            <a:solidFill>
              <a:srgbClr val="E837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4" name="椭圆 203"/>
            <p:cNvSpPr>
              <a:spLocks noChangeAspect="1"/>
            </p:cNvSpPr>
            <p:nvPr/>
          </p:nvSpPr>
          <p:spPr>
            <a:xfrm rot="21240000">
              <a:off x="9820626" y="2013882"/>
              <a:ext cx="65117" cy="65117"/>
            </a:xfrm>
            <a:prstGeom prst="ellipse">
              <a:avLst/>
            </a:prstGeom>
            <a:solidFill>
              <a:srgbClr val="55E1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31" name="组合 330"/>
          <p:cNvGrpSpPr/>
          <p:nvPr/>
        </p:nvGrpSpPr>
        <p:grpSpPr>
          <a:xfrm flipH="1">
            <a:off x="-780574" y="5283443"/>
            <a:ext cx="14210347" cy="3987314"/>
            <a:chOff x="-1009174" y="5264393"/>
            <a:chExt cx="14210347" cy="3987314"/>
          </a:xfrm>
        </p:grpSpPr>
        <p:grpSp>
          <p:nvGrpSpPr>
            <p:cNvPr id="229" name="组合 228"/>
            <p:cNvGrpSpPr/>
            <p:nvPr/>
          </p:nvGrpSpPr>
          <p:grpSpPr>
            <a:xfrm>
              <a:off x="-1009174" y="5264393"/>
              <a:ext cx="14210347" cy="3987314"/>
              <a:chOff x="-1004892" y="1432878"/>
              <a:chExt cx="14210347" cy="3987314"/>
            </a:xfrm>
          </p:grpSpPr>
          <p:sp>
            <p:nvSpPr>
              <p:cNvPr id="230" name="任意多边形 229"/>
              <p:cNvSpPr/>
              <p:nvPr/>
            </p:nvSpPr>
            <p:spPr>
              <a:xfrm rot="10680000">
                <a:off x="-997029" y="1476740"/>
                <a:ext cx="14158787" cy="3930074"/>
              </a:xfrm>
              <a:custGeom>
                <a:avLst/>
                <a:gdLst>
                  <a:gd name="connsiteX0" fmla="*/ 0 w 12153900"/>
                  <a:gd name="connsiteY0" fmla="*/ 1536700 h 3530600"/>
                  <a:gd name="connsiteX1" fmla="*/ 76200 w 12153900"/>
                  <a:gd name="connsiteY1" fmla="*/ 1943100 h 3530600"/>
                  <a:gd name="connsiteX2" fmla="*/ 139700 w 12153900"/>
                  <a:gd name="connsiteY2" fmla="*/ 1485900 h 3530600"/>
                  <a:gd name="connsiteX3" fmla="*/ 317500 w 12153900"/>
                  <a:gd name="connsiteY3" fmla="*/ 3530600 h 3530600"/>
                  <a:gd name="connsiteX4" fmla="*/ 495300 w 12153900"/>
                  <a:gd name="connsiteY4" fmla="*/ 1676400 h 3530600"/>
                  <a:gd name="connsiteX5" fmla="*/ 584200 w 12153900"/>
                  <a:gd name="connsiteY5" fmla="*/ 2324100 h 3530600"/>
                  <a:gd name="connsiteX6" fmla="*/ 736600 w 12153900"/>
                  <a:gd name="connsiteY6" fmla="*/ 952500 h 3530600"/>
                  <a:gd name="connsiteX7" fmla="*/ 914400 w 12153900"/>
                  <a:gd name="connsiteY7" fmla="*/ 2692400 h 3530600"/>
                  <a:gd name="connsiteX8" fmla="*/ 1041400 w 12153900"/>
                  <a:gd name="connsiteY8" fmla="*/ 1435100 h 3530600"/>
                  <a:gd name="connsiteX9" fmla="*/ 1130300 w 12153900"/>
                  <a:gd name="connsiteY9" fmla="*/ 1612900 h 3530600"/>
                  <a:gd name="connsiteX10" fmla="*/ 1193800 w 12153900"/>
                  <a:gd name="connsiteY10" fmla="*/ 2286000 h 3530600"/>
                  <a:gd name="connsiteX11" fmla="*/ 1282700 w 12153900"/>
                  <a:gd name="connsiteY11" fmla="*/ 2133600 h 3530600"/>
                  <a:gd name="connsiteX12" fmla="*/ 1308100 w 12153900"/>
                  <a:gd name="connsiteY12" fmla="*/ 1968500 h 3530600"/>
                  <a:gd name="connsiteX13" fmla="*/ 1473200 w 12153900"/>
                  <a:gd name="connsiteY13" fmla="*/ 3009900 h 3530600"/>
                  <a:gd name="connsiteX14" fmla="*/ 1574800 w 12153900"/>
                  <a:gd name="connsiteY14" fmla="*/ 2400300 h 3530600"/>
                  <a:gd name="connsiteX15" fmla="*/ 1714500 w 12153900"/>
                  <a:gd name="connsiteY15" fmla="*/ 3124200 h 3530600"/>
                  <a:gd name="connsiteX16" fmla="*/ 1917700 w 12153900"/>
                  <a:gd name="connsiteY16" fmla="*/ 1778000 h 3530600"/>
                  <a:gd name="connsiteX17" fmla="*/ 2044700 w 12153900"/>
                  <a:gd name="connsiteY17" fmla="*/ 2298700 h 3530600"/>
                  <a:gd name="connsiteX18" fmla="*/ 2146300 w 12153900"/>
                  <a:gd name="connsiteY18" fmla="*/ 2374900 h 3530600"/>
                  <a:gd name="connsiteX19" fmla="*/ 2286000 w 12153900"/>
                  <a:gd name="connsiteY19" fmla="*/ 1193800 h 3530600"/>
                  <a:gd name="connsiteX20" fmla="*/ 2349500 w 12153900"/>
                  <a:gd name="connsiteY20" fmla="*/ 723900 h 3530600"/>
                  <a:gd name="connsiteX21" fmla="*/ 2514600 w 12153900"/>
                  <a:gd name="connsiteY21" fmla="*/ 1409700 h 3530600"/>
                  <a:gd name="connsiteX22" fmla="*/ 2578100 w 12153900"/>
                  <a:gd name="connsiteY22" fmla="*/ 1955800 h 3530600"/>
                  <a:gd name="connsiteX23" fmla="*/ 2755900 w 12153900"/>
                  <a:gd name="connsiteY23" fmla="*/ 3022600 h 3530600"/>
                  <a:gd name="connsiteX24" fmla="*/ 2882900 w 12153900"/>
                  <a:gd name="connsiteY24" fmla="*/ 1778000 h 3530600"/>
                  <a:gd name="connsiteX25" fmla="*/ 3124200 w 12153900"/>
                  <a:gd name="connsiteY25" fmla="*/ 1397000 h 3530600"/>
                  <a:gd name="connsiteX26" fmla="*/ 3187700 w 12153900"/>
                  <a:gd name="connsiteY26" fmla="*/ 1866900 h 3530600"/>
                  <a:gd name="connsiteX27" fmla="*/ 3327400 w 12153900"/>
                  <a:gd name="connsiteY27" fmla="*/ 2692400 h 3530600"/>
                  <a:gd name="connsiteX28" fmla="*/ 3441700 w 12153900"/>
                  <a:gd name="connsiteY28" fmla="*/ 2273300 h 3530600"/>
                  <a:gd name="connsiteX29" fmla="*/ 3708400 w 12153900"/>
                  <a:gd name="connsiteY29" fmla="*/ 1130300 h 3530600"/>
                  <a:gd name="connsiteX30" fmla="*/ 3848100 w 12153900"/>
                  <a:gd name="connsiteY30" fmla="*/ 2578100 h 3530600"/>
                  <a:gd name="connsiteX31" fmla="*/ 4025900 w 12153900"/>
                  <a:gd name="connsiteY31" fmla="*/ 2222500 h 3530600"/>
                  <a:gd name="connsiteX32" fmla="*/ 4140200 w 12153900"/>
                  <a:gd name="connsiteY32" fmla="*/ 2743200 h 3530600"/>
                  <a:gd name="connsiteX33" fmla="*/ 4229100 w 12153900"/>
                  <a:gd name="connsiteY33" fmla="*/ 2463800 h 3530600"/>
                  <a:gd name="connsiteX34" fmla="*/ 4305300 w 12153900"/>
                  <a:gd name="connsiteY34" fmla="*/ 2451100 h 3530600"/>
                  <a:gd name="connsiteX35" fmla="*/ 4381500 w 12153900"/>
                  <a:gd name="connsiteY35" fmla="*/ 2705100 h 3530600"/>
                  <a:gd name="connsiteX36" fmla="*/ 4533900 w 12153900"/>
                  <a:gd name="connsiteY36" fmla="*/ 2070100 h 3530600"/>
                  <a:gd name="connsiteX37" fmla="*/ 4711700 w 12153900"/>
                  <a:gd name="connsiteY37" fmla="*/ 2616200 h 3530600"/>
                  <a:gd name="connsiteX38" fmla="*/ 4775200 w 12153900"/>
                  <a:gd name="connsiteY38" fmla="*/ 2413000 h 3530600"/>
                  <a:gd name="connsiteX39" fmla="*/ 4914900 w 12153900"/>
                  <a:gd name="connsiteY39" fmla="*/ 355600 h 3530600"/>
                  <a:gd name="connsiteX40" fmla="*/ 4978400 w 12153900"/>
                  <a:gd name="connsiteY40" fmla="*/ 165100 h 3530600"/>
                  <a:gd name="connsiteX41" fmla="*/ 5105400 w 12153900"/>
                  <a:gd name="connsiteY41" fmla="*/ 457200 h 3530600"/>
                  <a:gd name="connsiteX42" fmla="*/ 5257800 w 12153900"/>
                  <a:gd name="connsiteY42" fmla="*/ 1828800 h 3530600"/>
                  <a:gd name="connsiteX43" fmla="*/ 5372100 w 12153900"/>
                  <a:gd name="connsiteY43" fmla="*/ 3505200 h 3530600"/>
                  <a:gd name="connsiteX44" fmla="*/ 5638800 w 12153900"/>
                  <a:gd name="connsiteY44" fmla="*/ 1536700 h 3530600"/>
                  <a:gd name="connsiteX45" fmla="*/ 5727700 w 12153900"/>
                  <a:gd name="connsiteY45" fmla="*/ 1562100 h 3530600"/>
                  <a:gd name="connsiteX46" fmla="*/ 5765800 w 12153900"/>
                  <a:gd name="connsiteY46" fmla="*/ 1117600 h 3530600"/>
                  <a:gd name="connsiteX47" fmla="*/ 5918200 w 12153900"/>
                  <a:gd name="connsiteY47" fmla="*/ 2641600 h 3530600"/>
                  <a:gd name="connsiteX48" fmla="*/ 6007100 w 12153900"/>
                  <a:gd name="connsiteY48" fmla="*/ 2387600 h 3530600"/>
                  <a:gd name="connsiteX49" fmla="*/ 6108700 w 12153900"/>
                  <a:gd name="connsiteY49" fmla="*/ 2222500 h 3530600"/>
                  <a:gd name="connsiteX50" fmla="*/ 6197600 w 12153900"/>
                  <a:gd name="connsiteY50" fmla="*/ 2286000 h 3530600"/>
                  <a:gd name="connsiteX51" fmla="*/ 6350000 w 12153900"/>
                  <a:gd name="connsiteY51" fmla="*/ 1600200 h 3530600"/>
                  <a:gd name="connsiteX52" fmla="*/ 6527800 w 12153900"/>
                  <a:gd name="connsiteY52" fmla="*/ 2667000 h 3530600"/>
                  <a:gd name="connsiteX53" fmla="*/ 6604000 w 12153900"/>
                  <a:gd name="connsiteY53" fmla="*/ 2400300 h 3530600"/>
                  <a:gd name="connsiteX54" fmla="*/ 6705600 w 12153900"/>
                  <a:gd name="connsiteY54" fmla="*/ 2514600 h 3530600"/>
                  <a:gd name="connsiteX55" fmla="*/ 6858000 w 12153900"/>
                  <a:gd name="connsiteY55" fmla="*/ 1841500 h 3530600"/>
                  <a:gd name="connsiteX56" fmla="*/ 7010400 w 12153900"/>
                  <a:gd name="connsiteY56" fmla="*/ 2336800 h 3530600"/>
                  <a:gd name="connsiteX57" fmla="*/ 7073900 w 12153900"/>
                  <a:gd name="connsiteY57" fmla="*/ 2120900 h 3530600"/>
                  <a:gd name="connsiteX58" fmla="*/ 7150100 w 12153900"/>
                  <a:gd name="connsiteY58" fmla="*/ 2108200 h 3530600"/>
                  <a:gd name="connsiteX59" fmla="*/ 7264400 w 12153900"/>
                  <a:gd name="connsiteY59" fmla="*/ 2794000 h 3530600"/>
                  <a:gd name="connsiteX60" fmla="*/ 7404100 w 12153900"/>
                  <a:gd name="connsiteY60" fmla="*/ 2806700 h 3530600"/>
                  <a:gd name="connsiteX61" fmla="*/ 7442200 w 12153900"/>
                  <a:gd name="connsiteY61" fmla="*/ 2705100 h 3530600"/>
                  <a:gd name="connsiteX62" fmla="*/ 7480300 w 12153900"/>
                  <a:gd name="connsiteY62" fmla="*/ 2857500 h 3530600"/>
                  <a:gd name="connsiteX63" fmla="*/ 7581900 w 12153900"/>
                  <a:gd name="connsiteY63" fmla="*/ 2971800 h 3530600"/>
                  <a:gd name="connsiteX64" fmla="*/ 7785100 w 12153900"/>
                  <a:gd name="connsiteY64" fmla="*/ 444500 h 3530600"/>
                  <a:gd name="connsiteX65" fmla="*/ 7886700 w 12153900"/>
                  <a:gd name="connsiteY65" fmla="*/ 495300 h 3530600"/>
                  <a:gd name="connsiteX66" fmla="*/ 7975600 w 12153900"/>
                  <a:gd name="connsiteY66" fmla="*/ 1117600 h 3530600"/>
                  <a:gd name="connsiteX67" fmla="*/ 8216900 w 12153900"/>
                  <a:gd name="connsiteY67" fmla="*/ 2857500 h 3530600"/>
                  <a:gd name="connsiteX68" fmla="*/ 8369300 w 12153900"/>
                  <a:gd name="connsiteY68" fmla="*/ 1778000 h 3530600"/>
                  <a:gd name="connsiteX69" fmla="*/ 8458200 w 12153900"/>
                  <a:gd name="connsiteY69" fmla="*/ 2247900 h 3530600"/>
                  <a:gd name="connsiteX70" fmla="*/ 8559800 w 12153900"/>
                  <a:gd name="connsiteY70" fmla="*/ 1854200 h 3530600"/>
                  <a:gd name="connsiteX71" fmla="*/ 8610600 w 12153900"/>
                  <a:gd name="connsiteY71" fmla="*/ 1422400 h 3530600"/>
                  <a:gd name="connsiteX72" fmla="*/ 8674100 w 12153900"/>
                  <a:gd name="connsiteY72" fmla="*/ 2362200 h 3530600"/>
                  <a:gd name="connsiteX73" fmla="*/ 8788400 w 12153900"/>
                  <a:gd name="connsiteY73" fmla="*/ 2692400 h 3530600"/>
                  <a:gd name="connsiteX74" fmla="*/ 8877300 w 12153900"/>
                  <a:gd name="connsiteY74" fmla="*/ 2133600 h 3530600"/>
                  <a:gd name="connsiteX75" fmla="*/ 9004300 w 12153900"/>
                  <a:gd name="connsiteY75" fmla="*/ 2311400 h 3530600"/>
                  <a:gd name="connsiteX76" fmla="*/ 9156700 w 12153900"/>
                  <a:gd name="connsiteY76" fmla="*/ 1422400 h 3530600"/>
                  <a:gd name="connsiteX77" fmla="*/ 9296400 w 12153900"/>
                  <a:gd name="connsiteY77" fmla="*/ 2336800 h 3530600"/>
                  <a:gd name="connsiteX78" fmla="*/ 9347200 w 12153900"/>
                  <a:gd name="connsiteY78" fmla="*/ 2209800 h 3530600"/>
                  <a:gd name="connsiteX79" fmla="*/ 9385300 w 12153900"/>
                  <a:gd name="connsiteY79" fmla="*/ 2336800 h 3530600"/>
                  <a:gd name="connsiteX80" fmla="*/ 9423400 w 12153900"/>
                  <a:gd name="connsiteY80" fmla="*/ 2197100 h 3530600"/>
                  <a:gd name="connsiteX81" fmla="*/ 9575800 w 12153900"/>
                  <a:gd name="connsiteY81" fmla="*/ 2730500 h 3530600"/>
                  <a:gd name="connsiteX82" fmla="*/ 9626600 w 12153900"/>
                  <a:gd name="connsiteY82" fmla="*/ 2565400 h 3530600"/>
                  <a:gd name="connsiteX83" fmla="*/ 9740900 w 12153900"/>
                  <a:gd name="connsiteY83" fmla="*/ 2324100 h 3530600"/>
                  <a:gd name="connsiteX84" fmla="*/ 9791700 w 12153900"/>
                  <a:gd name="connsiteY84" fmla="*/ 2527300 h 3530600"/>
                  <a:gd name="connsiteX85" fmla="*/ 9880600 w 12153900"/>
                  <a:gd name="connsiteY85" fmla="*/ 2349500 h 3530600"/>
                  <a:gd name="connsiteX86" fmla="*/ 9982200 w 12153900"/>
                  <a:gd name="connsiteY86" fmla="*/ 2082800 h 3530600"/>
                  <a:gd name="connsiteX87" fmla="*/ 10147300 w 12153900"/>
                  <a:gd name="connsiteY87" fmla="*/ 2349500 h 3530600"/>
                  <a:gd name="connsiteX88" fmla="*/ 10299700 w 12153900"/>
                  <a:gd name="connsiteY88" fmla="*/ 2501900 h 3530600"/>
                  <a:gd name="connsiteX89" fmla="*/ 10528300 w 12153900"/>
                  <a:gd name="connsiteY89" fmla="*/ 2768600 h 3530600"/>
                  <a:gd name="connsiteX90" fmla="*/ 10744200 w 12153900"/>
                  <a:gd name="connsiteY90" fmla="*/ 977900 h 3530600"/>
                  <a:gd name="connsiteX91" fmla="*/ 10782300 w 12153900"/>
                  <a:gd name="connsiteY91" fmla="*/ 0 h 3530600"/>
                  <a:gd name="connsiteX92" fmla="*/ 10845800 w 12153900"/>
                  <a:gd name="connsiteY92" fmla="*/ 406400 h 3530600"/>
                  <a:gd name="connsiteX93" fmla="*/ 10896600 w 12153900"/>
                  <a:gd name="connsiteY93" fmla="*/ 12700 h 3530600"/>
                  <a:gd name="connsiteX94" fmla="*/ 10998200 w 12153900"/>
                  <a:gd name="connsiteY94" fmla="*/ 787400 h 3530600"/>
                  <a:gd name="connsiteX95" fmla="*/ 11201400 w 12153900"/>
                  <a:gd name="connsiteY95" fmla="*/ 3124200 h 3530600"/>
                  <a:gd name="connsiteX96" fmla="*/ 11328400 w 12153900"/>
                  <a:gd name="connsiteY96" fmla="*/ 2171700 h 3530600"/>
                  <a:gd name="connsiteX97" fmla="*/ 11442700 w 12153900"/>
                  <a:gd name="connsiteY97" fmla="*/ 1968500 h 3530600"/>
                  <a:gd name="connsiteX98" fmla="*/ 11493500 w 12153900"/>
                  <a:gd name="connsiteY98" fmla="*/ 2019300 h 3530600"/>
                  <a:gd name="connsiteX99" fmla="*/ 11531600 w 12153900"/>
                  <a:gd name="connsiteY99" fmla="*/ 1308100 h 3530600"/>
                  <a:gd name="connsiteX100" fmla="*/ 11633200 w 12153900"/>
                  <a:gd name="connsiteY100" fmla="*/ 1447800 h 3530600"/>
                  <a:gd name="connsiteX101" fmla="*/ 11760200 w 12153900"/>
                  <a:gd name="connsiteY101" fmla="*/ 2717800 h 3530600"/>
                  <a:gd name="connsiteX102" fmla="*/ 11874500 w 12153900"/>
                  <a:gd name="connsiteY102" fmla="*/ 2438400 h 3530600"/>
                  <a:gd name="connsiteX103" fmla="*/ 11938000 w 12153900"/>
                  <a:gd name="connsiteY103" fmla="*/ 2781300 h 3530600"/>
                  <a:gd name="connsiteX104" fmla="*/ 12153900 w 12153900"/>
                  <a:gd name="connsiteY104" fmla="*/ 1778000 h 3530600"/>
                  <a:gd name="connsiteX0" fmla="*/ 0 w 12153900"/>
                  <a:gd name="connsiteY0" fmla="*/ 1536700 h 3530600"/>
                  <a:gd name="connsiteX1" fmla="*/ 76200 w 12153900"/>
                  <a:gd name="connsiteY1" fmla="*/ 1943100 h 3530600"/>
                  <a:gd name="connsiteX2" fmla="*/ 139700 w 12153900"/>
                  <a:gd name="connsiteY2" fmla="*/ 1485900 h 3530600"/>
                  <a:gd name="connsiteX3" fmla="*/ 317500 w 12153900"/>
                  <a:gd name="connsiteY3" fmla="*/ 3530600 h 3530600"/>
                  <a:gd name="connsiteX4" fmla="*/ 495300 w 12153900"/>
                  <a:gd name="connsiteY4" fmla="*/ 1676400 h 3530600"/>
                  <a:gd name="connsiteX5" fmla="*/ 584200 w 12153900"/>
                  <a:gd name="connsiteY5" fmla="*/ 2324100 h 3530600"/>
                  <a:gd name="connsiteX6" fmla="*/ 736600 w 12153900"/>
                  <a:gd name="connsiteY6" fmla="*/ 952500 h 3530600"/>
                  <a:gd name="connsiteX7" fmla="*/ 914400 w 12153900"/>
                  <a:gd name="connsiteY7" fmla="*/ 2692400 h 3530600"/>
                  <a:gd name="connsiteX8" fmla="*/ 1041400 w 12153900"/>
                  <a:gd name="connsiteY8" fmla="*/ 1435100 h 3530600"/>
                  <a:gd name="connsiteX9" fmla="*/ 1130300 w 12153900"/>
                  <a:gd name="connsiteY9" fmla="*/ 1612900 h 3530600"/>
                  <a:gd name="connsiteX10" fmla="*/ 1193800 w 12153900"/>
                  <a:gd name="connsiteY10" fmla="*/ 2286000 h 3530600"/>
                  <a:gd name="connsiteX11" fmla="*/ 1282700 w 12153900"/>
                  <a:gd name="connsiteY11" fmla="*/ 2133600 h 3530600"/>
                  <a:gd name="connsiteX12" fmla="*/ 1308100 w 12153900"/>
                  <a:gd name="connsiteY12" fmla="*/ 1968500 h 3530600"/>
                  <a:gd name="connsiteX13" fmla="*/ 1473200 w 12153900"/>
                  <a:gd name="connsiteY13" fmla="*/ 3009900 h 3530600"/>
                  <a:gd name="connsiteX14" fmla="*/ 1574800 w 12153900"/>
                  <a:gd name="connsiteY14" fmla="*/ 2400300 h 3530600"/>
                  <a:gd name="connsiteX15" fmla="*/ 1714500 w 12153900"/>
                  <a:gd name="connsiteY15" fmla="*/ 3124200 h 3530600"/>
                  <a:gd name="connsiteX16" fmla="*/ 1917700 w 12153900"/>
                  <a:gd name="connsiteY16" fmla="*/ 1778000 h 3530600"/>
                  <a:gd name="connsiteX17" fmla="*/ 2044700 w 12153900"/>
                  <a:gd name="connsiteY17" fmla="*/ 2298700 h 3530600"/>
                  <a:gd name="connsiteX18" fmla="*/ 2146300 w 12153900"/>
                  <a:gd name="connsiteY18" fmla="*/ 2374900 h 3530600"/>
                  <a:gd name="connsiteX19" fmla="*/ 2286000 w 12153900"/>
                  <a:gd name="connsiteY19" fmla="*/ 1193800 h 3530600"/>
                  <a:gd name="connsiteX20" fmla="*/ 2349500 w 12153900"/>
                  <a:gd name="connsiteY20" fmla="*/ 723900 h 3530600"/>
                  <a:gd name="connsiteX21" fmla="*/ 2514600 w 12153900"/>
                  <a:gd name="connsiteY21" fmla="*/ 1409700 h 3530600"/>
                  <a:gd name="connsiteX22" fmla="*/ 2578100 w 12153900"/>
                  <a:gd name="connsiteY22" fmla="*/ 1955800 h 3530600"/>
                  <a:gd name="connsiteX23" fmla="*/ 2755900 w 12153900"/>
                  <a:gd name="connsiteY23" fmla="*/ 3022600 h 3530600"/>
                  <a:gd name="connsiteX24" fmla="*/ 2882900 w 12153900"/>
                  <a:gd name="connsiteY24" fmla="*/ 1778000 h 3530600"/>
                  <a:gd name="connsiteX25" fmla="*/ 3124200 w 12153900"/>
                  <a:gd name="connsiteY25" fmla="*/ 1397000 h 3530600"/>
                  <a:gd name="connsiteX26" fmla="*/ 3187700 w 12153900"/>
                  <a:gd name="connsiteY26" fmla="*/ 1866900 h 3530600"/>
                  <a:gd name="connsiteX27" fmla="*/ 3327400 w 12153900"/>
                  <a:gd name="connsiteY27" fmla="*/ 2692400 h 3530600"/>
                  <a:gd name="connsiteX28" fmla="*/ 3441700 w 12153900"/>
                  <a:gd name="connsiteY28" fmla="*/ 2273300 h 3530600"/>
                  <a:gd name="connsiteX29" fmla="*/ 3708400 w 12153900"/>
                  <a:gd name="connsiteY29" fmla="*/ 1130300 h 3530600"/>
                  <a:gd name="connsiteX30" fmla="*/ 3848100 w 12153900"/>
                  <a:gd name="connsiteY30" fmla="*/ 2578100 h 3530600"/>
                  <a:gd name="connsiteX31" fmla="*/ 4025900 w 12153900"/>
                  <a:gd name="connsiteY31" fmla="*/ 2222500 h 3530600"/>
                  <a:gd name="connsiteX32" fmla="*/ 4140200 w 12153900"/>
                  <a:gd name="connsiteY32" fmla="*/ 2743200 h 3530600"/>
                  <a:gd name="connsiteX33" fmla="*/ 4229100 w 12153900"/>
                  <a:gd name="connsiteY33" fmla="*/ 2463800 h 3530600"/>
                  <a:gd name="connsiteX34" fmla="*/ 4305300 w 12153900"/>
                  <a:gd name="connsiteY34" fmla="*/ 2451100 h 3530600"/>
                  <a:gd name="connsiteX35" fmla="*/ 4381500 w 12153900"/>
                  <a:gd name="connsiteY35" fmla="*/ 2705100 h 3530600"/>
                  <a:gd name="connsiteX36" fmla="*/ 4533900 w 12153900"/>
                  <a:gd name="connsiteY36" fmla="*/ 2070100 h 3530600"/>
                  <a:gd name="connsiteX37" fmla="*/ 4711700 w 12153900"/>
                  <a:gd name="connsiteY37" fmla="*/ 2616200 h 3530600"/>
                  <a:gd name="connsiteX38" fmla="*/ 4775200 w 12153900"/>
                  <a:gd name="connsiteY38" fmla="*/ 2413000 h 3530600"/>
                  <a:gd name="connsiteX39" fmla="*/ 4914900 w 12153900"/>
                  <a:gd name="connsiteY39" fmla="*/ 355600 h 3530600"/>
                  <a:gd name="connsiteX40" fmla="*/ 4978400 w 12153900"/>
                  <a:gd name="connsiteY40" fmla="*/ 165100 h 3530600"/>
                  <a:gd name="connsiteX41" fmla="*/ 5105400 w 12153900"/>
                  <a:gd name="connsiteY41" fmla="*/ 457200 h 3530600"/>
                  <a:gd name="connsiteX42" fmla="*/ 5257800 w 12153900"/>
                  <a:gd name="connsiteY42" fmla="*/ 1828800 h 3530600"/>
                  <a:gd name="connsiteX43" fmla="*/ 5372100 w 12153900"/>
                  <a:gd name="connsiteY43" fmla="*/ 3505200 h 3530600"/>
                  <a:gd name="connsiteX44" fmla="*/ 5638800 w 12153900"/>
                  <a:gd name="connsiteY44" fmla="*/ 1536700 h 3530600"/>
                  <a:gd name="connsiteX45" fmla="*/ 5727700 w 12153900"/>
                  <a:gd name="connsiteY45" fmla="*/ 1562100 h 3530600"/>
                  <a:gd name="connsiteX46" fmla="*/ 5765800 w 12153900"/>
                  <a:gd name="connsiteY46" fmla="*/ 1117600 h 3530600"/>
                  <a:gd name="connsiteX47" fmla="*/ 5918200 w 12153900"/>
                  <a:gd name="connsiteY47" fmla="*/ 2641600 h 3530600"/>
                  <a:gd name="connsiteX48" fmla="*/ 6007100 w 12153900"/>
                  <a:gd name="connsiteY48" fmla="*/ 2387600 h 3530600"/>
                  <a:gd name="connsiteX49" fmla="*/ 6108700 w 12153900"/>
                  <a:gd name="connsiteY49" fmla="*/ 2222500 h 3530600"/>
                  <a:gd name="connsiteX50" fmla="*/ 6197600 w 12153900"/>
                  <a:gd name="connsiteY50" fmla="*/ 2286000 h 3530600"/>
                  <a:gd name="connsiteX51" fmla="*/ 6350000 w 12153900"/>
                  <a:gd name="connsiteY51" fmla="*/ 1600200 h 3530600"/>
                  <a:gd name="connsiteX52" fmla="*/ 6527800 w 12153900"/>
                  <a:gd name="connsiteY52" fmla="*/ 2667000 h 3530600"/>
                  <a:gd name="connsiteX53" fmla="*/ 6604000 w 12153900"/>
                  <a:gd name="connsiteY53" fmla="*/ 2400300 h 3530600"/>
                  <a:gd name="connsiteX54" fmla="*/ 6705600 w 12153900"/>
                  <a:gd name="connsiteY54" fmla="*/ 2514600 h 3530600"/>
                  <a:gd name="connsiteX55" fmla="*/ 6858000 w 12153900"/>
                  <a:gd name="connsiteY55" fmla="*/ 1841500 h 3530600"/>
                  <a:gd name="connsiteX56" fmla="*/ 7010400 w 12153900"/>
                  <a:gd name="connsiteY56" fmla="*/ 2336800 h 3530600"/>
                  <a:gd name="connsiteX57" fmla="*/ 7073900 w 12153900"/>
                  <a:gd name="connsiteY57" fmla="*/ 2120900 h 3530600"/>
                  <a:gd name="connsiteX58" fmla="*/ 7150100 w 12153900"/>
                  <a:gd name="connsiteY58" fmla="*/ 2108200 h 3530600"/>
                  <a:gd name="connsiteX59" fmla="*/ 7264400 w 12153900"/>
                  <a:gd name="connsiteY59" fmla="*/ 2794000 h 3530600"/>
                  <a:gd name="connsiteX60" fmla="*/ 7404100 w 12153900"/>
                  <a:gd name="connsiteY60" fmla="*/ 2806700 h 3530600"/>
                  <a:gd name="connsiteX61" fmla="*/ 7442200 w 12153900"/>
                  <a:gd name="connsiteY61" fmla="*/ 2705100 h 3530600"/>
                  <a:gd name="connsiteX62" fmla="*/ 7480300 w 12153900"/>
                  <a:gd name="connsiteY62" fmla="*/ 2857500 h 3530600"/>
                  <a:gd name="connsiteX63" fmla="*/ 7581900 w 12153900"/>
                  <a:gd name="connsiteY63" fmla="*/ 2971800 h 3530600"/>
                  <a:gd name="connsiteX64" fmla="*/ 7785100 w 12153900"/>
                  <a:gd name="connsiteY64" fmla="*/ 444500 h 3530600"/>
                  <a:gd name="connsiteX65" fmla="*/ 7886700 w 12153900"/>
                  <a:gd name="connsiteY65" fmla="*/ 495300 h 3530600"/>
                  <a:gd name="connsiteX66" fmla="*/ 7975600 w 12153900"/>
                  <a:gd name="connsiteY66" fmla="*/ 1117600 h 3530600"/>
                  <a:gd name="connsiteX67" fmla="*/ 8216900 w 12153900"/>
                  <a:gd name="connsiteY67" fmla="*/ 2857500 h 3530600"/>
                  <a:gd name="connsiteX68" fmla="*/ 8369300 w 12153900"/>
                  <a:gd name="connsiteY68" fmla="*/ 1778000 h 3530600"/>
                  <a:gd name="connsiteX69" fmla="*/ 8458200 w 12153900"/>
                  <a:gd name="connsiteY69" fmla="*/ 2247900 h 3530600"/>
                  <a:gd name="connsiteX70" fmla="*/ 8559800 w 12153900"/>
                  <a:gd name="connsiteY70" fmla="*/ 1854200 h 3530600"/>
                  <a:gd name="connsiteX71" fmla="*/ 8610600 w 12153900"/>
                  <a:gd name="connsiteY71" fmla="*/ 1422400 h 3530600"/>
                  <a:gd name="connsiteX72" fmla="*/ 8674100 w 12153900"/>
                  <a:gd name="connsiteY72" fmla="*/ 2362200 h 3530600"/>
                  <a:gd name="connsiteX73" fmla="*/ 8788400 w 12153900"/>
                  <a:gd name="connsiteY73" fmla="*/ 2692400 h 3530600"/>
                  <a:gd name="connsiteX74" fmla="*/ 8877300 w 12153900"/>
                  <a:gd name="connsiteY74" fmla="*/ 2133600 h 3530600"/>
                  <a:gd name="connsiteX75" fmla="*/ 9004300 w 12153900"/>
                  <a:gd name="connsiteY75" fmla="*/ 2311400 h 3530600"/>
                  <a:gd name="connsiteX76" fmla="*/ 9156700 w 12153900"/>
                  <a:gd name="connsiteY76" fmla="*/ 1422400 h 3530600"/>
                  <a:gd name="connsiteX77" fmla="*/ 9296400 w 12153900"/>
                  <a:gd name="connsiteY77" fmla="*/ 2336800 h 3530600"/>
                  <a:gd name="connsiteX78" fmla="*/ 9347200 w 12153900"/>
                  <a:gd name="connsiteY78" fmla="*/ 2209800 h 3530600"/>
                  <a:gd name="connsiteX79" fmla="*/ 9385300 w 12153900"/>
                  <a:gd name="connsiteY79" fmla="*/ 2336800 h 3530600"/>
                  <a:gd name="connsiteX80" fmla="*/ 9423400 w 12153900"/>
                  <a:gd name="connsiteY80" fmla="*/ 2197100 h 3530600"/>
                  <a:gd name="connsiteX81" fmla="*/ 9575800 w 12153900"/>
                  <a:gd name="connsiteY81" fmla="*/ 2730500 h 3530600"/>
                  <a:gd name="connsiteX82" fmla="*/ 9626600 w 12153900"/>
                  <a:gd name="connsiteY82" fmla="*/ 2565400 h 3530600"/>
                  <a:gd name="connsiteX83" fmla="*/ 9740900 w 12153900"/>
                  <a:gd name="connsiteY83" fmla="*/ 2324100 h 3530600"/>
                  <a:gd name="connsiteX84" fmla="*/ 9791700 w 12153900"/>
                  <a:gd name="connsiteY84" fmla="*/ 2527300 h 3530600"/>
                  <a:gd name="connsiteX85" fmla="*/ 9880600 w 12153900"/>
                  <a:gd name="connsiteY85" fmla="*/ 2349500 h 3530600"/>
                  <a:gd name="connsiteX86" fmla="*/ 9982200 w 12153900"/>
                  <a:gd name="connsiteY86" fmla="*/ 2082800 h 3530600"/>
                  <a:gd name="connsiteX87" fmla="*/ 10147300 w 12153900"/>
                  <a:gd name="connsiteY87" fmla="*/ 2349500 h 3530600"/>
                  <a:gd name="connsiteX88" fmla="*/ 10299700 w 12153900"/>
                  <a:gd name="connsiteY88" fmla="*/ 2501900 h 3530600"/>
                  <a:gd name="connsiteX89" fmla="*/ 10528300 w 12153900"/>
                  <a:gd name="connsiteY89" fmla="*/ 2768600 h 3530600"/>
                  <a:gd name="connsiteX90" fmla="*/ 10744200 w 12153900"/>
                  <a:gd name="connsiteY90" fmla="*/ 977900 h 3530600"/>
                  <a:gd name="connsiteX91" fmla="*/ 10782300 w 12153900"/>
                  <a:gd name="connsiteY91" fmla="*/ 0 h 3530600"/>
                  <a:gd name="connsiteX92" fmla="*/ 10896600 w 12153900"/>
                  <a:gd name="connsiteY92" fmla="*/ 12700 h 3530600"/>
                  <a:gd name="connsiteX93" fmla="*/ 10998200 w 12153900"/>
                  <a:gd name="connsiteY93" fmla="*/ 787400 h 3530600"/>
                  <a:gd name="connsiteX94" fmla="*/ 11201400 w 12153900"/>
                  <a:gd name="connsiteY94" fmla="*/ 3124200 h 3530600"/>
                  <a:gd name="connsiteX95" fmla="*/ 11328400 w 12153900"/>
                  <a:gd name="connsiteY95" fmla="*/ 2171700 h 3530600"/>
                  <a:gd name="connsiteX96" fmla="*/ 11442700 w 12153900"/>
                  <a:gd name="connsiteY96" fmla="*/ 1968500 h 3530600"/>
                  <a:gd name="connsiteX97" fmla="*/ 11493500 w 12153900"/>
                  <a:gd name="connsiteY97" fmla="*/ 2019300 h 3530600"/>
                  <a:gd name="connsiteX98" fmla="*/ 11531600 w 12153900"/>
                  <a:gd name="connsiteY98" fmla="*/ 1308100 h 3530600"/>
                  <a:gd name="connsiteX99" fmla="*/ 11633200 w 12153900"/>
                  <a:gd name="connsiteY99" fmla="*/ 1447800 h 3530600"/>
                  <a:gd name="connsiteX100" fmla="*/ 11760200 w 12153900"/>
                  <a:gd name="connsiteY100" fmla="*/ 2717800 h 3530600"/>
                  <a:gd name="connsiteX101" fmla="*/ 11874500 w 12153900"/>
                  <a:gd name="connsiteY101" fmla="*/ 2438400 h 3530600"/>
                  <a:gd name="connsiteX102" fmla="*/ 11938000 w 12153900"/>
                  <a:gd name="connsiteY102" fmla="*/ 2781300 h 3530600"/>
                  <a:gd name="connsiteX103" fmla="*/ 12153900 w 12153900"/>
                  <a:gd name="connsiteY103" fmla="*/ 1778000 h 3530600"/>
                  <a:gd name="connsiteX0" fmla="*/ 0 w 12153900"/>
                  <a:gd name="connsiteY0" fmla="*/ 1536700 h 3530600"/>
                  <a:gd name="connsiteX1" fmla="*/ 76200 w 12153900"/>
                  <a:gd name="connsiteY1" fmla="*/ 1943100 h 3530600"/>
                  <a:gd name="connsiteX2" fmla="*/ 139700 w 12153900"/>
                  <a:gd name="connsiteY2" fmla="*/ 1485900 h 3530600"/>
                  <a:gd name="connsiteX3" fmla="*/ 317500 w 12153900"/>
                  <a:gd name="connsiteY3" fmla="*/ 3530600 h 3530600"/>
                  <a:gd name="connsiteX4" fmla="*/ 495300 w 12153900"/>
                  <a:gd name="connsiteY4" fmla="*/ 1676400 h 3530600"/>
                  <a:gd name="connsiteX5" fmla="*/ 584200 w 12153900"/>
                  <a:gd name="connsiteY5" fmla="*/ 2324100 h 3530600"/>
                  <a:gd name="connsiteX6" fmla="*/ 736600 w 12153900"/>
                  <a:gd name="connsiteY6" fmla="*/ 952500 h 3530600"/>
                  <a:gd name="connsiteX7" fmla="*/ 914400 w 12153900"/>
                  <a:gd name="connsiteY7" fmla="*/ 2692400 h 3530600"/>
                  <a:gd name="connsiteX8" fmla="*/ 1041400 w 12153900"/>
                  <a:gd name="connsiteY8" fmla="*/ 1435100 h 3530600"/>
                  <a:gd name="connsiteX9" fmla="*/ 1130300 w 12153900"/>
                  <a:gd name="connsiteY9" fmla="*/ 1612900 h 3530600"/>
                  <a:gd name="connsiteX10" fmla="*/ 1193800 w 12153900"/>
                  <a:gd name="connsiteY10" fmla="*/ 2286000 h 3530600"/>
                  <a:gd name="connsiteX11" fmla="*/ 1282700 w 12153900"/>
                  <a:gd name="connsiteY11" fmla="*/ 2133600 h 3530600"/>
                  <a:gd name="connsiteX12" fmla="*/ 1308100 w 12153900"/>
                  <a:gd name="connsiteY12" fmla="*/ 1968500 h 3530600"/>
                  <a:gd name="connsiteX13" fmla="*/ 1473200 w 12153900"/>
                  <a:gd name="connsiteY13" fmla="*/ 3009900 h 3530600"/>
                  <a:gd name="connsiteX14" fmla="*/ 1574800 w 12153900"/>
                  <a:gd name="connsiteY14" fmla="*/ 2400300 h 3530600"/>
                  <a:gd name="connsiteX15" fmla="*/ 1714500 w 12153900"/>
                  <a:gd name="connsiteY15" fmla="*/ 3124200 h 3530600"/>
                  <a:gd name="connsiteX16" fmla="*/ 1917700 w 12153900"/>
                  <a:gd name="connsiteY16" fmla="*/ 1778000 h 3530600"/>
                  <a:gd name="connsiteX17" fmla="*/ 2044700 w 12153900"/>
                  <a:gd name="connsiteY17" fmla="*/ 2298700 h 3530600"/>
                  <a:gd name="connsiteX18" fmla="*/ 2146300 w 12153900"/>
                  <a:gd name="connsiteY18" fmla="*/ 2374900 h 3530600"/>
                  <a:gd name="connsiteX19" fmla="*/ 2286000 w 12153900"/>
                  <a:gd name="connsiteY19" fmla="*/ 1193800 h 3530600"/>
                  <a:gd name="connsiteX20" fmla="*/ 2349500 w 12153900"/>
                  <a:gd name="connsiteY20" fmla="*/ 723900 h 3530600"/>
                  <a:gd name="connsiteX21" fmla="*/ 2514600 w 12153900"/>
                  <a:gd name="connsiteY21" fmla="*/ 1409700 h 3530600"/>
                  <a:gd name="connsiteX22" fmla="*/ 2578100 w 12153900"/>
                  <a:gd name="connsiteY22" fmla="*/ 1955800 h 3530600"/>
                  <a:gd name="connsiteX23" fmla="*/ 2755900 w 12153900"/>
                  <a:gd name="connsiteY23" fmla="*/ 3022600 h 3530600"/>
                  <a:gd name="connsiteX24" fmla="*/ 2882900 w 12153900"/>
                  <a:gd name="connsiteY24" fmla="*/ 1778000 h 3530600"/>
                  <a:gd name="connsiteX25" fmla="*/ 3124200 w 12153900"/>
                  <a:gd name="connsiteY25" fmla="*/ 1397000 h 3530600"/>
                  <a:gd name="connsiteX26" fmla="*/ 3187700 w 12153900"/>
                  <a:gd name="connsiteY26" fmla="*/ 1866900 h 3530600"/>
                  <a:gd name="connsiteX27" fmla="*/ 3327400 w 12153900"/>
                  <a:gd name="connsiteY27" fmla="*/ 2692400 h 3530600"/>
                  <a:gd name="connsiteX28" fmla="*/ 3441700 w 12153900"/>
                  <a:gd name="connsiteY28" fmla="*/ 2273300 h 3530600"/>
                  <a:gd name="connsiteX29" fmla="*/ 3708400 w 12153900"/>
                  <a:gd name="connsiteY29" fmla="*/ 1130300 h 3530600"/>
                  <a:gd name="connsiteX30" fmla="*/ 3848100 w 12153900"/>
                  <a:gd name="connsiteY30" fmla="*/ 2578100 h 3530600"/>
                  <a:gd name="connsiteX31" fmla="*/ 4025900 w 12153900"/>
                  <a:gd name="connsiteY31" fmla="*/ 2222500 h 3530600"/>
                  <a:gd name="connsiteX32" fmla="*/ 4140200 w 12153900"/>
                  <a:gd name="connsiteY32" fmla="*/ 2743200 h 3530600"/>
                  <a:gd name="connsiteX33" fmla="*/ 4229100 w 12153900"/>
                  <a:gd name="connsiteY33" fmla="*/ 2463800 h 3530600"/>
                  <a:gd name="connsiteX34" fmla="*/ 4305300 w 12153900"/>
                  <a:gd name="connsiteY34" fmla="*/ 2451100 h 3530600"/>
                  <a:gd name="connsiteX35" fmla="*/ 4381500 w 12153900"/>
                  <a:gd name="connsiteY35" fmla="*/ 2705100 h 3530600"/>
                  <a:gd name="connsiteX36" fmla="*/ 4533900 w 12153900"/>
                  <a:gd name="connsiteY36" fmla="*/ 2070100 h 3530600"/>
                  <a:gd name="connsiteX37" fmla="*/ 4711700 w 12153900"/>
                  <a:gd name="connsiteY37" fmla="*/ 2616200 h 3530600"/>
                  <a:gd name="connsiteX38" fmla="*/ 4775200 w 12153900"/>
                  <a:gd name="connsiteY38" fmla="*/ 2413000 h 3530600"/>
                  <a:gd name="connsiteX39" fmla="*/ 4914900 w 12153900"/>
                  <a:gd name="connsiteY39" fmla="*/ 355600 h 3530600"/>
                  <a:gd name="connsiteX40" fmla="*/ 4978400 w 12153900"/>
                  <a:gd name="connsiteY40" fmla="*/ 165100 h 3530600"/>
                  <a:gd name="connsiteX41" fmla="*/ 5105400 w 12153900"/>
                  <a:gd name="connsiteY41" fmla="*/ 457200 h 3530600"/>
                  <a:gd name="connsiteX42" fmla="*/ 5257800 w 12153900"/>
                  <a:gd name="connsiteY42" fmla="*/ 1828800 h 3530600"/>
                  <a:gd name="connsiteX43" fmla="*/ 5372100 w 12153900"/>
                  <a:gd name="connsiteY43" fmla="*/ 3505200 h 3530600"/>
                  <a:gd name="connsiteX44" fmla="*/ 5638800 w 12153900"/>
                  <a:gd name="connsiteY44" fmla="*/ 1536700 h 3530600"/>
                  <a:gd name="connsiteX45" fmla="*/ 5727700 w 12153900"/>
                  <a:gd name="connsiteY45" fmla="*/ 1562100 h 3530600"/>
                  <a:gd name="connsiteX46" fmla="*/ 5765800 w 12153900"/>
                  <a:gd name="connsiteY46" fmla="*/ 1117600 h 3530600"/>
                  <a:gd name="connsiteX47" fmla="*/ 5918200 w 12153900"/>
                  <a:gd name="connsiteY47" fmla="*/ 2641600 h 3530600"/>
                  <a:gd name="connsiteX48" fmla="*/ 6007100 w 12153900"/>
                  <a:gd name="connsiteY48" fmla="*/ 2387600 h 3530600"/>
                  <a:gd name="connsiteX49" fmla="*/ 6108700 w 12153900"/>
                  <a:gd name="connsiteY49" fmla="*/ 2222500 h 3530600"/>
                  <a:gd name="connsiteX50" fmla="*/ 6197600 w 12153900"/>
                  <a:gd name="connsiteY50" fmla="*/ 2286000 h 3530600"/>
                  <a:gd name="connsiteX51" fmla="*/ 6350000 w 12153900"/>
                  <a:gd name="connsiteY51" fmla="*/ 1600200 h 3530600"/>
                  <a:gd name="connsiteX52" fmla="*/ 6527800 w 12153900"/>
                  <a:gd name="connsiteY52" fmla="*/ 2667000 h 3530600"/>
                  <a:gd name="connsiteX53" fmla="*/ 6604000 w 12153900"/>
                  <a:gd name="connsiteY53" fmla="*/ 2400300 h 3530600"/>
                  <a:gd name="connsiteX54" fmla="*/ 6705600 w 12153900"/>
                  <a:gd name="connsiteY54" fmla="*/ 2514600 h 3530600"/>
                  <a:gd name="connsiteX55" fmla="*/ 6858000 w 12153900"/>
                  <a:gd name="connsiteY55" fmla="*/ 1841500 h 3530600"/>
                  <a:gd name="connsiteX56" fmla="*/ 7010400 w 12153900"/>
                  <a:gd name="connsiteY56" fmla="*/ 2336800 h 3530600"/>
                  <a:gd name="connsiteX57" fmla="*/ 7073900 w 12153900"/>
                  <a:gd name="connsiteY57" fmla="*/ 2120900 h 3530600"/>
                  <a:gd name="connsiteX58" fmla="*/ 7150100 w 12153900"/>
                  <a:gd name="connsiteY58" fmla="*/ 2108200 h 3530600"/>
                  <a:gd name="connsiteX59" fmla="*/ 7264400 w 12153900"/>
                  <a:gd name="connsiteY59" fmla="*/ 2794000 h 3530600"/>
                  <a:gd name="connsiteX60" fmla="*/ 7404100 w 12153900"/>
                  <a:gd name="connsiteY60" fmla="*/ 2806700 h 3530600"/>
                  <a:gd name="connsiteX61" fmla="*/ 7442200 w 12153900"/>
                  <a:gd name="connsiteY61" fmla="*/ 2705100 h 3530600"/>
                  <a:gd name="connsiteX62" fmla="*/ 7480300 w 12153900"/>
                  <a:gd name="connsiteY62" fmla="*/ 2857500 h 3530600"/>
                  <a:gd name="connsiteX63" fmla="*/ 7581900 w 12153900"/>
                  <a:gd name="connsiteY63" fmla="*/ 2971800 h 3530600"/>
                  <a:gd name="connsiteX64" fmla="*/ 7785100 w 12153900"/>
                  <a:gd name="connsiteY64" fmla="*/ 444500 h 3530600"/>
                  <a:gd name="connsiteX65" fmla="*/ 7886700 w 12153900"/>
                  <a:gd name="connsiteY65" fmla="*/ 495300 h 3530600"/>
                  <a:gd name="connsiteX66" fmla="*/ 7975600 w 12153900"/>
                  <a:gd name="connsiteY66" fmla="*/ 1117600 h 3530600"/>
                  <a:gd name="connsiteX67" fmla="*/ 8216900 w 12153900"/>
                  <a:gd name="connsiteY67" fmla="*/ 2857500 h 3530600"/>
                  <a:gd name="connsiteX68" fmla="*/ 8369300 w 12153900"/>
                  <a:gd name="connsiteY68" fmla="*/ 1778000 h 3530600"/>
                  <a:gd name="connsiteX69" fmla="*/ 8458200 w 12153900"/>
                  <a:gd name="connsiteY69" fmla="*/ 2247900 h 3530600"/>
                  <a:gd name="connsiteX70" fmla="*/ 8559800 w 12153900"/>
                  <a:gd name="connsiteY70" fmla="*/ 1854200 h 3530600"/>
                  <a:gd name="connsiteX71" fmla="*/ 8610600 w 12153900"/>
                  <a:gd name="connsiteY71" fmla="*/ 1422400 h 3530600"/>
                  <a:gd name="connsiteX72" fmla="*/ 8674100 w 12153900"/>
                  <a:gd name="connsiteY72" fmla="*/ 2362200 h 3530600"/>
                  <a:gd name="connsiteX73" fmla="*/ 8788400 w 12153900"/>
                  <a:gd name="connsiteY73" fmla="*/ 2692400 h 3530600"/>
                  <a:gd name="connsiteX74" fmla="*/ 8877300 w 12153900"/>
                  <a:gd name="connsiteY74" fmla="*/ 2133600 h 3530600"/>
                  <a:gd name="connsiteX75" fmla="*/ 9004300 w 12153900"/>
                  <a:gd name="connsiteY75" fmla="*/ 2311400 h 3530600"/>
                  <a:gd name="connsiteX76" fmla="*/ 9156700 w 12153900"/>
                  <a:gd name="connsiteY76" fmla="*/ 1422400 h 3530600"/>
                  <a:gd name="connsiteX77" fmla="*/ 9296400 w 12153900"/>
                  <a:gd name="connsiteY77" fmla="*/ 2336800 h 3530600"/>
                  <a:gd name="connsiteX78" fmla="*/ 9347200 w 12153900"/>
                  <a:gd name="connsiteY78" fmla="*/ 2209800 h 3530600"/>
                  <a:gd name="connsiteX79" fmla="*/ 9385300 w 12153900"/>
                  <a:gd name="connsiteY79" fmla="*/ 2336800 h 3530600"/>
                  <a:gd name="connsiteX80" fmla="*/ 9423400 w 12153900"/>
                  <a:gd name="connsiteY80" fmla="*/ 2197100 h 3530600"/>
                  <a:gd name="connsiteX81" fmla="*/ 9575800 w 12153900"/>
                  <a:gd name="connsiteY81" fmla="*/ 2730500 h 3530600"/>
                  <a:gd name="connsiteX82" fmla="*/ 9626600 w 12153900"/>
                  <a:gd name="connsiteY82" fmla="*/ 2565400 h 3530600"/>
                  <a:gd name="connsiteX83" fmla="*/ 9740900 w 12153900"/>
                  <a:gd name="connsiteY83" fmla="*/ 2324100 h 3530600"/>
                  <a:gd name="connsiteX84" fmla="*/ 9791700 w 12153900"/>
                  <a:gd name="connsiteY84" fmla="*/ 2527300 h 3530600"/>
                  <a:gd name="connsiteX85" fmla="*/ 9880600 w 12153900"/>
                  <a:gd name="connsiteY85" fmla="*/ 2349500 h 3530600"/>
                  <a:gd name="connsiteX86" fmla="*/ 9982200 w 12153900"/>
                  <a:gd name="connsiteY86" fmla="*/ 2082800 h 3530600"/>
                  <a:gd name="connsiteX87" fmla="*/ 10147300 w 12153900"/>
                  <a:gd name="connsiteY87" fmla="*/ 2349500 h 3530600"/>
                  <a:gd name="connsiteX88" fmla="*/ 10299700 w 12153900"/>
                  <a:gd name="connsiteY88" fmla="*/ 2501900 h 3530600"/>
                  <a:gd name="connsiteX89" fmla="*/ 10528300 w 12153900"/>
                  <a:gd name="connsiteY89" fmla="*/ 2768600 h 3530600"/>
                  <a:gd name="connsiteX90" fmla="*/ 10744200 w 12153900"/>
                  <a:gd name="connsiteY90" fmla="*/ 977900 h 3530600"/>
                  <a:gd name="connsiteX91" fmla="*/ 10782300 w 12153900"/>
                  <a:gd name="connsiteY91" fmla="*/ 0 h 3530600"/>
                  <a:gd name="connsiteX92" fmla="*/ 10998200 w 12153900"/>
                  <a:gd name="connsiteY92" fmla="*/ 787400 h 3530600"/>
                  <a:gd name="connsiteX93" fmla="*/ 11201400 w 12153900"/>
                  <a:gd name="connsiteY93" fmla="*/ 3124200 h 3530600"/>
                  <a:gd name="connsiteX94" fmla="*/ 11328400 w 12153900"/>
                  <a:gd name="connsiteY94" fmla="*/ 2171700 h 3530600"/>
                  <a:gd name="connsiteX95" fmla="*/ 11442700 w 12153900"/>
                  <a:gd name="connsiteY95" fmla="*/ 1968500 h 3530600"/>
                  <a:gd name="connsiteX96" fmla="*/ 11493500 w 12153900"/>
                  <a:gd name="connsiteY96" fmla="*/ 2019300 h 3530600"/>
                  <a:gd name="connsiteX97" fmla="*/ 11531600 w 12153900"/>
                  <a:gd name="connsiteY97" fmla="*/ 1308100 h 3530600"/>
                  <a:gd name="connsiteX98" fmla="*/ 11633200 w 12153900"/>
                  <a:gd name="connsiteY98" fmla="*/ 1447800 h 3530600"/>
                  <a:gd name="connsiteX99" fmla="*/ 11760200 w 12153900"/>
                  <a:gd name="connsiteY99" fmla="*/ 2717800 h 3530600"/>
                  <a:gd name="connsiteX100" fmla="*/ 11874500 w 12153900"/>
                  <a:gd name="connsiteY100" fmla="*/ 2438400 h 3530600"/>
                  <a:gd name="connsiteX101" fmla="*/ 11938000 w 12153900"/>
                  <a:gd name="connsiteY101" fmla="*/ 2781300 h 3530600"/>
                  <a:gd name="connsiteX102" fmla="*/ 12153900 w 12153900"/>
                  <a:gd name="connsiteY102" fmla="*/ 1778000 h 3530600"/>
                  <a:gd name="connsiteX0" fmla="*/ 0 w 12153900"/>
                  <a:gd name="connsiteY0" fmla="*/ 1371600 h 3365500"/>
                  <a:gd name="connsiteX1" fmla="*/ 76200 w 12153900"/>
                  <a:gd name="connsiteY1" fmla="*/ 1778000 h 3365500"/>
                  <a:gd name="connsiteX2" fmla="*/ 139700 w 12153900"/>
                  <a:gd name="connsiteY2" fmla="*/ 1320800 h 3365500"/>
                  <a:gd name="connsiteX3" fmla="*/ 317500 w 12153900"/>
                  <a:gd name="connsiteY3" fmla="*/ 3365500 h 3365500"/>
                  <a:gd name="connsiteX4" fmla="*/ 495300 w 12153900"/>
                  <a:gd name="connsiteY4" fmla="*/ 1511300 h 3365500"/>
                  <a:gd name="connsiteX5" fmla="*/ 584200 w 12153900"/>
                  <a:gd name="connsiteY5" fmla="*/ 2159000 h 3365500"/>
                  <a:gd name="connsiteX6" fmla="*/ 736600 w 12153900"/>
                  <a:gd name="connsiteY6" fmla="*/ 787400 h 3365500"/>
                  <a:gd name="connsiteX7" fmla="*/ 914400 w 12153900"/>
                  <a:gd name="connsiteY7" fmla="*/ 2527300 h 3365500"/>
                  <a:gd name="connsiteX8" fmla="*/ 1041400 w 12153900"/>
                  <a:gd name="connsiteY8" fmla="*/ 1270000 h 3365500"/>
                  <a:gd name="connsiteX9" fmla="*/ 1130300 w 12153900"/>
                  <a:gd name="connsiteY9" fmla="*/ 1447800 h 3365500"/>
                  <a:gd name="connsiteX10" fmla="*/ 1193800 w 12153900"/>
                  <a:gd name="connsiteY10" fmla="*/ 2120900 h 3365500"/>
                  <a:gd name="connsiteX11" fmla="*/ 1282700 w 12153900"/>
                  <a:gd name="connsiteY11" fmla="*/ 1968500 h 3365500"/>
                  <a:gd name="connsiteX12" fmla="*/ 1308100 w 12153900"/>
                  <a:gd name="connsiteY12" fmla="*/ 1803400 h 3365500"/>
                  <a:gd name="connsiteX13" fmla="*/ 1473200 w 12153900"/>
                  <a:gd name="connsiteY13" fmla="*/ 2844800 h 3365500"/>
                  <a:gd name="connsiteX14" fmla="*/ 1574800 w 12153900"/>
                  <a:gd name="connsiteY14" fmla="*/ 2235200 h 3365500"/>
                  <a:gd name="connsiteX15" fmla="*/ 1714500 w 12153900"/>
                  <a:gd name="connsiteY15" fmla="*/ 2959100 h 3365500"/>
                  <a:gd name="connsiteX16" fmla="*/ 1917700 w 12153900"/>
                  <a:gd name="connsiteY16" fmla="*/ 1612900 h 3365500"/>
                  <a:gd name="connsiteX17" fmla="*/ 2044700 w 12153900"/>
                  <a:gd name="connsiteY17" fmla="*/ 2133600 h 3365500"/>
                  <a:gd name="connsiteX18" fmla="*/ 2146300 w 12153900"/>
                  <a:gd name="connsiteY18" fmla="*/ 2209800 h 3365500"/>
                  <a:gd name="connsiteX19" fmla="*/ 2286000 w 12153900"/>
                  <a:gd name="connsiteY19" fmla="*/ 1028700 h 3365500"/>
                  <a:gd name="connsiteX20" fmla="*/ 2349500 w 12153900"/>
                  <a:gd name="connsiteY20" fmla="*/ 558800 h 3365500"/>
                  <a:gd name="connsiteX21" fmla="*/ 2514600 w 12153900"/>
                  <a:gd name="connsiteY21" fmla="*/ 1244600 h 3365500"/>
                  <a:gd name="connsiteX22" fmla="*/ 2578100 w 12153900"/>
                  <a:gd name="connsiteY22" fmla="*/ 1790700 h 3365500"/>
                  <a:gd name="connsiteX23" fmla="*/ 2755900 w 12153900"/>
                  <a:gd name="connsiteY23" fmla="*/ 2857500 h 3365500"/>
                  <a:gd name="connsiteX24" fmla="*/ 2882900 w 12153900"/>
                  <a:gd name="connsiteY24" fmla="*/ 1612900 h 3365500"/>
                  <a:gd name="connsiteX25" fmla="*/ 3124200 w 12153900"/>
                  <a:gd name="connsiteY25" fmla="*/ 1231900 h 3365500"/>
                  <a:gd name="connsiteX26" fmla="*/ 3187700 w 12153900"/>
                  <a:gd name="connsiteY26" fmla="*/ 1701800 h 3365500"/>
                  <a:gd name="connsiteX27" fmla="*/ 3327400 w 12153900"/>
                  <a:gd name="connsiteY27" fmla="*/ 2527300 h 3365500"/>
                  <a:gd name="connsiteX28" fmla="*/ 3441700 w 12153900"/>
                  <a:gd name="connsiteY28" fmla="*/ 2108200 h 3365500"/>
                  <a:gd name="connsiteX29" fmla="*/ 3708400 w 12153900"/>
                  <a:gd name="connsiteY29" fmla="*/ 965200 h 3365500"/>
                  <a:gd name="connsiteX30" fmla="*/ 3848100 w 12153900"/>
                  <a:gd name="connsiteY30" fmla="*/ 2413000 h 3365500"/>
                  <a:gd name="connsiteX31" fmla="*/ 4025900 w 12153900"/>
                  <a:gd name="connsiteY31" fmla="*/ 2057400 h 3365500"/>
                  <a:gd name="connsiteX32" fmla="*/ 4140200 w 12153900"/>
                  <a:gd name="connsiteY32" fmla="*/ 2578100 h 3365500"/>
                  <a:gd name="connsiteX33" fmla="*/ 4229100 w 12153900"/>
                  <a:gd name="connsiteY33" fmla="*/ 2298700 h 3365500"/>
                  <a:gd name="connsiteX34" fmla="*/ 4305300 w 12153900"/>
                  <a:gd name="connsiteY34" fmla="*/ 2286000 h 3365500"/>
                  <a:gd name="connsiteX35" fmla="*/ 4381500 w 12153900"/>
                  <a:gd name="connsiteY35" fmla="*/ 2540000 h 3365500"/>
                  <a:gd name="connsiteX36" fmla="*/ 4533900 w 12153900"/>
                  <a:gd name="connsiteY36" fmla="*/ 1905000 h 3365500"/>
                  <a:gd name="connsiteX37" fmla="*/ 4711700 w 12153900"/>
                  <a:gd name="connsiteY37" fmla="*/ 2451100 h 3365500"/>
                  <a:gd name="connsiteX38" fmla="*/ 4775200 w 12153900"/>
                  <a:gd name="connsiteY38" fmla="*/ 2247900 h 3365500"/>
                  <a:gd name="connsiteX39" fmla="*/ 4914900 w 12153900"/>
                  <a:gd name="connsiteY39" fmla="*/ 190500 h 3365500"/>
                  <a:gd name="connsiteX40" fmla="*/ 4978400 w 12153900"/>
                  <a:gd name="connsiteY40" fmla="*/ 0 h 3365500"/>
                  <a:gd name="connsiteX41" fmla="*/ 5105400 w 12153900"/>
                  <a:gd name="connsiteY41" fmla="*/ 292100 h 3365500"/>
                  <a:gd name="connsiteX42" fmla="*/ 5257800 w 12153900"/>
                  <a:gd name="connsiteY42" fmla="*/ 1663700 h 3365500"/>
                  <a:gd name="connsiteX43" fmla="*/ 5372100 w 12153900"/>
                  <a:gd name="connsiteY43" fmla="*/ 3340100 h 3365500"/>
                  <a:gd name="connsiteX44" fmla="*/ 5638800 w 12153900"/>
                  <a:gd name="connsiteY44" fmla="*/ 1371600 h 3365500"/>
                  <a:gd name="connsiteX45" fmla="*/ 5727700 w 12153900"/>
                  <a:gd name="connsiteY45" fmla="*/ 1397000 h 3365500"/>
                  <a:gd name="connsiteX46" fmla="*/ 5765800 w 12153900"/>
                  <a:gd name="connsiteY46" fmla="*/ 952500 h 3365500"/>
                  <a:gd name="connsiteX47" fmla="*/ 5918200 w 12153900"/>
                  <a:gd name="connsiteY47" fmla="*/ 2476500 h 3365500"/>
                  <a:gd name="connsiteX48" fmla="*/ 6007100 w 12153900"/>
                  <a:gd name="connsiteY48" fmla="*/ 2222500 h 3365500"/>
                  <a:gd name="connsiteX49" fmla="*/ 6108700 w 12153900"/>
                  <a:gd name="connsiteY49" fmla="*/ 2057400 h 3365500"/>
                  <a:gd name="connsiteX50" fmla="*/ 6197600 w 12153900"/>
                  <a:gd name="connsiteY50" fmla="*/ 2120900 h 3365500"/>
                  <a:gd name="connsiteX51" fmla="*/ 6350000 w 12153900"/>
                  <a:gd name="connsiteY51" fmla="*/ 1435100 h 3365500"/>
                  <a:gd name="connsiteX52" fmla="*/ 6527800 w 12153900"/>
                  <a:gd name="connsiteY52" fmla="*/ 2501900 h 3365500"/>
                  <a:gd name="connsiteX53" fmla="*/ 6604000 w 12153900"/>
                  <a:gd name="connsiteY53" fmla="*/ 2235200 h 3365500"/>
                  <a:gd name="connsiteX54" fmla="*/ 6705600 w 12153900"/>
                  <a:gd name="connsiteY54" fmla="*/ 2349500 h 3365500"/>
                  <a:gd name="connsiteX55" fmla="*/ 6858000 w 12153900"/>
                  <a:gd name="connsiteY55" fmla="*/ 1676400 h 3365500"/>
                  <a:gd name="connsiteX56" fmla="*/ 7010400 w 12153900"/>
                  <a:gd name="connsiteY56" fmla="*/ 2171700 h 3365500"/>
                  <a:gd name="connsiteX57" fmla="*/ 7073900 w 12153900"/>
                  <a:gd name="connsiteY57" fmla="*/ 1955800 h 3365500"/>
                  <a:gd name="connsiteX58" fmla="*/ 7150100 w 12153900"/>
                  <a:gd name="connsiteY58" fmla="*/ 1943100 h 3365500"/>
                  <a:gd name="connsiteX59" fmla="*/ 7264400 w 12153900"/>
                  <a:gd name="connsiteY59" fmla="*/ 2628900 h 3365500"/>
                  <a:gd name="connsiteX60" fmla="*/ 7404100 w 12153900"/>
                  <a:gd name="connsiteY60" fmla="*/ 2641600 h 3365500"/>
                  <a:gd name="connsiteX61" fmla="*/ 7442200 w 12153900"/>
                  <a:gd name="connsiteY61" fmla="*/ 2540000 h 3365500"/>
                  <a:gd name="connsiteX62" fmla="*/ 7480300 w 12153900"/>
                  <a:gd name="connsiteY62" fmla="*/ 2692400 h 3365500"/>
                  <a:gd name="connsiteX63" fmla="*/ 7581900 w 12153900"/>
                  <a:gd name="connsiteY63" fmla="*/ 2806700 h 3365500"/>
                  <a:gd name="connsiteX64" fmla="*/ 7785100 w 12153900"/>
                  <a:gd name="connsiteY64" fmla="*/ 279400 h 3365500"/>
                  <a:gd name="connsiteX65" fmla="*/ 7886700 w 12153900"/>
                  <a:gd name="connsiteY65" fmla="*/ 330200 h 3365500"/>
                  <a:gd name="connsiteX66" fmla="*/ 7975600 w 12153900"/>
                  <a:gd name="connsiteY66" fmla="*/ 952500 h 3365500"/>
                  <a:gd name="connsiteX67" fmla="*/ 8216900 w 12153900"/>
                  <a:gd name="connsiteY67" fmla="*/ 2692400 h 3365500"/>
                  <a:gd name="connsiteX68" fmla="*/ 8369300 w 12153900"/>
                  <a:gd name="connsiteY68" fmla="*/ 1612900 h 3365500"/>
                  <a:gd name="connsiteX69" fmla="*/ 8458200 w 12153900"/>
                  <a:gd name="connsiteY69" fmla="*/ 2082800 h 3365500"/>
                  <a:gd name="connsiteX70" fmla="*/ 8559800 w 12153900"/>
                  <a:gd name="connsiteY70" fmla="*/ 1689100 h 3365500"/>
                  <a:gd name="connsiteX71" fmla="*/ 8610600 w 12153900"/>
                  <a:gd name="connsiteY71" fmla="*/ 1257300 h 3365500"/>
                  <a:gd name="connsiteX72" fmla="*/ 8674100 w 12153900"/>
                  <a:gd name="connsiteY72" fmla="*/ 2197100 h 3365500"/>
                  <a:gd name="connsiteX73" fmla="*/ 8788400 w 12153900"/>
                  <a:gd name="connsiteY73" fmla="*/ 2527300 h 3365500"/>
                  <a:gd name="connsiteX74" fmla="*/ 8877300 w 12153900"/>
                  <a:gd name="connsiteY74" fmla="*/ 1968500 h 3365500"/>
                  <a:gd name="connsiteX75" fmla="*/ 9004300 w 12153900"/>
                  <a:gd name="connsiteY75" fmla="*/ 2146300 h 3365500"/>
                  <a:gd name="connsiteX76" fmla="*/ 9156700 w 12153900"/>
                  <a:gd name="connsiteY76" fmla="*/ 1257300 h 3365500"/>
                  <a:gd name="connsiteX77" fmla="*/ 9296400 w 12153900"/>
                  <a:gd name="connsiteY77" fmla="*/ 2171700 h 3365500"/>
                  <a:gd name="connsiteX78" fmla="*/ 9347200 w 12153900"/>
                  <a:gd name="connsiteY78" fmla="*/ 2044700 h 3365500"/>
                  <a:gd name="connsiteX79" fmla="*/ 9385300 w 12153900"/>
                  <a:gd name="connsiteY79" fmla="*/ 2171700 h 3365500"/>
                  <a:gd name="connsiteX80" fmla="*/ 9423400 w 12153900"/>
                  <a:gd name="connsiteY80" fmla="*/ 2032000 h 3365500"/>
                  <a:gd name="connsiteX81" fmla="*/ 9575800 w 12153900"/>
                  <a:gd name="connsiteY81" fmla="*/ 2565400 h 3365500"/>
                  <a:gd name="connsiteX82" fmla="*/ 9626600 w 12153900"/>
                  <a:gd name="connsiteY82" fmla="*/ 2400300 h 3365500"/>
                  <a:gd name="connsiteX83" fmla="*/ 9740900 w 12153900"/>
                  <a:gd name="connsiteY83" fmla="*/ 2159000 h 3365500"/>
                  <a:gd name="connsiteX84" fmla="*/ 9791700 w 12153900"/>
                  <a:gd name="connsiteY84" fmla="*/ 2362200 h 3365500"/>
                  <a:gd name="connsiteX85" fmla="*/ 9880600 w 12153900"/>
                  <a:gd name="connsiteY85" fmla="*/ 2184400 h 3365500"/>
                  <a:gd name="connsiteX86" fmla="*/ 9982200 w 12153900"/>
                  <a:gd name="connsiteY86" fmla="*/ 1917700 h 3365500"/>
                  <a:gd name="connsiteX87" fmla="*/ 10147300 w 12153900"/>
                  <a:gd name="connsiteY87" fmla="*/ 2184400 h 3365500"/>
                  <a:gd name="connsiteX88" fmla="*/ 10299700 w 12153900"/>
                  <a:gd name="connsiteY88" fmla="*/ 2336800 h 3365500"/>
                  <a:gd name="connsiteX89" fmla="*/ 10528300 w 12153900"/>
                  <a:gd name="connsiteY89" fmla="*/ 2603500 h 3365500"/>
                  <a:gd name="connsiteX90" fmla="*/ 10744200 w 12153900"/>
                  <a:gd name="connsiteY90" fmla="*/ 812800 h 3365500"/>
                  <a:gd name="connsiteX91" fmla="*/ 10912057 w 12153900"/>
                  <a:gd name="connsiteY91" fmla="*/ 190500 h 3365500"/>
                  <a:gd name="connsiteX92" fmla="*/ 10998200 w 12153900"/>
                  <a:gd name="connsiteY92" fmla="*/ 622300 h 3365500"/>
                  <a:gd name="connsiteX93" fmla="*/ 11201400 w 12153900"/>
                  <a:gd name="connsiteY93" fmla="*/ 2959100 h 3365500"/>
                  <a:gd name="connsiteX94" fmla="*/ 11328400 w 12153900"/>
                  <a:gd name="connsiteY94" fmla="*/ 2006600 h 3365500"/>
                  <a:gd name="connsiteX95" fmla="*/ 11442700 w 12153900"/>
                  <a:gd name="connsiteY95" fmla="*/ 1803400 h 3365500"/>
                  <a:gd name="connsiteX96" fmla="*/ 11493500 w 12153900"/>
                  <a:gd name="connsiteY96" fmla="*/ 1854200 h 3365500"/>
                  <a:gd name="connsiteX97" fmla="*/ 11531600 w 12153900"/>
                  <a:gd name="connsiteY97" fmla="*/ 1143000 h 3365500"/>
                  <a:gd name="connsiteX98" fmla="*/ 11633200 w 12153900"/>
                  <a:gd name="connsiteY98" fmla="*/ 1282700 h 3365500"/>
                  <a:gd name="connsiteX99" fmla="*/ 11760200 w 12153900"/>
                  <a:gd name="connsiteY99" fmla="*/ 2552700 h 3365500"/>
                  <a:gd name="connsiteX100" fmla="*/ 11874500 w 12153900"/>
                  <a:gd name="connsiteY100" fmla="*/ 2273300 h 3365500"/>
                  <a:gd name="connsiteX101" fmla="*/ 11938000 w 12153900"/>
                  <a:gd name="connsiteY101" fmla="*/ 2616200 h 3365500"/>
                  <a:gd name="connsiteX102" fmla="*/ 12153900 w 12153900"/>
                  <a:gd name="connsiteY102" fmla="*/ 1612900 h 3365500"/>
                  <a:gd name="connsiteX0" fmla="*/ 0 w 12153900"/>
                  <a:gd name="connsiteY0" fmla="*/ 1371600 h 3365500"/>
                  <a:gd name="connsiteX1" fmla="*/ 76200 w 12153900"/>
                  <a:gd name="connsiteY1" fmla="*/ 1778000 h 3365500"/>
                  <a:gd name="connsiteX2" fmla="*/ 139700 w 12153900"/>
                  <a:gd name="connsiteY2" fmla="*/ 1320800 h 3365500"/>
                  <a:gd name="connsiteX3" fmla="*/ 317500 w 12153900"/>
                  <a:gd name="connsiteY3" fmla="*/ 3365500 h 3365500"/>
                  <a:gd name="connsiteX4" fmla="*/ 495300 w 12153900"/>
                  <a:gd name="connsiteY4" fmla="*/ 1511300 h 3365500"/>
                  <a:gd name="connsiteX5" fmla="*/ 584200 w 12153900"/>
                  <a:gd name="connsiteY5" fmla="*/ 2159000 h 3365500"/>
                  <a:gd name="connsiteX6" fmla="*/ 736600 w 12153900"/>
                  <a:gd name="connsiteY6" fmla="*/ 787400 h 3365500"/>
                  <a:gd name="connsiteX7" fmla="*/ 914400 w 12153900"/>
                  <a:gd name="connsiteY7" fmla="*/ 2527300 h 3365500"/>
                  <a:gd name="connsiteX8" fmla="*/ 1041400 w 12153900"/>
                  <a:gd name="connsiteY8" fmla="*/ 1270000 h 3365500"/>
                  <a:gd name="connsiteX9" fmla="*/ 1130300 w 12153900"/>
                  <a:gd name="connsiteY9" fmla="*/ 1447800 h 3365500"/>
                  <a:gd name="connsiteX10" fmla="*/ 1193800 w 12153900"/>
                  <a:gd name="connsiteY10" fmla="*/ 2120900 h 3365500"/>
                  <a:gd name="connsiteX11" fmla="*/ 1282700 w 12153900"/>
                  <a:gd name="connsiteY11" fmla="*/ 1968500 h 3365500"/>
                  <a:gd name="connsiteX12" fmla="*/ 1308100 w 12153900"/>
                  <a:gd name="connsiteY12" fmla="*/ 1803400 h 3365500"/>
                  <a:gd name="connsiteX13" fmla="*/ 1473200 w 12153900"/>
                  <a:gd name="connsiteY13" fmla="*/ 2844800 h 3365500"/>
                  <a:gd name="connsiteX14" fmla="*/ 1574800 w 12153900"/>
                  <a:gd name="connsiteY14" fmla="*/ 2235200 h 3365500"/>
                  <a:gd name="connsiteX15" fmla="*/ 1714500 w 12153900"/>
                  <a:gd name="connsiteY15" fmla="*/ 2959100 h 3365500"/>
                  <a:gd name="connsiteX16" fmla="*/ 1917700 w 12153900"/>
                  <a:gd name="connsiteY16" fmla="*/ 1612900 h 3365500"/>
                  <a:gd name="connsiteX17" fmla="*/ 2044700 w 12153900"/>
                  <a:gd name="connsiteY17" fmla="*/ 2133600 h 3365500"/>
                  <a:gd name="connsiteX18" fmla="*/ 2146300 w 12153900"/>
                  <a:gd name="connsiteY18" fmla="*/ 2209800 h 3365500"/>
                  <a:gd name="connsiteX19" fmla="*/ 2286000 w 12153900"/>
                  <a:gd name="connsiteY19" fmla="*/ 1028700 h 3365500"/>
                  <a:gd name="connsiteX20" fmla="*/ 2349500 w 12153900"/>
                  <a:gd name="connsiteY20" fmla="*/ 558800 h 3365500"/>
                  <a:gd name="connsiteX21" fmla="*/ 2514600 w 12153900"/>
                  <a:gd name="connsiteY21" fmla="*/ 1244600 h 3365500"/>
                  <a:gd name="connsiteX22" fmla="*/ 2578100 w 12153900"/>
                  <a:gd name="connsiteY22" fmla="*/ 1790700 h 3365500"/>
                  <a:gd name="connsiteX23" fmla="*/ 2755900 w 12153900"/>
                  <a:gd name="connsiteY23" fmla="*/ 2857500 h 3365500"/>
                  <a:gd name="connsiteX24" fmla="*/ 2882900 w 12153900"/>
                  <a:gd name="connsiteY24" fmla="*/ 1612900 h 3365500"/>
                  <a:gd name="connsiteX25" fmla="*/ 3124200 w 12153900"/>
                  <a:gd name="connsiteY25" fmla="*/ 1231900 h 3365500"/>
                  <a:gd name="connsiteX26" fmla="*/ 3187700 w 12153900"/>
                  <a:gd name="connsiteY26" fmla="*/ 1701800 h 3365500"/>
                  <a:gd name="connsiteX27" fmla="*/ 3327400 w 12153900"/>
                  <a:gd name="connsiteY27" fmla="*/ 2527300 h 3365500"/>
                  <a:gd name="connsiteX28" fmla="*/ 3441700 w 12153900"/>
                  <a:gd name="connsiteY28" fmla="*/ 2108200 h 3365500"/>
                  <a:gd name="connsiteX29" fmla="*/ 3708400 w 12153900"/>
                  <a:gd name="connsiteY29" fmla="*/ 965200 h 3365500"/>
                  <a:gd name="connsiteX30" fmla="*/ 3848100 w 12153900"/>
                  <a:gd name="connsiteY30" fmla="*/ 2413000 h 3365500"/>
                  <a:gd name="connsiteX31" fmla="*/ 4025900 w 12153900"/>
                  <a:gd name="connsiteY31" fmla="*/ 2057400 h 3365500"/>
                  <a:gd name="connsiteX32" fmla="*/ 4140200 w 12153900"/>
                  <a:gd name="connsiteY32" fmla="*/ 2578100 h 3365500"/>
                  <a:gd name="connsiteX33" fmla="*/ 4229100 w 12153900"/>
                  <a:gd name="connsiteY33" fmla="*/ 2298700 h 3365500"/>
                  <a:gd name="connsiteX34" fmla="*/ 4305300 w 12153900"/>
                  <a:gd name="connsiteY34" fmla="*/ 2286000 h 3365500"/>
                  <a:gd name="connsiteX35" fmla="*/ 4381500 w 12153900"/>
                  <a:gd name="connsiteY35" fmla="*/ 2540000 h 3365500"/>
                  <a:gd name="connsiteX36" fmla="*/ 4533900 w 12153900"/>
                  <a:gd name="connsiteY36" fmla="*/ 1905000 h 3365500"/>
                  <a:gd name="connsiteX37" fmla="*/ 4711700 w 12153900"/>
                  <a:gd name="connsiteY37" fmla="*/ 2451100 h 3365500"/>
                  <a:gd name="connsiteX38" fmla="*/ 4775200 w 12153900"/>
                  <a:gd name="connsiteY38" fmla="*/ 2247900 h 3365500"/>
                  <a:gd name="connsiteX39" fmla="*/ 4914900 w 12153900"/>
                  <a:gd name="connsiteY39" fmla="*/ 190500 h 3365500"/>
                  <a:gd name="connsiteX40" fmla="*/ 4978400 w 12153900"/>
                  <a:gd name="connsiteY40" fmla="*/ 0 h 3365500"/>
                  <a:gd name="connsiteX41" fmla="*/ 5105400 w 12153900"/>
                  <a:gd name="connsiteY41" fmla="*/ 292100 h 3365500"/>
                  <a:gd name="connsiteX42" fmla="*/ 5257800 w 12153900"/>
                  <a:gd name="connsiteY42" fmla="*/ 1663700 h 3365500"/>
                  <a:gd name="connsiteX43" fmla="*/ 5372100 w 12153900"/>
                  <a:gd name="connsiteY43" fmla="*/ 3340100 h 3365500"/>
                  <a:gd name="connsiteX44" fmla="*/ 5638800 w 12153900"/>
                  <a:gd name="connsiteY44" fmla="*/ 1371600 h 3365500"/>
                  <a:gd name="connsiteX45" fmla="*/ 5727700 w 12153900"/>
                  <a:gd name="connsiteY45" fmla="*/ 1397000 h 3365500"/>
                  <a:gd name="connsiteX46" fmla="*/ 5765800 w 12153900"/>
                  <a:gd name="connsiteY46" fmla="*/ 952500 h 3365500"/>
                  <a:gd name="connsiteX47" fmla="*/ 5918200 w 12153900"/>
                  <a:gd name="connsiteY47" fmla="*/ 2476500 h 3365500"/>
                  <a:gd name="connsiteX48" fmla="*/ 6007100 w 12153900"/>
                  <a:gd name="connsiteY48" fmla="*/ 2222500 h 3365500"/>
                  <a:gd name="connsiteX49" fmla="*/ 6108700 w 12153900"/>
                  <a:gd name="connsiteY49" fmla="*/ 2057400 h 3365500"/>
                  <a:gd name="connsiteX50" fmla="*/ 6197600 w 12153900"/>
                  <a:gd name="connsiteY50" fmla="*/ 2120900 h 3365500"/>
                  <a:gd name="connsiteX51" fmla="*/ 6350000 w 12153900"/>
                  <a:gd name="connsiteY51" fmla="*/ 1435100 h 3365500"/>
                  <a:gd name="connsiteX52" fmla="*/ 6527800 w 12153900"/>
                  <a:gd name="connsiteY52" fmla="*/ 2501900 h 3365500"/>
                  <a:gd name="connsiteX53" fmla="*/ 6604000 w 12153900"/>
                  <a:gd name="connsiteY53" fmla="*/ 2235200 h 3365500"/>
                  <a:gd name="connsiteX54" fmla="*/ 6705600 w 12153900"/>
                  <a:gd name="connsiteY54" fmla="*/ 2349500 h 3365500"/>
                  <a:gd name="connsiteX55" fmla="*/ 6858000 w 12153900"/>
                  <a:gd name="connsiteY55" fmla="*/ 1676400 h 3365500"/>
                  <a:gd name="connsiteX56" fmla="*/ 7010400 w 12153900"/>
                  <a:gd name="connsiteY56" fmla="*/ 2171700 h 3365500"/>
                  <a:gd name="connsiteX57" fmla="*/ 7073900 w 12153900"/>
                  <a:gd name="connsiteY57" fmla="*/ 1955800 h 3365500"/>
                  <a:gd name="connsiteX58" fmla="*/ 7150100 w 12153900"/>
                  <a:gd name="connsiteY58" fmla="*/ 1943100 h 3365500"/>
                  <a:gd name="connsiteX59" fmla="*/ 7264400 w 12153900"/>
                  <a:gd name="connsiteY59" fmla="*/ 2628900 h 3365500"/>
                  <a:gd name="connsiteX60" fmla="*/ 7404100 w 12153900"/>
                  <a:gd name="connsiteY60" fmla="*/ 2641600 h 3365500"/>
                  <a:gd name="connsiteX61" fmla="*/ 7442200 w 12153900"/>
                  <a:gd name="connsiteY61" fmla="*/ 2540000 h 3365500"/>
                  <a:gd name="connsiteX62" fmla="*/ 7480300 w 12153900"/>
                  <a:gd name="connsiteY62" fmla="*/ 2692400 h 3365500"/>
                  <a:gd name="connsiteX63" fmla="*/ 7581900 w 12153900"/>
                  <a:gd name="connsiteY63" fmla="*/ 2806700 h 3365500"/>
                  <a:gd name="connsiteX64" fmla="*/ 7785100 w 12153900"/>
                  <a:gd name="connsiteY64" fmla="*/ 279400 h 3365500"/>
                  <a:gd name="connsiteX65" fmla="*/ 7886700 w 12153900"/>
                  <a:gd name="connsiteY65" fmla="*/ 330200 h 3365500"/>
                  <a:gd name="connsiteX66" fmla="*/ 7975600 w 12153900"/>
                  <a:gd name="connsiteY66" fmla="*/ 952500 h 3365500"/>
                  <a:gd name="connsiteX67" fmla="*/ 8216900 w 12153900"/>
                  <a:gd name="connsiteY67" fmla="*/ 2692400 h 3365500"/>
                  <a:gd name="connsiteX68" fmla="*/ 8369300 w 12153900"/>
                  <a:gd name="connsiteY68" fmla="*/ 1612900 h 3365500"/>
                  <a:gd name="connsiteX69" fmla="*/ 8458200 w 12153900"/>
                  <a:gd name="connsiteY69" fmla="*/ 2082800 h 3365500"/>
                  <a:gd name="connsiteX70" fmla="*/ 8559800 w 12153900"/>
                  <a:gd name="connsiteY70" fmla="*/ 1689100 h 3365500"/>
                  <a:gd name="connsiteX71" fmla="*/ 8610600 w 12153900"/>
                  <a:gd name="connsiteY71" fmla="*/ 1257300 h 3365500"/>
                  <a:gd name="connsiteX72" fmla="*/ 8674100 w 12153900"/>
                  <a:gd name="connsiteY72" fmla="*/ 2197100 h 3365500"/>
                  <a:gd name="connsiteX73" fmla="*/ 8788400 w 12153900"/>
                  <a:gd name="connsiteY73" fmla="*/ 2527300 h 3365500"/>
                  <a:gd name="connsiteX74" fmla="*/ 8877300 w 12153900"/>
                  <a:gd name="connsiteY74" fmla="*/ 1968500 h 3365500"/>
                  <a:gd name="connsiteX75" fmla="*/ 9004300 w 12153900"/>
                  <a:gd name="connsiteY75" fmla="*/ 2146300 h 3365500"/>
                  <a:gd name="connsiteX76" fmla="*/ 9156700 w 12153900"/>
                  <a:gd name="connsiteY76" fmla="*/ 1257300 h 3365500"/>
                  <a:gd name="connsiteX77" fmla="*/ 9296400 w 12153900"/>
                  <a:gd name="connsiteY77" fmla="*/ 2171700 h 3365500"/>
                  <a:gd name="connsiteX78" fmla="*/ 9347200 w 12153900"/>
                  <a:gd name="connsiteY78" fmla="*/ 2044700 h 3365500"/>
                  <a:gd name="connsiteX79" fmla="*/ 9385300 w 12153900"/>
                  <a:gd name="connsiteY79" fmla="*/ 2171700 h 3365500"/>
                  <a:gd name="connsiteX80" fmla="*/ 9423400 w 12153900"/>
                  <a:gd name="connsiteY80" fmla="*/ 2032000 h 3365500"/>
                  <a:gd name="connsiteX81" fmla="*/ 9575800 w 12153900"/>
                  <a:gd name="connsiteY81" fmla="*/ 1317172 h 3365500"/>
                  <a:gd name="connsiteX82" fmla="*/ 9626600 w 12153900"/>
                  <a:gd name="connsiteY82" fmla="*/ 2400300 h 3365500"/>
                  <a:gd name="connsiteX83" fmla="*/ 9740900 w 12153900"/>
                  <a:gd name="connsiteY83" fmla="*/ 2159000 h 3365500"/>
                  <a:gd name="connsiteX84" fmla="*/ 9791700 w 12153900"/>
                  <a:gd name="connsiteY84" fmla="*/ 2362200 h 3365500"/>
                  <a:gd name="connsiteX85" fmla="*/ 9880600 w 12153900"/>
                  <a:gd name="connsiteY85" fmla="*/ 2184400 h 3365500"/>
                  <a:gd name="connsiteX86" fmla="*/ 9982200 w 12153900"/>
                  <a:gd name="connsiteY86" fmla="*/ 1917700 h 3365500"/>
                  <a:gd name="connsiteX87" fmla="*/ 10147300 w 12153900"/>
                  <a:gd name="connsiteY87" fmla="*/ 2184400 h 3365500"/>
                  <a:gd name="connsiteX88" fmla="*/ 10299700 w 12153900"/>
                  <a:gd name="connsiteY88" fmla="*/ 2336800 h 3365500"/>
                  <a:gd name="connsiteX89" fmla="*/ 10528300 w 12153900"/>
                  <a:gd name="connsiteY89" fmla="*/ 2603500 h 3365500"/>
                  <a:gd name="connsiteX90" fmla="*/ 10744200 w 12153900"/>
                  <a:gd name="connsiteY90" fmla="*/ 812800 h 3365500"/>
                  <a:gd name="connsiteX91" fmla="*/ 10912057 w 12153900"/>
                  <a:gd name="connsiteY91" fmla="*/ 190500 h 3365500"/>
                  <a:gd name="connsiteX92" fmla="*/ 10998200 w 12153900"/>
                  <a:gd name="connsiteY92" fmla="*/ 622300 h 3365500"/>
                  <a:gd name="connsiteX93" fmla="*/ 11201400 w 12153900"/>
                  <a:gd name="connsiteY93" fmla="*/ 2959100 h 3365500"/>
                  <a:gd name="connsiteX94" fmla="*/ 11328400 w 12153900"/>
                  <a:gd name="connsiteY94" fmla="*/ 2006600 h 3365500"/>
                  <a:gd name="connsiteX95" fmla="*/ 11442700 w 12153900"/>
                  <a:gd name="connsiteY95" fmla="*/ 1803400 h 3365500"/>
                  <a:gd name="connsiteX96" fmla="*/ 11493500 w 12153900"/>
                  <a:gd name="connsiteY96" fmla="*/ 1854200 h 3365500"/>
                  <a:gd name="connsiteX97" fmla="*/ 11531600 w 12153900"/>
                  <a:gd name="connsiteY97" fmla="*/ 1143000 h 3365500"/>
                  <a:gd name="connsiteX98" fmla="*/ 11633200 w 12153900"/>
                  <a:gd name="connsiteY98" fmla="*/ 1282700 h 3365500"/>
                  <a:gd name="connsiteX99" fmla="*/ 11760200 w 12153900"/>
                  <a:gd name="connsiteY99" fmla="*/ 2552700 h 3365500"/>
                  <a:gd name="connsiteX100" fmla="*/ 11874500 w 12153900"/>
                  <a:gd name="connsiteY100" fmla="*/ 2273300 h 3365500"/>
                  <a:gd name="connsiteX101" fmla="*/ 11938000 w 12153900"/>
                  <a:gd name="connsiteY101" fmla="*/ 2616200 h 3365500"/>
                  <a:gd name="connsiteX102" fmla="*/ 12153900 w 12153900"/>
                  <a:gd name="connsiteY102" fmla="*/ 1612900 h 3365500"/>
                  <a:gd name="connsiteX0" fmla="*/ 0 w 12153900"/>
                  <a:gd name="connsiteY0" fmla="*/ 1371600 h 3365500"/>
                  <a:gd name="connsiteX1" fmla="*/ 76200 w 12153900"/>
                  <a:gd name="connsiteY1" fmla="*/ 1778000 h 3365500"/>
                  <a:gd name="connsiteX2" fmla="*/ 139700 w 12153900"/>
                  <a:gd name="connsiteY2" fmla="*/ 1320800 h 3365500"/>
                  <a:gd name="connsiteX3" fmla="*/ 317500 w 12153900"/>
                  <a:gd name="connsiteY3" fmla="*/ 3365500 h 3365500"/>
                  <a:gd name="connsiteX4" fmla="*/ 495300 w 12153900"/>
                  <a:gd name="connsiteY4" fmla="*/ 1511300 h 3365500"/>
                  <a:gd name="connsiteX5" fmla="*/ 584200 w 12153900"/>
                  <a:gd name="connsiteY5" fmla="*/ 2159000 h 3365500"/>
                  <a:gd name="connsiteX6" fmla="*/ 736600 w 12153900"/>
                  <a:gd name="connsiteY6" fmla="*/ 787400 h 3365500"/>
                  <a:gd name="connsiteX7" fmla="*/ 914400 w 12153900"/>
                  <a:gd name="connsiteY7" fmla="*/ 2527300 h 3365500"/>
                  <a:gd name="connsiteX8" fmla="*/ 1041400 w 12153900"/>
                  <a:gd name="connsiteY8" fmla="*/ 1270000 h 3365500"/>
                  <a:gd name="connsiteX9" fmla="*/ 1130300 w 12153900"/>
                  <a:gd name="connsiteY9" fmla="*/ 1447800 h 3365500"/>
                  <a:gd name="connsiteX10" fmla="*/ 1193800 w 12153900"/>
                  <a:gd name="connsiteY10" fmla="*/ 2120900 h 3365500"/>
                  <a:gd name="connsiteX11" fmla="*/ 1282700 w 12153900"/>
                  <a:gd name="connsiteY11" fmla="*/ 1968500 h 3365500"/>
                  <a:gd name="connsiteX12" fmla="*/ 1308100 w 12153900"/>
                  <a:gd name="connsiteY12" fmla="*/ 1803400 h 3365500"/>
                  <a:gd name="connsiteX13" fmla="*/ 1473200 w 12153900"/>
                  <a:gd name="connsiteY13" fmla="*/ 2844800 h 3365500"/>
                  <a:gd name="connsiteX14" fmla="*/ 1574800 w 12153900"/>
                  <a:gd name="connsiteY14" fmla="*/ 2235200 h 3365500"/>
                  <a:gd name="connsiteX15" fmla="*/ 1714500 w 12153900"/>
                  <a:gd name="connsiteY15" fmla="*/ 2959100 h 3365500"/>
                  <a:gd name="connsiteX16" fmla="*/ 1917700 w 12153900"/>
                  <a:gd name="connsiteY16" fmla="*/ 1612900 h 3365500"/>
                  <a:gd name="connsiteX17" fmla="*/ 2044700 w 12153900"/>
                  <a:gd name="connsiteY17" fmla="*/ 2133600 h 3365500"/>
                  <a:gd name="connsiteX18" fmla="*/ 2146300 w 12153900"/>
                  <a:gd name="connsiteY18" fmla="*/ 2209800 h 3365500"/>
                  <a:gd name="connsiteX19" fmla="*/ 2286000 w 12153900"/>
                  <a:gd name="connsiteY19" fmla="*/ 1028700 h 3365500"/>
                  <a:gd name="connsiteX20" fmla="*/ 2349500 w 12153900"/>
                  <a:gd name="connsiteY20" fmla="*/ 558800 h 3365500"/>
                  <a:gd name="connsiteX21" fmla="*/ 2514600 w 12153900"/>
                  <a:gd name="connsiteY21" fmla="*/ 1244600 h 3365500"/>
                  <a:gd name="connsiteX22" fmla="*/ 2578100 w 12153900"/>
                  <a:gd name="connsiteY22" fmla="*/ 1790700 h 3365500"/>
                  <a:gd name="connsiteX23" fmla="*/ 2755900 w 12153900"/>
                  <a:gd name="connsiteY23" fmla="*/ 2857500 h 3365500"/>
                  <a:gd name="connsiteX24" fmla="*/ 2882900 w 12153900"/>
                  <a:gd name="connsiteY24" fmla="*/ 1612900 h 3365500"/>
                  <a:gd name="connsiteX25" fmla="*/ 3124200 w 12153900"/>
                  <a:gd name="connsiteY25" fmla="*/ 1231900 h 3365500"/>
                  <a:gd name="connsiteX26" fmla="*/ 3187700 w 12153900"/>
                  <a:gd name="connsiteY26" fmla="*/ 1701800 h 3365500"/>
                  <a:gd name="connsiteX27" fmla="*/ 3327400 w 12153900"/>
                  <a:gd name="connsiteY27" fmla="*/ 2527300 h 3365500"/>
                  <a:gd name="connsiteX28" fmla="*/ 3441700 w 12153900"/>
                  <a:gd name="connsiteY28" fmla="*/ 2108200 h 3365500"/>
                  <a:gd name="connsiteX29" fmla="*/ 3708400 w 12153900"/>
                  <a:gd name="connsiteY29" fmla="*/ 965200 h 3365500"/>
                  <a:gd name="connsiteX30" fmla="*/ 3848100 w 12153900"/>
                  <a:gd name="connsiteY30" fmla="*/ 2413000 h 3365500"/>
                  <a:gd name="connsiteX31" fmla="*/ 4025900 w 12153900"/>
                  <a:gd name="connsiteY31" fmla="*/ 2057400 h 3365500"/>
                  <a:gd name="connsiteX32" fmla="*/ 4140200 w 12153900"/>
                  <a:gd name="connsiteY32" fmla="*/ 2578100 h 3365500"/>
                  <a:gd name="connsiteX33" fmla="*/ 4229100 w 12153900"/>
                  <a:gd name="connsiteY33" fmla="*/ 2298700 h 3365500"/>
                  <a:gd name="connsiteX34" fmla="*/ 4305300 w 12153900"/>
                  <a:gd name="connsiteY34" fmla="*/ 2286000 h 3365500"/>
                  <a:gd name="connsiteX35" fmla="*/ 4381500 w 12153900"/>
                  <a:gd name="connsiteY35" fmla="*/ 2540000 h 3365500"/>
                  <a:gd name="connsiteX36" fmla="*/ 4533900 w 12153900"/>
                  <a:gd name="connsiteY36" fmla="*/ 1905000 h 3365500"/>
                  <a:gd name="connsiteX37" fmla="*/ 4711700 w 12153900"/>
                  <a:gd name="connsiteY37" fmla="*/ 2451100 h 3365500"/>
                  <a:gd name="connsiteX38" fmla="*/ 4775200 w 12153900"/>
                  <a:gd name="connsiteY38" fmla="*/ 2247900 h 3365500"/>
                  <a:gd name="connsiteX39" fmla="*/ 4914900 w 12153900"/>
                  <a:gd name="connsiteY39" fmla="*/ 190500 h 3365500"/>
                  <a:gd name="connsiteX40" fmla="*/ 4978400 w 12153900"/>
                  <a:gd name="connsiteY40" fmla="*/ 0 h 3365500"/>
                  <a:gd name="connsiteX41" fmla="*/ 5105400 w 12153900"/>
                  <a:gd name="connsiteY41" fmla="*/ 292100 h 3365500"/>
                  <a:gd name="connsiteX42" fmla="*/ 5257800 w 12153900"/>
                  <a:gd name="connsiteY42" fmla="*/ 1663700 h 3365500"/>
                  <a:gd name="connsiteX43" fmla="*/ 5372100 w 12153900"/>
                  <a:gd name="connsiteY43" fmla="*/ 3340100 h 3365500"/>
                  <a:gd name="connsiteX44" fmla="*/ 5638800 w 12153900"/>
                  <a:gd name="connsiteY44" fmla="*/ 1371600 h 3365500"/>
                  <a:gd name="connsiteX45" fmla="*/ 5727700 w 12153900"/>
                  <a:gd name="connsiteY45" fmla="*/ 1397000 h 3365500"/>
                  <a:gd name="connsiteX46" fmla="*/ 5765800 w 12153900"/>
                  <a:gd name="connsiteY46" fmla="*/ 952500 h 3365500"/>
                  <a:gd name="connsiteX47" fmla="*/ 5918200 w 12153900"/>
                  <a:gd name="connsiteY47" fmla="*/ 2476500 h 3365500"/>
                  <a:gd name="connsiteX48" fmla="*/ 6007100 w 12153900"/>
                  <a:gd name="connsiteY48" fmla="*/ 2222500 h 3365500"/>
                  <a:gd name="connsiteX49" fmla="*/ 6108700 w 12153900"/>
                  <a:gd name="connsiteY49" fmla="*/ 2057400 h 3365500"/>
                  <a:gd name="connsiteX50" fmla="*/ 6197600 w 12153900"/>
                  <a:gd name="connsiteY50" fmla="*/ 2120900 h 3365500"/>
                  <a:gd name="connsiteX51" fmla="*/ 6350000 w 12153900"/>
                  <a:gd name="connsiteY51" fmla="*/ 1435100 h 3365500"/>
                  <a:gd name="connsiteX52" fmla="*/ 6527800 w 12153900"/>
                  <a:gd name="connsiteY52" fmla="*/ 2501900 h 3365500"/>
                  <a:gd name="connsiteX53" fmla="*/ 6604000 w 12153900"/>
                  <a:gd name="connsiteY53" fmla="*/ 2235200 h 3365500"/>
                  <a:gd name="connsiteX54" fmla="*/ 6705600 w 12153900"/>
                  <a:gd name="connsiteY54" fmla="*/ 2349500 h 3365500"/>
                  <a:gd name="connsiteX55" fmla="*/ 6858000 w 12153900"/>
                  <a:gd name="connsiteY55" fmla="*/ 1676400 h 3365500"/>
                  <a:gd name="connsiteX56" fmla="*/ 7010400 w 12153900"/>
                  <a:gd name="connsiteY56" fmla="*/ 2171700 h 3365500"/>
                  <a:gd name="connsiteX57" fmla="*/ 7073900 w 12153900"/>
                  <a:gd name="connsiteY57" fmla="*/ 1955800 h 3365500"/>
                  <a:gd name="connsiteX58" fmla="*/ 7150100 w 12153900"/>
                  <a:gd name="connsiteY58" fmla="*/ 1943100 h 3365500"/>
                  <a:gd name="connsiteX59" fmla="*/ 7264400 w 12153900"/>
                  <a:gd name="connsiteY59" fmla="*/ 2628900 h 3365500"/>
                  <a:gd name="connsiteX60" fmla="*/ 7404100 w 12153900"/>
                  <a:gd name="connsiteY60" fmla="*/ 2641600 h 3365500"/>
                  <a:gd name="connsiteX61" fmla="*/ 7442200 w 12153900"/>
                  <a:gd name="connsiteY61" fmla="*/ 2540000 h 3365500"/>
                  <a:gd name="connsiteX62" fmla="*/ 7480300 w 12153900"/>
                  <a:gd name="connsiteY62" fmla="*/ 2692400 h 3365500"/>
                  <a:gd name="connsiteX63" fmla="*/ 7581900 w 12153900"/>
                  <a:gd name="connsiteY63" fmla="*/ 2806700 h 3365500"/>
                  <a:gd name="connsiteX64" fmla="*/ 7785100 w 12153900"/>
                  <a:gd name="connsiteY64" fmla="*/ 279400 h 3365500"/>
                  <a:gd name="connsiteX65" fmla="*/ 7886700 w 12153900"/>
                  <a:gd name="connsiteY65" fmla="*/ 330200 h 3365500"/>
                  <a:gd name="connsiteX66" fmla="*/ 7975600 w 12153900"/>
                  <a:gd name="connsiteY66" fmla="*/ 952500 h 3365500"/>
                  <a:gd name="connsiteX67" fmla="*/ 8216900 w 12153900"/>
                  <a:gd name="connsiteY67" fmla="*/ 2692400 h 3365500"/>
                  <a:gd name="connsiteX68" fmla="*/ 8369300 w 12153900"/>
                  <a:gd name="connsiteY68" fmla="*/ 1612900 h 3365500"/>
                  <a:gd name="connsiteX69" fmla="*/ 8458200 w 12153900"/>
                  <a:gd name="connsiteY69" fmla="*/ 2082800 h 3365500"/>
                  <a:gd name="connsiteX70" fmla="*/ 8559800 w 12153900"/>
                  <a:gd name="connsiteY70" fmla="*/ 1689100 h 3365500"/>
                  <a:gd name="connsiteX71" fmla="*/ 8610600 w 12153900"/>
                  <a:gd name="connsiteY71" fmla="*/ 1257300 h 3365500"/>
                  <a:gd name="connsiteX72" fmla="*/ 8674100 w 12153900"/>
                  <a:gd name="connsiteY72" fmla="*/ 2197100 h 3365500"/>
                  <a:gd name="connsiteX73" fmla="*/ 8788400 w 12153900"/>
                  <a:gd name="connsiteY73" fmla="*/ 2527300 h 3365500"/>
                  <a:gd name="connsiteX74" fmla="*/ 8877300 w 12153900"/>
                  <a:gd name="connsiteY74" fmla="*/ 1968500 h 3365500"/>
                  <a:gd name="connsiteX75" fmla="*/ 9004300 w 12153900"/>
                  <a:gd name="connsiteY75" fmla="*/ 2146300 h 3365500"/>
                  <a:gd name="connsiteX76" fmla="*/ 9156700 w 12153900"/>
                  <a:gd name="connsiteY76" fmla="*/ 1257300 h 3365500"/>
                  <a:gd name="connsiteX77" fmla="*/ 9296400 w 12153900"/>
                  <a:gd name="connsiteY77" fmla="*/ 2171700 h 3365500"/>
                  <a:gd name="connsiteX78" fmla="*/ 9347200 w 12153900"/>
                  <a:gd name="connsiteY78" fmla="*/ 2044700 h 3365500"/>
                  <a:gd name="connsiteX79" fmla="*/ 9385300 w 12153900"/>
                  <a:gd name="connsiteY79" fmla="*/ 2171700 h 3365500"/>
                  <a:gd name="connsiteX80" fmla="*/ 9423400 w 12153900"/>
                  <a:gd name="connsiteY80" fmla="*/ 2032000 h 3365500"/>
                  <a:gd name="connsiteX81" fmla="*/ 9575800 w 12153900"/>
                  <a:gd name="connsiteY81" fmla="*/ 1317172 h 3365500"/>
                  <a:gd name="connsiteX82" fmla="*/ 9711630 w 12153900"/>
                  <a:gd name="connsiteY82" fmla="*/ 1210128 h 3365500"/>
                  <a:gd name="connsiteX83" fmla="*/ 9740900 w 12153900"/>
                  <a:gd name="connsiteY83" fmla="*/ 2159000 h 3365500"/>
                  <a:gd name="connsiteX84" fmla="*/ 9791700 w 12153900"/>
                  <a:gd name="connsiteY84" fmla="*/ 2362200 h 3365500"/>
                  <a:gd name="connsiteX85" fmla="*/ 9880600 w 12153900"/>
                  <a:gd name="connsiteY85" fmla="*/ 2184400 h 3365500"/>
                  <a:gd name="connsiteX86" fmla="*/ 9982200 w 12153900"/>
                  <a:gd name="connsiteY86" fmla="*/ 1917700 h 3365500"/>
                  <a:gd name="connsiteX87" fmla="*/ 10147300 w 12153900"/>
                  <a:gd name="connsiteY87" fmla="*/ 2184400 h 3365500"/>
                  <a:gd name="connsiteX88" fmla="*/ 10299700 w 12153900"/>
                  <a:gd name="connsiteY88" fmla="*/ 2336800 h 3365500"/>
                  <a:gd name="connsiteX89" fmla="*/ 10528300 w 12153900"/>
                  <a:gd name="connsiteY89" fmla="*/ 2603500 h 3365500"/>
                  <a:gd name="connsiteX90" fmla="*/ 10744200 w 12153900"/>
                  <a:gd name="connsiteY90" fmla="*/ 812800 h 3365500"/>
                  <a:gd name="connsiteX91" fmla="*/ 10912057 w 12153900"/>
                  <a:gd name="connsiteY91" fmla="*/ 190500 h 3365500"/>
                  <a:gd name="connsiteX92" fmla="*/ 10998200 w 12153900"/>
                  <a:gd name="connsiteY92" fmla="*/ 622300 h 3365500"/>
                  <a:gd name="connsiteX93" fmla="*/ 11201400 w 12153900"/>
                  <a:gd name="connsiteY93" fmla="*/ 2959100 h 3365500"/>
                  <a:gd name="connsiteX94" fmla="*/ 11328400 w 12153900"/>
                  <a:gd name="connsiteY94" fmla="*/ 2006600 h 3365500"/>
                  <a:gd name="connsiteX95" fmla="*/ 11442700 w 12153900"/>
                  <a:gd name="connsiteY95" fmla="*/ 1803400 h 3365500"/>
                  <a:gd name="connsiteX96" fmla="*/ 11493500 w 12153900"/>
                  <a:gd name="connsiteY96" fmla="*/ 1854200 h 3365500"/>
                  <a:gd name="connsiteX97" fmla="*/ 11531600 w 12153900"/>
                  <a:gd name="connsiteY97" fmla="*/ 1143000 h 3365500"/>
                  <a:gd name="connsiteX98" fmla="*/ 11633200 w 12153900"/>
                  <a:gd name="connsiteY98" fmla="*/ 1282700 h 3365500"/>
                  <a:gd name="connsiteX99" fmla="*/ 11760200 w 12153900"/>
                  <a:gd name="connsiteY99" fmla="*/ 2552700 h 3365500"/>
                  <a:gd name="connsiteX100" fmla="*/ 11874500 w 12153900"/>
                  <a:gd name="connsiteY100" fmla="*/ 2273300 h 3365500"/>
                  <a:gd name="connsiteX101" fmla="*/ 11938000 w 12153900"/>
                  <a:gd name="connsiteY101" fmla="*/ 2616200 h 3365500"/>
                  <a:gd name="connsiteX102" fmla="*/ 12153900 w 12153900"/>
                  <a:gd name="connsiteY102" fmla="*/ 1612900 h 3365500"/>
                  <a:gd name="connsiteX0" fmla="*/ 0 w 12077700"/>
                  <a:gd name="connsiteY0" fmla="*/ 1778000 h 3365500"/>
                  <a:gd name="connsiteX1" fmla="*/ 63500 w 12077700"/>
                  <a:gd name="connsiteY1" fmla="*/ 1320800 h 3365500"/>
                  <a:gd name="connsiteX2" fmla="*/ 241300 w 12077700"/>
                  <a:gd name="connsiteY2" fmla="*/ 3365500 h 3365500"/>
                  <a:gd name="connsiteX3" fmla="*/ 419100 w 12077700"/>
                  <a:gd name="connsiteY3" fmla="*/ 1511300 h 3365500"/>
                  <a:gd name="connsiteX4" fmla="*/ 508000 w 12077700"/>
                  <a:gd name="connsiteY4" fmla="*/ 2159000 h 3365500"/>
                  <a:gd name="connsiteX5" fmla="*/ 660400 w 12077700"/>
                  <a:gd name="connsiteY5" fmla="*/ 787400 h 3365500"/>
                  <a:gd name="connsiteX6" fmla="*/ 838200 w 12077700"/>
                  <a:gd name="connsiteY6" fmla="*/ 2527300 h 3365500"/>
                  <a:gd name="connsiteX7" fmla="*/ 965200 w 12077700"/>
                  <a:gd name="connsiteY7" fmla="*/ 1270000 h 3365500"/>
                  <a:gd name="connsiteX8" fmla="*/ 1054100 w 12077700"/>
                  <a:gd name="connsiteY8" fmla="*/ 1447800 h 3365500"/>
                  <a:gd name="connsiteX9" fmla="*/ 1117600 w 12077700"/>
                  <a:gd name="connsiteY9" fmla="*/ 2120900 h 3365500"/>
                  <a:gd name="connsiteX10" fmla="*/ 1206500 w 12077700"/>
                  <a:gd name="connsiteY10" fmla="*/ 1968500 h 3365500"/>
                  <a:gd name="connsiteX11" fmla="*/ 1231900 w 12077700"/>
                  <a:gd name="connsiteY11" fmla="*/ 1803400 h 3365500"/>
                  <a:gd name="connsiteX12" fmla="*/ 1397000 w 12077700"/>
                  <a:gd name="connsiteY12" fmla="*/ 2844800 h 3365500"/>
                  <a:gd name="connsiteX13" fmla="*/ 1498600 w 12077700"/>
                  <a:gd name="connsiteY13" fmla="*/ 2235200 h 3365500"/>
                  <a:gd name="connsiteX14" fmla="*/ 1638300 w 12077700"/>
                  <a:gd name="connsiteY14" fmla="*/ 2959100 h 3365500"/>
                  <a:gd name="connsiteX15" fmla="*/ 1841500 w 12077700"/>
                  <a:gd name="connsiteY15" fmla="*/ 1612900 h 3365500"/>
                  <a:gd name="connsiteX16" fmla="*/ 1968500 w 12077700"/>
                  <a:gd name="connsiteY16" fmla="*/ 2133600 h 3365500"/>
                  <a:gd name="connsiteX17" fmla="*/ 2070100 w 12077700"/>
                  <a:gd name="connsiteY17" fmla="*/ 2209800 h 3365500"/>
                  <a:gd name="connsiteX18" fmla="*/ 2209800 w 12077700"/>
                  <a:gd name="connsiteY18" fmla="*/ 1028700 h 3365500"/>
                  <a:gd name="connsiteX19" fmla="*/ 2273300 w 12077700"/>
                  <a:gd name="connsiteY19" fmla="*/ 558800 h 3365500"/>
                  <a:gd name="connsiteX20" fmla="*/ 2438400 w 12077700"/>
                  <a:gd name="connsiteY20" fmla="*/ 1244600 h 3365500"/>
                  <a:gd name="connsiteX21" fmla="*/ 2501900 w 12077700"/>
                  <a:gd name="connsiteY21" fmla="*/ 1790700 h 3365500"/>
                  <a:gd name="connsiteX22" fmla="*/ 2679700 w 12077700"/>
                  <a:gd name="connsiteY22" fmla="*/ 2857500 h 3365500"/>
                  <a:gd name="connsiteX23" fmla="*/ 2806700 w 12077700"/>
                  <a:gd name="connsiteY23" fmla="*/ 1612900 h 3365500"/>
                  <a:gd name="connsiteX24" fmla="*/ 3048000 w 12077700"/>
                  <a:gd name="connsiteY24" fmla="*/ 1231900 h 3365500"/>
                  <a:gd name="connsiteX25" fmla="*/ 3111500 w 12077700"/>
                  <a:gd name="connsiteY25" fmla="*/ 1701800 h 3365500"/>
                  <a:gd name="connsiteX26" fmla="*/ 3251200 w 12077700"/>
                  <a:gd name="connsiteY26" fmla="*/ 2527300 h 3365500"/>
                  <a:gd name="connsiteX27" fmla="*/ 3365500 w 12077700"/>
                  <a:gd name="connsiteY27" fmla="*/ 2108200 h 3365500"/>
                  <a:gd name="connsiteX28" fmla="*/ 3632200 w 12077700"/>
                  <a:gd name="connsiteY28" fmla="*/ 965200 h 3365500"/>
                  <a:gd name="connsiteX29" fmla="*/ 3771900 w 12077700"/>
                  <a:gd name="connsiteY29" fmla="*/ 2413000 h 3365500"/>
                  <a:gd name="connsiteX30" fmla="*/ 3949700 w 12077700"/>
                  <a:gd name="connsiteY30" fmla="*/ 2057400 h 3365500"/>
                  <a:gd name="connsiteX31" fmla="*/ 4064000 w 12077700"/>
                  <a:gd name="connsiteY31" fmla="*/ 2578100 h 3365500"/>
                  <a:gd name="connsiteX32" fmla="*/ 4152900 w 12077700"/>
                  <a:gd name="connsiteY32" fmla="*/ 2298700 h 3365500"/>
                  <a:gd name="connsiteX33" fmla="*/ 4229100 w 12077700"/>
                  <a:gd name="connsiteY33" fmla="*/ 2286000 h 3365500"/>
                  <a:gd name="connsiteX34" fmla="*/ 4305300 w 12077700"/>
                  <a:gd name="connsiteY34" fmla="*/ 2540000 h 3365500"/>
                  <a:gd name="connsiteX35" fmla="*/ 4457700 w 12077700"/>
                  <a:gd name="connsiteY35" fmla="*/ 1905000 h 3365500"/>
                  <a:gd name="connsiteX36" fmla="*/ 4635500 w 12077700"/>
                  <a:gd name="connsiteY36" fmla="*/ 2451100 h 3365500"/>
                  <a:gd name="connsiteX37" fmla="*/ 4699000 w 12077700"/>
                  <a:gd name="connsiteY37" fmla="*/ 2247900 h 3365500"/>
                  <a:gd name="connsiteX38" fmla="*/ 4838700 w 12077700"/>
                  <a:gd name="connsiteY38" fmla="*/ 190500 h 3365500"/>
                  <a:gd name="connsiteX39" fmla="*/ 4902200 w 12077700"/>
                  <a:gd name="connsiteY39" fmla="*/ 0 h 3365500"/>
                  <a:gd name="connsiteX40" fmla="*/ 5029200 w 12077700"/>
                  <a:gd name="connsiteY40" fmla="*/ 292100 h 3365500"/>
                  <a:gd name="connsiteX41" fmla="*/ 5181600 w 12077700"/>
                  <a:gd name="connsiteY41" fmla="*/ 1663700 h 3365500"/>
                  <a:gd name="connsiteX42" fmla="*/ 5295900 w 12077700"/>
                  <a:gd name="connsiteY42" fmla="*/ 3340100 h 3365500"/>
                  <a:gd name="connsiteX43" fmla="*/ 5562600 w 12077700"/>
                  <a:gd name="connsiteY43" fmla="*/ 1371600 h 3365500"/>
                  <a:gd name="connsiteX44" fmla="*/ 5651500 w 12077700"/>
                  <a:gd name="connsiteY44" fmla="*/ 1397000 h 3365500"/>
                  <a:gd name="connsiteX45" fmla="*/ 5689600 w 12077700"/>
                  <a:gd name="connsiteY45" fmla="*/ 952500 h 3365500"/>
                  <a:gd name="connsiteX46" fmla="*/ 5842000 w 12077700"/>
                  <a:gd name="connsiteY46" fmla="*/ 2476500 h 3365500"/>
                  <a:gd name="connsiteX47" fmla="*/ 5930900 w 12077700"/>
                  <a:gd name="connsiteY47" fmla="*/ 2222500 h 3365500"/>
                  <a:gd name="connsiteX48" fmla="*/ 6032500 w 12077700"/>
                  <a:gd name="connsiteY48" fmla="*/ 2057400 h 3365500"/>
                  <a:gd name="connsiteX49" fmla="*/ 6121400 w 12077700"/>
                  <a:gd name="connsiteY49" fmla="*/ 2120900 h 3365500"/>
                  <a:gd name="connsiteX50" fmla="*/ 6273800 w 12077700"/>
                  <a:gd name="connsiteY50" fmla="*/ 1435100 h 3365500"/>
                  <a:gd name="connsiteX51" fmla="*/ 6451600 w 12077700"/>
                  <a:gd name="connsiteY51" fmla="*/ 2501900 h 3365500"/>
                  <a:gd name="connsiteX52" fmla="*/ 6527800 w 12077700"/>
                  <a:gd name="connsiteY52" fmla="*/ 2235200 h 3365500"/>
                  <a:gd name="connsiteX53" fmla="*/ 6629400 w 12077700"/>
                  <a:gd name="connsiteY53" fmla="*/ 2349500 h 3365500"/>
                  <a:gd name="connsiteX54" fmla="*/ 6781800 w 12077700"/>
                  <a:gd name="connsiteY54" fmla="*/ 1676400 h 3365500"/>
                  <a:gd name="connsiteX55" fmla="*/ 6934200 w 12077700"/>
                  <a:gd name="connsiteY55" fmla="*/ 2171700 h 3365500"/>
                  <a:gd name="connsiteX56" fmla="*/ 6997700 w 12077700"/>
                  <a:gd name="connsiteY56" fmla="*/ 1955800 h 3365500"/>
                  <a:gd name="connsiteX57" fmla="*/ 7073900 w 12077700"/>
                  <a:gd name="connsiteY57" fmla="*/ 1943100 h 3365500"/>
                  <a:gd name="connsiteX58" fmla="*/ 7188200 w 12077700"/>
                  <a:gd name="connsiteY58" fmla="*/ 2628900 h 3365500"/>
                  <a:gd name="connsiteX59" fmla="*/ 7327900 w 12077700"/>
                  <a:gd name="connsiteY59" fmla="*/ 2641600 h 3365500"/>
                  <a:gd name="connsiteX60" fmla="*/ 7366000 w 12077700"/>
                  <a:gd name="connsiteY60" fmla="*/ 2540000 h 3365500"/>
                  <a:gd name="connsiteX61" fmla="*/ 7404100 w 12077700"/>
                  <a:gd name="connsiteY61" fmla="*/ 2692400 h 3365500"/>
                  <a:gd name="connsiteX62" fmla="*/ 7505700 w 12077700"/>
                  <a:gd name="connsiteY62" fmla="*/ 2806700 h 3365500"/>
                  <a:gd name="connsiteX63" fmla="*/ 7708900 w 12077700"/>
                  <a:gd name="connsiteY63" fmla="*/ 279400 h 3365500"/>
                  <a:gd name="connsiteX64" fmla="*/ 7810500 w 12077700"/>
                  <a:gd name="connsiteY64" fmla="*/ 330200 h 3365500"/>
                  <a:gd name="connsiteX65" fmla="*/ 7899400 w 12077700"/>
                  <a:gd name="connsiteY65" fmla="*/ 952500 h 3365500"/>
                  <a:gd name="connsiteX66" fmla="*/ 8140700 w 12077700"/>
                  <a:gd name="connsiteY66" fmla="*/ 2692400 h 3365500"/>
                  <a:gd name="connsiteX67" fmla="*/ 8293100 w 12077700"/>
                  <a:gd name="connsiteY67" fmla="*/ 1612900 h 3365500"/>
                  <a:gd name="connsiteX68" fmla="*/ 8382000 w 12077700"/>
                  <a:gd name="connsiteY68" fmla="*/ 2082800 h 3365500"/>
                  <a:gd name="connsiteX69" fmla="*/ 8483600 w 12077700"/>
                  <a:gd name="connsiteY69" fmla="*/ 1689100 h 3365500"/>
                  <a:gd name="connsiteX70" fmla="*/ 8534400 w 12077700"/>
                  <a:gd name="connsiteY70" fmla="*/ 1257300 h 3365500"/>
                  <a:gd name="connsiteX71" fmla="*/ 8597900 w 12077700"/>
                  <a:gd name="connsiteY71" fmla="*/ 2197100 h 3365500"/>
                  <a:gd name="connsiteX72" fmla="*/ 8712200 w 12077700"/>
                  <a:gd name="connsiteY72" fmla="*/ 2527300 h 3365500"/>
                  <a:gd name="connsiteX73" fmla="*/ 8801100 w 12077700"/>
                  <a:gd name="connsiteY73" fmla="*/ 1968500 h 3365500"/>
                  <a:gd name="connsiteX74" fmla="*/ 8928100 w 12077700"/>
                  <a:gd name="connsiteY74" fmla="*/ 2146300 h 3365500"/>
                  <a:gd name="connsiteX75" fmla="*/ 9080500 w 12077700"/>
                  <a:gd name="connsiteY75" fmla="*/ 1257300 h 3365500"/>
                  <a:gd name="connsiteX76" fmla="*/ 9220200 w 12077700"/>
                  <a:gd name="connsiteY76" fmla="*/ 2171700 h 3365500"/>
                  <a:gd name="connsiteX77" fmla="*/ 9271000 w 12077700"/>
                  <a:gd name="connsiteY77" fmla="*/ 2044700 h 3365500"/>
                  <a:gd name="connsiteX78" fmla="*/ 9309100 w 12077700"/>
                  <a:gd name="connsiteY78" fmla="*/ 2171700 h 3365500"/>
                  <a:gd name="connsiteX79" fmla="*/ 9347200 w 12077700"/>
                  <a:gd name="connsiteY79" fmla="*/ 2032000 h 3365500"/>
                  <a:gd name="connsiteX80" fmla="*/ 9499600 w 12077700"/>
                  <a:gd name="connsiteY80" fmla="*/ 1317172 h 3365500"/>
                  <a:gd name="connsiteX81" fmla="*/ 9635430 w 12077700"/>
                  <a:gd name="connsiteY81" fmla="*/ 1210128 h 3365500"/>
                  <a:gd name="connsiteX82" fmla="*/ 9664700 w 12077700"/>
                  <a:gd name="connsiteY82" fmla="*/ 2159000 h 3365500"/>
                  <a:gd name="connsiteX83" fmla="*/ 9715500 w 12077700"/>
                  <a:gd name="connsiteY83" fmla="*/ 2362200 h 3365500"/>
                  <a:gd name="connsiteX84" fmla="*/ 9804400 w 12077700"/>
                  <a:gd name="connsiteY84" fmla="*/ 2184400 h 3365500"/>
                  <a:gd name="connsiteX85" fmla="*/ 9906000 w 12077700"/>
                  <a:gd name="connsiteY85" fmla="*/ 1917700 h 3365500"/>
                  <a:gd name="connsiteX86" fmla="*/ 10071100 w 12077700"/>
                  <a:gd name="connsiteY86" fmla="*/ 2184400 h 3365500"/>
                  <a:gd name="connsiteX87" fmla="*/ 10223500 w 12077700"/>
                  <a:gd name="connsiteY87" fmla="*/ 2336800 h 3365500"/>
                  <a:gd name="connsiteX88" fmla="*/ 10452100 w 12077700"/>
                  <a:gd name="connsiteY88" fmla="*/ 2603500 h 3365500"/>
                  <a:gd name="connsiteX89" fmla="*/ 10668000 w 12077700"/>
                  <a:gd name="connsiteY89" fmla="*/ 812800 h 3365500"/>
                  <a:gd name="connsiteX90" fmla="*/ 10835857 w 12077700"/>
                  <a:gd name="connsiteY90" fmla="*/ 190500 h 3365500"/>
                  <a:gd name="connsiteX91" fmla="*/ 10922000 w 12077700"/>
                  <a:gd name="connsiteY91" fmla="*/ 622300 h 3365500"/>
                  <a:gd name="connsiteX92" fmla="*/ 11125200 w 12077700"/>
                  <a:gd name="connsiteY92" fmla="*/ 2959100 h 3365500"/>
                  <a:gd name="connsiteX93" fmla="*/ 11252200 w 12077700"/>
                  <a:gd name="connsiteY93" fmla="*/ 2006600 h 3365500"/>
                  <a:gd name="connsiteX94" fmla="*/ 11366500 w 12077700"/>
                  <a:gd name="connsiteY94" fmla="*/ 1803400 h 3365500"/>
                  <a:gd name="connsiteX95" fmla="*/ 11417300 w 12077700"/>
                  <a:gd name="connsiteY95" fmla="*/ 1854200 h 3365500"/>
                  <a:gd name="connsiteX96" fmla="*/ 11455400 w 12077700"/>
                  <a:gd name="connsiteY96" fmla="*/ 1143000 h 3365500"/>
                  <a:gd name="connsiteX97" fmla="*/ 11557000 w 12077700"/>
                  <a:gd name="connsiteY97" fmla="*/ 1282700 h 3365500"/>
                  <a:gd name="connsiteX98" fmla="*/ 11684000 w 12077700"/>
                  <a:gd name="connsiteY98" fmla="*/ 2552700 h 3365500"/>
                  <a:gd name="connsiteX99" fmla="*/ 11798300 w 12077700"/>
                  <a:gd name="connsiteY99" fmla="*/ 2273300 h 3365500"/>
                  <a:gd name="connsiteX100" fmla="*/ 11861800 w 12077700"/>
                  <a:gd name="connsiteY100" fmla="*/ 2616200 h 3365500"/>
                  <a:gd name="connsiteX101" fmla="*/ 12077700 w 12077700"/>
                  <a:gd name="connsiteY101" fmla="*/ 1612900 h 3365500"/>
                  <a:gd name="connsiteX0" fmla="*/ 0 w 12077700"/>
                  <a:gd name="connsiteY0" fmla="*/ 1778000 h 3340100"/>
                  <a:gd name="connsiteX1" fmla="*/ 63500 w 12077700"/>
                  <a:gd name="connsiteY1" fmla="*/ 1320800 h 3340100"/>
                  <a:gd name="connsiteX2" fmla="*/ 419100 w 12077700"/>
                  <a:gd name="connsiteY2" fmla="*/ 1511300 h 3340100"/>
                  <a:gd name="connsiteX3" fmla="*/ 508000 w 12077700"/>
                  <a:gd name="connsiteY3" fmla="*/ 2159000 h 3340100"/>
                  <a:gd name="connsiteX4" fmla="*/ 660400 w 12077700"/>
                  <a:gd name="connsiteY4" fmla="*/ 787400 h 3340100"/>
                  <a:gd name="connsiteX5" fmla="*/ 838200 w 12077700"/>
                  <a:gd name="connsiteY5" fmla="*/ 2527300 h 3340100"/>
                  <a:gd name="connsiteX6" fmla="*/ 965200 w 12077700"/>
                  <a:gd name="connsiteY6" fmla="*/ 1270000 h 3340100"/>
                  <a:gd name="connsiteX7" fmla="*/ 1054100 w 12077700"/>
                  <a:gd name="connsiteY7" fmla="*/ 1447800 h 3340100"/>
                  <a:gd name="connsiteX8" fmla="*/ 1117600 w 12077700"/>
                  <a:gd name="connsiteY8" fmla="*/ 2120900 h 3340100"/>
                  <a:gd name="connsiteX9" fmla="*/ 1206500 w 12077700"/>
                  <a:gd name="connsiteY9" fmla="*/ 1968500 h 3340100"/>
                  <a:gd name="connsiteX10" fmla="*/ 1231900 w 12077700"/>
                  <a:gd name="connsiteY10" fmla="*/ 1803400 h 3340100"/>
                  <a:gd name="connsiteX11" fmla="*/ 1397000 w 12077700"/>
                  <a:gd name="connsiteY11" fmla="*/ 2844800 h 3340100"/>
                  <a:gd name="connsiteX12" fmla="*/ 1498600 w 12077700"/>
                  <a:gd name="connsiteY12" fmla="*/ 2235200 h 3340100"/>
                  <a:gd name="connsiteX13" fmla="*/ 1638300 w 12077700"/>
                  <a:gd name="connsiteY13" fmla="*/ 2959100 h 3340100"/>
                  <a:gd name="connsiteX14" fmla="*/ 1841500 w 12077700"/>
                  <a:gd name="connsiteY14" fmla="*/ 1612900 h 3340100"/>
                  <a:gd name="connsiteX15" fmla="*/ 1968500 w 12077700"/>
                  <a:gd name="connsiteY15" fmla="*/ 2133600 h 3340100"/>
                  <a:gd name="connsiteX16" fmla="*/ 2070100 w 12077700"/>
                  <a:gd name="connsiteY16" fmla="*/ 2209800 h 3340100"/>
                  <a:gd name="connsiteX17" fmla="*/ 2209800 w 12077700"/>
                  <a:gd name="connsiteY17" fmla="*/ 1028700 h 3340100"/>
                  <a:gd name="connsiteX18" fmla="*/ 2273300 w 12077700"/>
                  <a:gd name="connsiteY18" fmla="*/ 558800 h 3340100"/>
                  <a:gd name="connsiteX19" fmla="*/ 2438400 w 12077700"/>
                  <a:gd name="connsiteY19" fmla="*/ 1244600 h 3340100"/>
                  <a:gd name="connsiteX20" fmla="*/ 2501900 w 12077700"/>
                  <a:gd name="connsiteY20" fmla="*/ 1790700 h 3340100"/>
                  <a:gd name="connsiteX21" fmla="*/ 2679700 w 12077700"/>
                  <a:gd name="connsiteY21" fmla="*/ 2857500 h 3340100"/>
                  <a:gd name="connsiteX22" fmla="*/ 2806700 w 12077700"/>
                  <a:gd name="connsiteY22" fmla="*/ 1612900 h 3340100"/>
                  <a:gd name="connsiteX23" fmla="*/ 3048000 w 12077700"/>
                  <a:gd name="connsiteY23" fmla="*/ 1231900 h 3340100"/>
                  <a:gd name="connsiteX24" fmla="*/ 3111500 w 12077700"/>
                  <a:gd name="connsiteY24" fmla="*/ 1701800 h 3340100"/>
                  <a:gd name="connsiteX25" fmla="*/ 3251200 w 12077700"/>
                  <a:gd name="connsiteY25" fmla="*/ 2527300 h 3340100"/>
                  <a:gd name="connsiteX26" fmla="*/ 3365500 w 12077700"/>
                  <a:gd name="connsiteY26" fmla="*/ 2108200 h 3340100"/>
                  <a:gd name="connsiteX27" fmla="*/ 3632200 w 12077700"/>
                  <a:gd name="connsiteY27" fmla="*/ 965200 h 3340100"/>
                  <a:gd name="connsiteX28" fmla="*/ 3771900 w 12077700"/>
                  <a:gd name="connsiteY28" fmla="*/ 2413000 h 3340100"/>
                  <a:gd name="connsiteX29" fmla="*/ 3949700 w 12077700"/>
                  <a:gd name="connsiteY29" fmla="*/ 2057400 h 3340100"/>
                  <a:gd name="connsiteX30" fmla="*/ 4064000 w 12077700"/>
                  <a:gd name="connsiteY30" fmla="*/ 2578100 h 3340100"/>
                  <a:gd name="connsiteX31" fmla="*/ 4152900 w 12077700"/>
                  <a:gd name="connsiteY31" fmla="*/ 2298700 h 3340100"/>
                  <a:gd name="connsiteX32" fmla="*/ 4229100 w 12077700"/>
                  <a:gd name="connsiteY32" fmla="*/ 2286000 h 3340100"/>
                  <a:gd name="connsiteX33" fmla="*/ 4305300 w 12077700"/>
                  <a:gd name="connsiteY33" fmla="*/ 2540000 h 3340100"/>
                  <a:gd name="connsiteX34" fmla="*/ 4457700 w 12077700"/>
                  <a:gd name="connsiteY34" fmla="*/ 1905000 h 3340100"/>
                  <a:gd name="connsiteX35" fmla="*/ 4635500 w 12077700"/>
                  <a:gd name="connsiteY35" fmla="*/ 2451100 h 3340100"/>
                  <a:gd name="connsiteX36" fmla="*/ 4699000 w 12077700"/>
                  <a:gd name="connsiteY36" fmla="*/ 2247900 h 3340100"/>
                  <a:gd name="connsiteX37" fmla="*/ 4838700 w 12077700"/>
                  <a:gd name="connsiteY37" fmla="*/ 190500 h 3340100"/>
                  <a:gd name="connsiteX38" fmla="*/ 4902200 w 12077700"/>
                  <a:gd name="connsiteY38" fmla="*/ 0 h 3340100"/>
                  <a:gd name="connsiteX39" fmla="*/ 5029200 w 12077700"/>
                  <a:gd name="connsiteY39" fmla="*/ 292100 h 3340100"/>
                  <a:gd name="connsiteX40" fmla="*/ 5181600 w 12077700"/>
                  <a:gd name="connsiteY40" fmla="*/ 1663700 h 3340100"/>
                  <a:gd name="connsiteX41" fmla="*/ 5295900 w 12077700"/>
                  <a:gd name="connsiteY41" fmla="*/ 3340100 h 3340100"/>
                  <a:gd name="connsiteX42" fmla="*/ 5562600 w 12077700"/>
                  <a:gd name="connsiteY42" fmla="*/ 1371600 h 3340100"/>
                  <a:gd name="connsiteX43" fmla="*/ 5651500 w 12077700"/>
                  <a:gd name="connsiteY43" fmla="*/ 1397000 h 3340100"/>
                  <a:gd name="connsiteX44" fmla="*/ 5689600 w 12077700"/>
                  <a:gd name="connsiteY44" fmla="*/ 952500 h 3340100"/>
                  <a:gd name="connsiteX45" fmla="*/ 5842000 w 12077700"/>
                  <a:gd name="connsiteY45" fmla="*/ 2476500 h 3340100"/>
                  <a:gd name="connsiteX46" fmla="*/ 5930900 w 12077700"/>
                  <a:gd name="connsiteY46" fmla="*/ 2222500 h 3340100"/>
                  <a:gd name="connsiteX47" fmla="*/ 6032500 w 12077700"/>
                  <a:gd name="connsiteY47" fmla="*/ 2057400 h 3340100"/>
                  <a:gd name="connsiteX48" fmla="*/ 6121400 w 12077700"/>
                  <a:gd name="connsiteY48" fmla="*/ 2120900 h 3340100"/>
                  <a:gd name="connsiteX49" fmla="*/ 6273800 w 12077700"/>
                  <a:gd name="connsiteY49" fmla="*/ 1435100 h 3340100"/>
                  <a:gd name="connsiteX50" fmla="*/ 6451600 w 12077700"/>
                  <a:gd name="connsiteY50" fmla="*/ 2501900 h 3340100"/>
                  <a:gd name="connsiteX51" fmla="*/ 6527800 w 12077700"/>
                  <a:gd name="connsiteY51" fmla="*/ 2235200 h 3340100"/>
                  <a:gd name="connsiteX52" fmla="*/ 6629400 w 12077700"/>
                  <a:gd name="connsiteY52" fmla="*/ 2349500 h 3340100"/>
                  <a:gd name="connsiteX53" fmla="*/ 6781800 w 12077700"/>
                  <a:gd name="connsiteY53" fmla="*/ 1676400 h 3340100"/>
                  <a:gd name="connsiteX54" fmla="*/ 6934200 w 12077700"/>
                  <a:gd name="connsiteY54" fmla="*/ 2171700 h 3340100"/>
                  <a:gd name="connsiteX55" fmla="*/ 6997700 w 12077700"/>
                  <a:gd name="connsiteY55" fmla="*/ 1955800 h 3340100"/>
                  <a:gd name="connsiteX56" fmla="*/ 7073900 w 12077700"/>
                  <a:gd name="connsiteY56" fmla="*/ 1943100 h 3340100"/>
                  <a:gd name="connsiteX57" fmla="*/ 7188200 w 12077700"/>
                  <a:gd name="connsiteY57" fmla="*/ 2628900 h 3340100"/>
                  <a:gd name="connsiteX58" fmla="*/ 7327900 w 12077700"/>
                  <a:gd name="connsiteY58" fmla="*/ 2641600 h 3340100"/>
                  <a:gd name="connsiteX59" fmla="*/ 7366000 w 12077700"/>
                  <a:gd name="connsiteY59" fmla="*/ 2540000 h 3340100"/>
                  <a:gd name="connsiteX60" fmla="*/ 7404100 w 12077700"/>
                  <a:gd name="connsiteY60" fmla="*/ 2692400 h 3340100"/>
                  <a:gd name="connsiteX61" fmla="*/ 7505700 w 12077700"/>
                  <a:gd name="connsiteY61" fmla="*/ 2806700 h 3340100"/>
                  <a:gd name="connsiteX62" fmla="*/ 7708900 w 12077700"/>
                  <a:gd name="connsiteY62" fmla="*/ 279400 h 3340100"/>
                  <a:gd name="connsiteX63" fmla="*/ 7810500 w 12077700"/>
                  <a:gd name="connsiteY63" fmla="*/ 330200 h 3340100"/>
                  <a:gd name="connsiteX64" fmla="*/ 7899400 w 12077700"/>
                  <a:gd name="connsiteY64" fmla="*/ 952500 h 3340100"/>
                  <a:gd name="connsiteX65" fmla="*/ 8140700 w 12077700"/>
                  <a:gd name="connsiteY65" fmla="*/ 2692400 h 3340100"/>
                  <a:gd name="connsiteX66" fmla="*/ 8293100 w 12077700"/>
                  <a:gd name="connsiteY66" fmla="*/ 1612900 h 3340100"/>
                  <a:gd name="connsiteX67" fmla="*/ 8382000 w 12077700"/>
                  <a:gd name="connsiteY67" fmla="*/ 2082800 h 3340100"/>
                  <a:gd name="connsiteX68" fmla="*/ 8483600 w 12077700"/>
                  <a:gd name="connsiteY68" fmla="*/ 1689100 h 3340100"/>
                  <a:gd name="connsiteX69" fmla="*/ 8534400 w 12077700"/>
                  <a:gd name="connsiteY69" fmla="*/ 1257300 h 3340100"/>
                  <a:gd name="connsiteX70" fmla="*/ 8597900 w 12077700"/>
                  <a:gd name="connsiteY70" fmla="*/ 2197100 h 3340100"/>
                  <a:gd name="connsiteX71" fmla="*/ 8712200 w 12077700"/>
                  <a:gd name="connsiteY71" fmla="*/ 2527300 h 3340100"/>
                  <a:gd name="connsiteX72" fmla="*/ 8801100 w 12077700"/>
                  <a:gd name="connsiteY72" fmla="*/ 1968500 h 3340100"/>
                  <a:gd name="connsiteX73" fmla="*/ 8928100 w 12077700"/>
                  <a:gd name="connsiteY73" fmla="*/ 2146300 h 3340100"/>
                  <a:gd name="connsiteX74" fmla="*/ 9080500 w 12077700"/>
                  <a:gd name="connsiteY74" fmla="*/ 1257300 h 3340100"/>
                  <a:gd name="connsiteX75" fmla="*/ 9220200 w 12077700"/>
                  <a:gd name="connsiteY75" fmla="*/ 2171700 h 3340100"/>
                  <a:gd name="connsiteX76" fmla="*/ 9271000 w 12077700"/>
                  <a:gd name="connsiteY76" fmla="*/ 2044700 h 3340100"/>
                  <a:gd name="connsiteX77" fmla="*/ 9309100 w 12077700"/>
                  <a:gd name="connsiteY77" fmla="*/ 2171700 h 3340100"/>
                  <a:gd name="connsiteX78" fmla="*/ 9347200 w 12077700"/>
                  <a:gd name="connsiteY78" fmla="*/ 2032000 h 3340100"/>
                  <a:gd name="connsiteX79" fmla="*/ 9499600 w 12077700"/>
                  <a:gd name="connsiteY79" fmla="*/ 1317172 h 3340100"/>
                  <a:gd name="connsiteX80" fmla="*/ 9635430 w 12077700"/>
                  <a:gd name="connsiteY80" fmla="*/ 1210128 h 3340100"/>
                  <a:gd name="connsiteX81" fmla="*/ 9664700 w 12077700"/>
                  <a:gd name="connsiteY81" fmla="*/ 2159000 h 3340100"/>
                  <a:gd name="connsiteX82" fmla="*/ 9715500 w 12077700"/>
                  <a:gd name="connsiteY82" fmla="*/ 2362200 h 3340100"/>
                  <a:gd name="connsiteX83" fmla="*/ 9804400 w 12077700"/>
                  <a:gd name="connsiteY83" fmla="*/ 2184400 h 3340100"/>
                  <a:gd name="connsiteX84" fmla="*/ 9906000 w 12077700"/>
                  <a:gd name="connsiteY84" fmla="*/ 1917700 h 3340100"/>
                  <a:gd name="connsiteX85" fmla="*/ 10071100 w 12077700"/>
                  <a:gd name="connsiteY85" fmla="*/ 2184400 h 3340100"/>
                  <a:gd name="connsiteX86" fmla="*/ 10223500 w 12077700"/>
                  <a:gd name="connsiteY86" fmla="*/ 2336800 h 3340100"/>
                  <a:gd name="connsiteX87" fmla="*/ 10452100 w 12077700"/>
                  <a:gd name="connsiteY87" fmla="*/ 2603500 h 3340100"/>
                  <a:gd name="connsiteX88" fmla="*/ 10668000 w 12077700"/>
                  <a:gd name="connsiteY88" fmla="*/ 812800 h 3340100"/>
                  <a:gd name="connsiteX89" fmla="*/ 10835857 w 12077700"/>
                  <a:gd name="connsiteY89" fmla="*/ 190500 h 3340100"/>
                  <a:gd name="connsiteX90" fmla="*/ 10922000 w 12077700"/>
                  <a:gd name="connsiteY90" fmla="*/ 622300 h 3340100"/>
                  <a:gd name="connsiteX91" fmla="*/ 11125200 w 12077700"/>
                  <a:gd name="connsiteY91" fmla="*/ 2959100 h 3340100"/>
                  <a:gd name="connsiteX92" fmla="*/ 11252200 w 12077700"/>
                  <a:gd name="connsiteY92" fmla="*/ 2006600 h 3340100"/>
                  <a:gd name="connsiteX93" fmla="*/ 11366500 w 12077700"/>
                  <a:gd name="connsiteY93" fmla="*/ 1803400 h 3340100"/>
                  <a:gd name="connsiteX94" fmla="*/ 11417300 w 12077700"/>
                  <a:gd name="connsiteY94" fmla="*/ 1854200 h 3340100"/>
                  <a:gd name="connsiteX95" fmla="*/ 11455400 w 12077700"/>
                  <a:gd name="connsiteY95" fmla="*/ 1143000 h 3340100"/>
                  <a:gd name="connsiteX96" fmla="*/ 11557000 w 12077700"/>
                  <a:gd name="connsiteY96" fmla="*/ 1282700 h 3340100"/>
                  <a:gd name="connsiteX97" fmla="*/ 11684000 w 12077700"/>
                  <a:gd name="connsiteY97" fmla="*/ 2552700 h 3340100"/>
                  <a:gd name="connsiteX98" fmla="*/ 11798300 w 12077700"/>
                  <a:gd name="connsiteY98" fmla="*/ 2273300 h 3340100"/>
                  <a:gd name="connsiteX99" fmla="*/ 11861800 w 12077700"/>
                  <a:gd name="connsiteY99" fmla="*/ 2616200 h 3340100"/>
                  <a:gd name="connsiteX100" fmla="*/ 12077700 w 12077700"/>
                  <a:gd name="connsiteY100" fmla="*/ 1612900 h 3340100"/>
                  <a:gd name="connsiteX0" fmla="*/ 0 w 12077700"/>
                  <a:gd name="connsiteY0" fmla="*/ 1778000 h 3340100"/>
                  <a:gd name="connsiteX1" fmla="*/ 419100 w 12077700"/>
                  <a:gd name="connsiteY1" fmla="*/ 1511300 h 3340100"/>
                  <a:gd name="connsiteX2" fmla="*/ 508000 w 12077700"/>
                  <a:gd name="connsiteY2" fmla="*/ 2159000 h 3340100"/>
                  <a:gd name="connsiteX3" fmla="*/ 660400 w 12077700"/>
                  <a:gd name="connsiteY3" fmla="*/ 787400 h 3340100"/>
                  <a:gd name="connsiteX4" fmla="*/ 838200 w 12077700"/>
                  <a:gd name="connsiteY4" fmla="*/ 2527300 h 3340100"/>
                  <a:gd name="connsiteX5" fmla="*/ 965200 w 12077700"/>
                  <a:gd name="connsiteY5" fmla="*/ 1270000 h 3340100"/>
                  <a:gd name="connsiteX6" fmla="*/ 1054100 w 12077700"/>
                  <a:gd name="connsiteY6" fmla="*/ 1447800 h 3340100"/>
                  <a:gd name="connsiteX7" fmla="*/ 1117600 w 12077700"/>
                  <a:gd name="connsiteY7" fmla="*/ 2120900 h 3340100"/>
                  <a:gd name="connsiteX8" fmla="*/ 1206500 w 12077700"/>
                  <a:gd name="connsiteY8" fmla="*/ 1968500 h 3340100"/>
                  <a:gd name="connsiteX9" fmla="*/ 1231900 w 12077700"/>
                  <a:gd name="connsiteY9" fmla="*/ 1803400 h 3340100"/>
                  <a:gd name="connsiteX10" fmla="*/ 1397000 w 12077700"/>
                  <a:gd name="connsiteY10" fmla="*/ 2844800 h 3340100"/>
                  <a:gd name="connsiteX11" fmla="*/ 1498600 w 12077700"/>
                  <a:gd name="connsiteY11" fmla="*/ 2235200 h 3340100"/>
                  <a:gd name="connsiteX12" fmla="*/ 1638300 w 12077700"/>
                  <a:gd name="connsiteY12" fmla="*/ 2959100 h 3340100"/>
                  <a:gd name="connsiteX13" fmla="*/ 1841500 w 12077700"/>
                  <a:gd name="connsiteY13" fmla="*/ 1612900 h 3340100"/>
                  <a:gd name="connsiteX14" fmla="*/ 1968500 w 12077700"/>
                  <a:gd name="connsiteY14" fmla="*/ 2133600 h 3340100"/>
                  <a:gd name="connsiteX15" fmla="*/ 2070100 w 12077700"/>
                  <a:gd name="connsiteY15" fmla="*/ 2209800 h 3340100"/>
                  <a:gd name="connsiteX16" fmla="*/ 2209800 w 12077700"/>
                  <a:gd name="connsiteY16" fmla="*/ 1028700 h 3340100"/>
                  <a:gd name="connsiteX17" fmla="*/ 2273300 w 12077700"/>
                  <a:gd name="connsiteY17" fmla="*/ 558800 h 3340100"/>
                  <a:gd name="connsiteX18" fmla="*/ 2438400 w 12077700"/>
                  <a:gd name="connsiteY18" fmla="*/ 1244600 h 3340100"/>
                  <a:gd name="connsiteX19" fmla="*/ 2501900 w 12077700"/>
                  <a:gd name="connsiteY19" fmla="*/ 1790700 h 3340100"/>
                  <a:gd name="connsiteX20" fmla="*/ 2679700 w 12077700"/>
                  <a:gd name="connsiteY20" fmla="*/ 2857500 h 3340100"/>
                  <a:gd name="connsiteX21" fmla="*/ 2806700 w 12077700"/>
                  <a:gd name="connsiteY21" fmla="*/ 1612900 h 3340100"/>
                  <a:gd name="connsiteX22" fmla="*/ 3048000 w 12077700"/>
                  <a:gd name="connsiteY22" fmla="*/ 1231900 h 3340100"/>
                  <a:gd name="connsiteX23" fmla="*/ 3111500 w 12077700"/>
                  <a:gd name="connsiteY23" fmla="*/ 1701800 h 3340100"/>
                  <a:gd name="connsiteX24" fmla="*/ 3251200 w 12077700"/>
                  <a:gd name="connsiteY24" fmla="*/ 2527300 h 3340100"/>
                  <a:gd name="connsiteX25" fmla="*/ 3365500 w 12077700"/>
                  <a:gd name="connsiteY25" fmla="*/ 2108200 h 3340100"/>
                  <a:gd name="connsiteX26" fmla="*/ 3632200 w 12077700"/>
                  <a:gd name="connsiteY26" fmla="*/ 965200 h 3340100"/>
                  <a:gd name="connsiteX27" fmla="*/ 3771900 w 12077700"/>
                  <a:gd name="connsiteY27" fmla="*/ 2413000 h 3340100"/>
                  <a:gd name="connsiteX28" fmla="*/ 3949700 w 12077700"/>
                  <a:gd name="connsiteY28" fmla="*/ 2057400 h 3340100"/>
                  <a:gd name="connsiteX29" fmla="*/ 4064000 w 12077700"/>
                  <a:gd name="connsiteY29" fmla="*/ 2578100 h 3340100"/>
                  <a:gd name="connsiteX30" fmla="*/ 4152900 w 12077700"/>
                  <a:gd name="connsiteY30" fmla="*/ 2298700 h 3340100"/>
                  <a:gd name="connsiteX31" fmla="*/ 4229100 w 12077700"/>
                  <a:gd name="connsiteY31" fmla="*/ 2286000 h 3340100"/>
                  <a:gd name="connsiteX32" fmla="*/ 4305300 w 12077700"/>
                  <a:gd name="connsiteY32" fmla="*/ 2540000 h 3340100"/>
                  <a:gd name="connsiteX33" fmla="*/ 4457700 w 12077700"/>
                  <a:gd name="connsiteY33" fmla="*/ 1905000 h 3340100"/>
                  <a:gd name="connsiteX34" fmla="*/ 4635500 w 12077700"/>
                  <a:gd name="connsiteY34" fmla="*/ 2451100 h 3340100"/>
                  <a:gd name="connsiteX35" fmla="*/ 4699000 w 12077700"/>
                  <a:gd name="connsiteY35" fmla="*/ 2247900 h 3340100"/>
                  <a:gd name="connsiteX36" fmla="*/ 4838700 w 12077700"/>
                  <a:gd name="connsiteY36" fmla="*/ 190500 h 3340100"/>
                  <a:gd name="connsiteX37" fmla="*/ 4902200 w 12077700"/>
                  <a:gd name="connsiteY37" fmla="*/ 0 h 3340100"/>
                  <a:gd name="connsiteX38" fmla="*/ 5029200 w 12077700"/>
                  <a:gd name="connsiteY38" fmla="*/ 292100 h 3340100"/>
                  <a:gd name="connsiteX39" fmla="*/ 5181600 w 12077700"/>
                  <a:gd name="connsiteY39" fmla="*/ 1663700 h 3340100"/>
                  <a:gd name="connsiteX40" fmla="*/ 5295900 w 12077700"/>
                  <a:gd name="connsiteY40" fmla="*/ 3340100 h 3340100"/>
                  <a:gd name="connsiteX41" fmla="*/ 5562600 w 12077700"/>
                  <a:gd name="connsiteY41" fmla="*/ 1371600 h 3340100"/>
                  <a:gd name="connsiteX42" fmla="*/ 5651500 w 12077700"/>
                  <a:gd name="connsiteY42" fmla="*/ 1397000 h 3340100"/>
                  <a:gd name="connsiteX43" fmla="*/ 5689600 w 12077700"/>
                  <a:gd name="connsiteY43" fmla="*/ 952500 h 3340100"/>
                  <a:gd name="connsiteX44" fmla="*/ 5842000 w 12077700"/>
                  <a:gd name="connsiteY44" fmla="*/ 2476500 h 3340100"/>
                  <a:gd name="connsiteX45" fmla="*/ 5930900 w 12077700"/>
                  <a:gd name="connsiteY45" fmla="*/ 2222500 h 3340100"/>
                  <a:gd name="connsiteX46" fmla="*/ 6032500 w 12077700"/>
                  <a:gd name="connsiteY46" fmla="*/ 2057400 h 3340100"/>
                  <a:gd name="connsiteX47" fmla="*/ 6121400 w 12077700"/>
                  <a:gd name="connsiteY47" fmla="*/ 2120900 h 3340100"/>
                  <a:gd name="connsiteX48" fmla="*/ 6273800 w 12077700"/>
                  <a:gd name="connsiteY48" fmla="*/ 1435100 h 3340100"/>
                  <a:gd name="connsiteX49" fmla="*/ 6451600 w 12077700"/>
                  <a:gd name="connsiteY49" fmla="*/ 2501900 h 3340100"/>
                  <a:gd name="connsiteX50" fmla="*/ 6527800 w 12077700"/>
                  <a:gd name="connsiteY50" fmla="*/ 2235200 h 3340100"/>
                  <a:gd name="connsiteX51" fmla="*/ 6629400 w 12077700"/>
                  <a:gd name="connsiteY51" fmla="*/ 2349500 h 3340100"/>
                  <a:gd name="connsiteX52" fmla="*/ 6781800 w 12077700"/>
                  <a:gd name="connsiteY52" fmla="*/ 1676400 h 3340100"/>
                  <a:gd name="connsiteX53" fmla="*/ 6934200 w 12077700"/>
                  <a:gd name="connsiteY53" fmla="*/ 2171700 h 3340100"/>
                  <a:gd name="connsiteX54" fmla="*/ 6997700 w 12077700"/>
                  <a:gd name="connsiteY54" fmla="*/ 1955800 h 3340100"/>
                  <a:gd name="connsiteX55" fmla="*/ 7073900 w 12077700"/>
                  <a:gd name="connsiteY55" fmla="*/ 1943100 h 3340100"/>
                  <a:gd name="connsiteX56" fmla="*/ 7188200 w 12077700"/>
                  <a:gd name="connsiteY56" fmla="*/ 2628900 h 3340100"/>
                  <a:gd name="connsiteX57" fmla="*/ 7327900 w 12077700"/>
                  <a:gd name="connsiteY57" fmla="*/ 2641600 h 3340100"/>
                  <a:gd name="connsiteX58" fmla="*/ 7366000 w 12077700"/>
                  <a:gd name="connsiteY58" fmla="*/ 2540000 h 3340100"/>
                  <a:gd name="connsiteX59" fmla="*/ 7404100 w 12077700"/>
                  <a:gd name="connsiteY59" fmla="*/ 2692400 h 3340100"/>
                  <a:gd name="connsiteX60" fmla="*/ 7505700 w 12077700"/>
                  <a:gd name="connsiteY60" fmla="*/ 2806700 h 3340100"/>
                  <a:gd name="connsiteX61" fmla="*/ 7708900 w 12077700"/>
                  <a:gd name="connsiteY61" fmla="*/ 279400 h 3340100"/>
                  <a:gd name="connsiteX62" fmla="*/ 7810500 w 12077700"/>
                  <a:gd name="connsiteY62" fmla="*/ 330200 h 3340100"/>
                  <a:gd name="connsiteX63" fmla="*/ 7899400 w 12077700"/>
                  <a:gd name="connsiteY63" fmla="*/ 952500 h 3340100"/>
                  <a:gd name="connsiteX64" fmla="*/ 8140700 w 12077700"/>
                  <a:gd name="connsiteY64" fmla="*/ 2692400 h 3340100"/>
                  <a:gd name="connsiteX65" fmla="*/ 8293100 w 12077700"/>
                  <a:gd name="connsiteY65" fmla="*/ 1612900 h 3340100"/>
                  <a:gd name="connsiteX66" fmla="*/ 8382000 w 12077700"/>
                  <a:gd name="connsiteY66" fmla="*/ 2082800 h 3340100"/>
                  <a:gd name="connsiteX67" fmla="*/ 8483600 w 12077700"/>
                  <a:gd name="connsiteY67" fmla="*/ 1689100 h 3340100"/>
                  <a:gd name="connsiteX68" fmla="*/ 8534400 w 12077700"/>
                  <a:gd name="connsiteY68" fmla="*/ 1257300 h 3340100"/>
                  <a:gd name="connsiteX69" fmla="*/ 8597900 w 12077700"/>
                  <a:gd name="connsiteY69" fmla="*/ 2197100 h 3340100"/>
                  <a:gd name="connsiteX70" fmla="*/ 8712200 w 12077700"/>
                  <a:gd name="connsiteY70" fmla="*/ 2527300 h 3340100"/>
                  <a:gd name="connsiteX71" fmla="*/ 8801100 w 12077700"/>
                  <a:gd name="connsiteY71" fmla="*/ 1968500 h 3340100"/>
                  <a:gd name="connsiteX72" fmla="*/ 8928100 w 12077700"/>
                  <a:gd name="connsiteY72" fmla="*/ 2146300 h 3340100"/>
                  <a:gd name="connsiteX73" fmla="*/ 9080500 w 12077700"/>
                  <a:gd name="connsiteY73" fmla="*/ 1257300 h 3340100"/>
                  <a:gd name="connsiteX74" fmla="*/ 9220200 w 12077700"/>
                  <a:gd name="connsiteY74" fmla="*/ 2171700 h 3340100"/>
                  <a:gd name="connsiteX75" fmla="*/ 9271000 w 12077700"/>
                  <a:gd name="connsiteY75" fmla="*/ 2044700 h 3340100"/>
                  <a:gd name="connsiteX76" fmla="*/ 9309100 w 12077700"/>
                  <a:gd name="connsiteY76" fmla="*/ 2171700 h 3340100"/>
                  <a:gd name="connsiteX77" fmla="*/ 9347200 w 12077700"/>
                  <a:gd name="connsiteY77" fmla="*/ 2032000 h 3340100"/>
                  <a:gd name="connsiteX78" fmla="*/ 9499600 w 12077700"/>
                  <a:gd name="connsiteY78" fmla="*/ 1317172 h 3340100"/>
                  <a:gd name="connsiteX79" fmla="*/ 9635430 w 12077700"/>
                  <a:gd name="connsiteY79" fmla="*/ 1210128 h 3340100"/>
                  <a:gd name="connsiteX80" fmla="*/ 9664700 w 12077700"/>
                  <a:gd name="connsiteY80" fmla="*/ 2159000 h 3340100"/>
                  <a:gd name="connsiteX81" fmla="*/ 9715500 w 12077700"/>
                  <a:gd name="connsiteY81" fmla="*/ 2362200 h 3340100"/>
                  <a:gd name="connsiteX82" fmla="*/ 9804400 w 12077700"/>
                  <a:gd name="connsiteY82" fmla="*/ 2184400 h 3340100"/>
                  <a:gd name="connsiteX83" fmla="*/ 9906000 w 12077700"/>
                  <a:gd name="connsiteY83" fmla="*/ 1917700 h 3340100"/>
                  <a:gd name="connsiteX84" fmla="*/ 10071100 w 12077700"/>
                  <a:gd name="connsiteY84" fmla="*/ 2184400 h 3340100"/>
                  <a:gd name="connsiteX85" fmla="*/ 10223500 w 12077700"/>
                  <a:gd name="connsiteY85" fmla="*/ 2336800 h 3340100"/>
                  <a:gd name="connsiteX86" fmla="*/ 10452100 w 12077700"/>
                  <a:gd name="connsiteY86" fmla="*/ 2603500 h 3340100"/>
                  <a:gd name="connsiteX87" fmla="*/ 10668000 w 12077700"/>
                  <a:gd name="connsiteY87" fmla="*/ 812800 h 3340100"/>
                  <a:gd name="connsiteX88" fmla="*/ 10835857 w 12077700"/>
                  <a:gd name="connsiteY88" fmla="*/ 190500 h 3340100"/>
                  <a:gd name="connsiteX89" fmla="*/ 10922000 w 12077700"/>
                  <a:gd name="connsiteY89" fmla="*/ 622300 h 3340100"/>
                  <a:gd name="connsiteX90" fmla="*/ 11125200 w 12077700"/>
                  <a:gd name="connsiteY90" fmla="*/ 2959100 h 3340100"/>
                  <a:gd name="connsiteX91" fmla="*/ 11252200 w 12077700"/>
                  <a:gd name="connsiteY91" fmla="*/ 2006600 h 3340100"/>
                  <a:gd name="connsiteX92" fmla="*/ 11366500 w 12077700"/>
                  <a:gd name="connsiteY92" fmla="*/ 1803400 h 3340100"/>
                  <a:gd name="connsiteX93" fmla="*/ 11417300 w 12077700"/>
                  <a:gd name="connsiteY93" fmla="*/ 1854200 h 3340100"/>
                  <a:gd name="connsiteX94" fmla="*/ 11455400 w 12077700"/>
                  <a:gd name="connsiteY94" fmla="*/ 1143000 h 3340100"/>
                  <a:gd name="connsiteX95" fmla="*/ 11557000 w 12077700"/>
                  <a:gd name="connsiteY95" fmla="*/ 1282700 h 3340100"/>
                  <a:gd name="connsiteX96" fmla="*/ 11684000 w 12077700"/>
                  <a:gd name="connsiteY96" fmla="*/ 2552700 h 3340100"/>
                  <a:gd name="connsiteX97" fmla="*/ 11798300 w 12077700"/>
                  <a:gd name="connsiteY97" fmla="*/ 2273300 h 3340100"/>
                  <a:gd name="connsiteX98" fmla="*/ 11861800 w 12077700"/>
                  <a:gd name="connsiteY98" fmla="*/ 2616200 h 3340100"/>
                  <a:gd name="connsiteX99" fmla="*/ 12077700 w 12077700"/>
                  <a:gd name="connsiteY99" fmla="*/ 1612900 h 3340100"/>
                  <a:gd name="connsiteX0" fmla="*/ 0 w 12077700"/>
                  <a:gd name="connsiteY0" fmla="*/ 1778000 h 3340100"/>
                  <a:gd name="connsiteX1" fmla="*/ 508000 w 12077700"/>
                  <a:gd name="connsiteY1" fmla="*/ 2159000 h 3340100"/>
                  <a:gd name="connsiteX2" fmla="*/ 660400 w 12077700"/>
                  <a:gd name="connsiteY2" fmla="*/ 787400 h 3340100"/>
                  <a:gd name="connsiteX3" fmla="*/ 838200 w 12077700"/>
                  <a:gd name="connsiteY3" fmla="*/ 2527300 h 3340100"/>
                  <a:gd name="connsiteX4" fmla="*/ 965200 w 12077700"/>
                  <a:gd name="connsiteY4" fmla="*/ 1270000 h 3340100"/>
                  <a:gd name="connsiteX5" fmla="*/ 1054100 w 12077700"/>
                  <a:gd name="connsiteY5" fmla="*/ 1447800 h 3340100"/>
                  <a:gd name="connsiteX6" fmla="*/ 1117600 w 12077700"/>
                  <a:gd name="connsiteY6" fmla="*/ 2120900 h 3340100"/>
                  <a:gd name="connsiteX7" fmla="*/ 1206500 w 12077700"/>
                  <a:gd name="connsiteY7" fmla="*/ 1968500 h 3340100"/>
                  <a:gd name="connsiteX8" fmla="*/ 1231900 w 12077700"/>
                  <a:gd name="connsiteY8" fmla="*/ 1803400 h 3340100"/>
                  <a:gd name="connsiteX9" fmla="*/ 1397000 w 12077700"/>
                  <a:gd name="connsiteY9" fmla="*/ 2844800 h 3340100"/>
                  <a:gd name="connsiteX10" fmla="*/ 1498600 w 12077700"/>
                  <a:gd name="connsiteY10" fmla="*/ 2235200 h 3340100"/>
                  <a:gd name="connsiteX11" fmla="*/ 1638300 w 12077700"/>
                  <a:gd name="connsiteY11" fmla="*/ 2959100 h 3340100"/>
                  <a:gd name="connsiteX12" fmla="*/ 1841500 w 12077700"/>
                  <a:gd name="connsiteY12" fmla="*/ 1612900 h 3340100"/>
                  <a:gd name="connsiteX13" fmla="*/ 1968500 w 12077700"/>
                  <a:gd name="connsiteY13" fmla="*/ 2133600 h 3340100"/>
                  <a:gd name="connsiteX14" fmla="*/ 2070100 w 12077700"/>
                  <a:gd name="connsiteY14" fmla="*/ 2209800 h 3340100"/>
                  <a:gd name="connsiteX15" fmla="*/ 2209800 w 12077700"/>
                  <a:gd name="connsiteY15" fmla="*/ 1028700 h 3340100"/>
                  <a:gd name="connsiteX16" fmla="*/ 2273300 w 12077700"/>
                  <a:gd name="connsiteY16" fmla="*/ 558800 h 3340100"/>
                  <a:gd name="connsiteX17" fmla="*/ 2438400 w 12077700"/>
                  <a:gd name="connsiteY17" fmla="*/ 1244600 h 3340100"/>
                  <a:gd name="connsiteX18" fmla="*/ 2501900 w 12077700"/>
                  <a:gd name="connsiteY18" fmla="*/ 1790700 h 3340100"/>
                  <a:gd name="connsiteX19" fmla="*/ 2679700 w 12077700"/>
                  <a:gd name="connsiteY19" fmla="*/ 2857500 h 3340100"/>
                  <a:gd name="connsiteX20" fmla="*/ 2806700 w 12077700"/>
                  <a:gd name="connsiteY20" fmla="*/ 1612900 h 3340100"/>
                  <a:gd name="connsiteX21" fmla="*/ 3048000 w 12077700"/>
                  <a:gd name="connsiteY21" fmla="*/ 1231900 h 3340100"/>
                  <a:gd name="connsiteX22" fmla="*/ 3111500 w 12077700"/>
                  <a:gd name="connsiteY22" fmla="*/ 1701800 h 3340100"/>
                  <a:gd name="connsiteX23" fmla="*/ 3251200 w 12077700"/>
                  <a:gd name="connsiteY23" fmla="*/ 2527300 h 3340100"/>
                  <a:gd name="connsiteX24" fmla="*/ 3365500 w 12077700"/>
                  <a:gd name="connsiteY24" fmla="*/ 2108200 h 3340100"/>
                  <a:gd name="connsiteX25" fmla="*/ 3632200 w 12077700"/>
                  <a:gd name="connsiteY25" fmla="*/ 965200 h 3340100"/>
                  <a:gd name="connsiteX26" fmla="*/ 3771900 w 12077700"/>
                  <a:gd name="connsiteY26" fmla="*/ 2413000 h 3340100"/>
                  <a:gd name="connsiteX27" fmla="*/ 3949700 w 12077700"/>
                  <a:gd name="connsiteY27" fmla="*/ 2057400 h 3340100"/>
                  <a:gd name="connsiteX28" fmla="*/ 4064000 w 12077700"/>
                  <a:gd name="connsiteY28" fmla="*/ 2578100 h 3340100"/>
                  <a:gd name="connsiteX29" fmla="*/ 4152900 w 12077700"/>
                  <a:gd name="connsiteY29" fmla="*/ 2298700 h 3340100"/>
                  <a:gd name="connsiteX30" fmla="*/ 4229100 w 12077700"/>
                  <a:gd name="connsiteY30" fmla="*/ 2286000 h 3340100"/>
                  <a:gd name="connsiteX31" fmla="*/ 4305300 w 12077700"/>
                  <a:gd name="connsiteY31" fmla="*/ 2540000 h 3340100"/>
                  <a:gd name="connsiteX32" fmla="*/ 4457700 w 12077700"/>
                  <a:gd name="connsiteY32" fmla="*/ 1905000 h 3340100"/>
                  <a:gd name="connsiteX33" fmla="*/ 4635500 w 12077700"/>
                  <a:gd name="connsiteY33" fmla="*/ 2451100 h 3340100"/>
                  <a:gd name="connsiteX34" fmla="*/ 4699000 w 12077700"/>
                  <a:gd name="connsiteY34" fmla="*/ 2247900 h 3340100"/>
                  <a:gd name="connsiteX35" fmla="*/ 4838700 w 12077700"/>
                  <a:gd name="connsiteY35" fmla="*/ 190500 h 3340100"/>
                  <a:gd name="connsiteX36" fmla="*/ 4902200 w 12077700"/>
                  <a:gd name="connsiteY36" fmla="*/ 0 h 3340100"/>
                  <a:gd name="connsiteX37" fmla="*/ 5029200 w 12077700"/>
                  <a:gd name="connsiteY37" fmla="*/ 292100 h 3340100"/>
                  <a:gd name="connsiteX38" fmla="*/ 5181600 w 12077700"/>
                  <a:gd name="connsiteY38" fmla="*/ 1663700 h 3340100"/>
                  <a:gd name="connsiteX39" fmla="*/ 5295900 w 12077700"/>
                  <a:gd name="connsiteY39" fmla="*/ 3340100 h 3340100"/>
                  <a:gd name="connsiteX40" fmla="*/ 5562600 w 12077700"/>
                  <a:gd name="connsiteY40" fmla="*/ 1371600 h 3340100"/>
                  <a:gd name="connsiteX41" fmla="*/ 5651500 w 12077700"/>
                  <a:gd name="connsiteY41" fmla="*/ 1397000 h 3340100"/>
                  <a:gd name="connsiteX42" fmla="*/ 5689600 w 12077700"/>
                  <a:gd name="connsiteY42" fmla="*/ 952500 h 3340100"/>
                  <a:gd name="connsiteX43" fmla="*/ 5842000 w 12077700"/>
                  <a:gd name="connsiteY43" fmla="*/ 2476500 h 3340100"/>
                  <a:gd name="connsiteX44" fmla="*/ 5930900 w 12077700"/>
                  <a:gd name="connsiteY44" fmla="*/ 2222500 h 3340100"/>
                  <a:gd name="connsiteX45" fmla="*/ 6032500 w 12077700"/>
                  <a:gd name="connsiteY45" fmla="*/ 2057400 h 3340100"/>
                  <a:gd name="connsiteX46" fmla="*/ 6121400 w 12077700"/>
                  <a:gd name="connsiteY46" fmla="*/ 2120900 h 3340100"/>
                  <a:gd name="connsiteX47" fmla="*/ 6273800 w 12077700"/>
                  <a:gd name="connsiteY47" fmla="*/ 1435100 h 3340100"/>
                  <a:gd name="connsiteX48" fmla="*/ 6451600 w 12077700"/>
                  <a:gd name="connsiteY48" fmla="*/ 2501900 h 3340100"/>
                  <a:gd name="connsiteX49" fmla="*/ 6527800 w 12077700"/>
                  <a:gd name="connsiteY49" fmla="*/ 2235200 h 3340100"/>
                  <a:gd name="connsiteX50" fmla="*/ 6629400 w 12077700"/>
                  <a:gd name="connsiteY50" fmla="*/ 2349500 h 3340100"/>
                  <a:gd name="connsiteX51" fmla="*/ 6781800 w 12077700"/>
                  <a:gd name="connsiteY51" fmla="*/ 1676400 h 3340100"/>
                  <a:gd name="connsiteX52" fmla="*/ 6934200 w 12077700"/>
                  <a:gd name="connsiteY52" fmla="*/ 2171700 h 3340100"/>
                  <a:gd name="connsiteX53" fmla="*/ 6997700 w 12077700"/>
                  <a:gd name="connsiteY53" fmla="*/ 1955800 h 3340100"/>
                  <a:gd name="connsiteX54" fmla="*/ 7073900 w 12077700"/>
                  <a:gd name="connsiteY54" fmla="*/ 1943100 h 3340100"/>
                  <a:gd name="connsiteX55" fmla="*/ 7188200 w 12077700"/>
                  <a:gd name="connsiteY55" fmla="*/ 2628900 h 3340100"/>
                  <a:gd name="connsiteX56" fmla="*/ 7327900 w 12077700"/>
                  <a:gd name="connsiteY56" fmla="*/ 2641600 h 3340100"/>
                  <a:gd name="connsiteX57" fmla="*/ 7366000 w 12077700"/>
                  <a:gd name="connsiteY57" fmla="*/ 2540000 h 3340100"/>
                  <a:gd name="connsiteX58" fmla="*/ 7404100 w 12077700"/>
                  <a:gd name="connsiteY58" fmla="*/ 2692400 h 3340100"/>
                  <a:gd name="connsiteX59" fmla="*/ 7505700 w 12077700"/>
                  <a:gd name="connsiteY59" fmla="*/ 2806700 h 3340100"/>
                  <a:gd name="connsiteX60" fmla="*/ 7708900 w 12077700"/>
                  <a:gd name="connsiteY60" fmla="*/ 279400 h 3340100"/>
                  <a:gd name="connsiteX61" fmla="*/ 7810500 w 12077700"/>
                  <a:gd name="connsiteY61" fmla="*/ 330200 h 3340100"/>
                  <a:gd name="connsiteX62" fmla="*/ 7899400 w 12077700"/>
                  <a:gd name="connsiteY62" fmla="*/ 952500 h 3340100"/>
                  <a:gd name="connsiteX63" fmla="*/ 8140700 w 12077700"/>
                  <a:gd name="connsiteY63" fmla="*/ 2692400 h 3340100"/>
                  <a:gd name="connsiteX64" fmla="*/ 8293100 w 12077700"/>
                  <a:gd name="connsiteY64" fmla="*/ 1612900 h 3340100"/>
                  <a:gd name="connsiteX65" fmla="*/ 8382000 w 12077700"/>
                  <a:gd name="connsiteY65" fmla="*/ 2082800 h 3340100"/>
                  <a:gd name="connsiteX66" fmla="*/ 8483600 w 12077700"/>
                  <a:gd name="connsiteY66" fmla="*/ 1689100 h 3340100"/>
                  <a:gd name="connsiteX67" fmla="*/ 8534400 w 12077700"/>
                  <a:gd name="connsiteY67" fmla="*/ 1257300 h 3340100"/>
                  <a:gd name="connsiteX68" fmla="*/ 8597900 w 12077700"/>
                  <a:gd name="connsiteY68" fmla="*/ 2197100 h 3340100"/>
                  <a:gd name="connsiteX69" fmla="*/ 8712200 w 12077700"/>
                  <a:gd name="connsiteY69" fmla="*/ 2527300 h 3340100"/>
                  <a:gd name="connsiteX70" fmla="*/ 8801100 w 12077700"/>
                  <a:gd name="connsiteY70" fmla="*/ 1968500 h 3340100"/>
                  <a:gd name="connsiteX71" fmla="*/ 8928100 w 12077700"/>
                  <a:gd name="connsiteY71" fmla="*/ 2146300 h 3340100"/>
                  <a:gd name="connsiteX72" fmla="*/ 9080500 w 12077700"/>
                  <a:gd name="connsiteY72" fmla="*/ 1257300 h 3340100"/>
                  <a:gd name="connsiteX73" fmla="*/ 9220200 w 12077700"/>
                  <a:gd name="connsiteY73" fmla="*/ 2171700 h 3340100"/>
                  <a:gd name="connsiteX74" fmla="*/ 9271000 w 12077700"/>
                  <a:gd name="connsiteY74" fmla="*/ 2044700 h 3340100"/>
                  <a:gd name="connsiteX75" fmla="*/ 9309100 w 12077700"/>
                  <a:gd name="connsiteY75" fmla="*/ 2171700 h 3340100"/>
                  <a:gd name="connsiteX76" fmla="*/ 9347200 w 12077700"/>
                  <a:gd name="connsiteY76" fmla="*/ 2032000 h 3340100"/>
                  <a:gd name="connsiteX77" fmla="*/ 9499600 w 12077700"/>
                  <a:gd name="connsiteY77" fmla="*/ 1317172 h 3340100"/>
                  <a:gd name="connsiteX78" fmla="*/ 9635430 w 12077700"/>
                  <a:gd name="connsiteY78" fmla="*/ 1210128 h 3340100"/>
                  <a:gd name="connsiteX79" fmla="*/ 9664700 w 12077700"/>
                  <a:gd name="connsiteY79" fmla="*/ 2159000 h 3340100"/>
                  <a:gd name="connsiteX80" fmla="*/ 9715500 w 12077700"/>
                  <a:gd name="connsiteY80" fmla="*/ 2362200 h 3340100"/>
                  <a:gd name="connsiteX81" fmla="*/ 9804400 w 12077700"/>
                  <a:gd name="connsiteY81" fmla="*/ 2184400 h 3340100"/>
                  <a:gd name="connsiteX82" fmla="*/ 9906000 w 12077700"/>
                  <a:gd name="connsiteY82" fmla="*/ 1917700 h 3340100"/>
                  <a:gd name="connsiteX83" fmla="*/ 10071100 w 12077700"/>
                  <a:gd name="connsiteY83" fmla="*/ 2184400 h 3340100"/>
                  <a:gd name="connsiteX84" fmla="*/ 10223500 w 12077700"/>
                  <a:gd name="connsiteY84" fmla="*/ 2336800 h 3340100"/>
                  <a:gd name="connsiteX85" fmla="*/ 10452100 w 12077700"/>
                  <a:gd name="connsiteY85" fmla="*/ 2603500 h 3340100"/>
                  <a:gd name="connsiteX86" fmla="*/ 10668000 w 12077700"/>
                  <a:gd name="connsiteY86" fmla="*/ 812800 h 3340100"/>
                  <a:gd name="connsiteX87" fmla="*/ 10835857 w 12077700"/>
                  <a:gd name="connsiteY87" fmla="*/ 190500 h 3340100"/>
                  <a:gd name="connsiteX88" fmla="*/ 10922000 w 12077700"/>
                  <a:gd name="connsiteY88" fmla="*/ 622300 h 3340100"/>
                  <a:gd name="connsiteX89" fmla="*/ 11125200 w 12077700"/>
                  <a:gd name="connsiteY89" fmla="*/ 2959100 h 3340100"/>
                  <a:gd name="connsiteX90" fmla="*/ 11252200 w 12077700"/>
                  <a:gd name="connsiteY90" fmla="*/ 2006600 h 3340100"/>
                  <a:gd name="connsiteX91" fmla="*/ 11366500 w 12077700"/>
                  <a:gd name="connsiteY91" fmla="*/ 1803400 h 3340100"/>
                  <a:gd name="connsiteX92" fmla="*/ 11417300 w 12077700"/>
                  <a:gd name="connsiteY92" fmla="*/ 1854200 h 3340100"/>
                  <a:gd name="connsiteX93" fmla="*/ 11455400 w 12077700"/>
                  <a:gd name="connsiteY93" fmla="*/ 1143000 h 3340100"/>
                  <a:gd name="connsiteX94" fmla="*/ 11557000 w 12077700"/>
                  <a:gd name="connsiteY94" fmla="*/ 1282700 h 3340100"/>
                  <a:gd name="connsiteX95" fmla="*/ 11684000 w 12077700"/>
                  <a:gd name="connsiteY95" fmla="*/ 2552700 h 3340100"/>
                  <a:gd name="connsiteX96" fmla="*/ 11798300 w 12077700"/>
                  <a:gd name="connsiteY96" fmla="*/ 2273300 h 3340100"/>
                  <a:gd name="connsiteX97" fmla="*/ 11861800 w 12077700"/>
                  <a:gd name="connsiteY97" fmla="*/ 2616200 h 3340100"/>
                  <a:gd name="connsiteX98" fmla="*/ 12077700 w 12077700"/>
                  <a:gd name="connsiteY98" fmla="*/ 1612900 h 3340100"/>
                  <a:gd name="connsiteX0" fmla="*/ 0 w 12077700"/>
                  <a:gd name="connsiteY0" fmla="*/ 1778000 h 3340100"/>
                  <a:gd name="connsiteX1" fmla="*/ 660400 w 12077700"/>
                  <a:gd name="connsiteY1" fmla="*/ 787400 h 3340100"/>
                  <a:gd name="connsiteX2" fmla="*/ 838200 w 12077700"/>
                  <a:gd name="connsiteY2" fmla="*/ 2527300 h 3340100"/>
                  <a:gd name="connsiteX3" fmla="*/ 965200 w 12077700"/>
                  <a:gd name="connsiteY3" fmla="*/ 1270000 h 3340100"/>
                  <a:gd name="connsiteX4" fmla="*/ 1054100 w 12077700"/>
                  <a:gd name="connsiteY4" fmla="*/ 1447800 h 3340100"/>
                  <a:gd name="connsiteX5" fmla="*/ 1117600 w 12077700"/>
                  <a:gd name="connsiteY5" fmla="*/ 2120900 h 3340100"/>
                  <a:gd name="connsiteX6" fmla="*/ 1206500 w 12077700"/>
                  <a:gd name="connsiteY6" fmla="*/ 1968500 h 3340100"/>
                  <a:gd name="connsiteX7" fmla="*/ 1231900 w 12077700"/>
                  <a:gd name="connsiteY7" fmla="*/ 1803400 h 3340100"/>
                  <a:gd name="connsiteX8" fmla="*/ 1397000 w 12077700"/>
                  <a:gd name="connsiteY8" fmla="*/ 2844800 h 3340100"/>
                  <a:gd name="connsiteX9" fmla="*/ 1498600 w 12077700"/>
                  <a:gd name="connsiteY9" fmla="*/ 2235200 h 3340100"/>
                  <a:gd name="connsiteX10" fmla="*/ 1638300 w 12077700"/>
                  <a:gd name="connsiteY10" fmla="*/ 2959100 h 3340100"/>
                  <a:gd name="connsiteX11" fmla="*/ 1841500 w 12077700"/>
                  <a:gd name="connsiteY11" fmla="*/ 1612900 h 3340100"/>
                  <a:gd name="connsiteX12" fmla="*/ 1968500 w 12077700"/>
                  <a:gd name="connsiteY12" fmla="*/ 2133600 h 3340100"/>
                  <a:gd name="connsiteX13" fmla="*/ 2070100 w 12077700"/>
                  <a:gd name="connsiteY13" fmla="*/ 2209800 h 3340100"/>
                  <a:gd name="connsiteX14" fmla="*/ 2209800 w 12077700"/>
                  <a:gd name="connsiteY14" fmla="*/ 1028700 h 3340100"/>
                  <a:gd name="connsiteX15" fmla="*/ 2273300 w 12077700"/>
                  <a:gd name="connsiteY15" fmla="*/ 558800 h 3340100"/>
                  <a:gd name="connsiteX16" fmla="*/ 2438400 w 12077700"/>
                  <a:gd name="connsiteY16" fmla="*/ 1244600 h 3340100"/>
                  <a:gd name="connsiteX17" fmla="*/ 2501900 w 12077700"/>
                  <a:gd name="connsiteY17" fmla="*/ 1790700 h 3340100"/>
                  <a:gd name="connsiteX18" fmla="*/ 2679700 w 12077700"/>
                  <a:gd name="connsiteY18" fmla="*/ 2857500 h 3340100"/>
                  <a:gd name="connsiteX19" fmla="*/ 2806700 w 12077700"/>
                  <a:gd name="connsiteY19" fmla="*/ 1612900 h 3340100"/>
                  <a:gd name="connsiteX20" fmla="*/ 3048000 w 12077700"/>
                  <a:gd name="connsiteY20" fmla="*/ 1231900 h 3340100"/>
                  <a:gd name="connsiteX21" fmla="*/ 3111500 w 12077700"/>
                  <a:gd name="connsiteY21" fmla="*/ 1701800 h 3340100"/>
                  <a:gd name="connsiteX22" fmla="*/ 3251200 w 12077700"/>
                  <a:gd name="connsiteY22" fmla="*/ 2527300 h 3340100"/>
                  <a:gd name="connsiteX23" fmla="*/ 3365500 w 12077700"/>
                  <a:gd name="connsiteY23" fmla="*/ 2108200 h 3340100"/>
                  <a:gd name="connsiteX24" fmla="*/ 3632200 w 12077700"/>
                  <a:gd name="connsiteY24" fmla="*/ 965200 h 3340100"/>
                  <a:gd name="connsiteX25" fmla="*/ 3771900 w 12077700"/>
                  <a:gd name="connsiteY25" fmla="*/ 2413000 h 3340100"/>
                  <a:gd name="connsiteX26" fmla="*/ 3949700 w 12077700"/>
                  <a:gd name="connsiteY26" fmla="*/ 2057400 h 3340100"/>
                  <a:gd name="connsiteX27" fmla="*/ 4064000 w 12077700"/>
                  <a:gd name="connsiteY27" fmla="*/ 2578100 h 3340100"/>
                  <a:gd name="connsiteX28" fmla="*/ 4152900 w 12077700"/>
                  <a:gd name="connsiteY28" fmla="*/ 2298700 h 3340100"/>
                  <a:gd name="connsiteX29" fmla="*/ 4229100 w 12077700"/>
                  <a:gd name="connsiteY29" fmla="*/ 2286000 h 3340100"/>
                  <a:gd name="connsiteX30" fmla="*/ 4305300 w 12077700"/>
                  <a:gd name="connsiteY30" fmla="*/ 2540000 h 3340100"/>
                  <a:gd name="connsiteX31" fmla="*/ 4457700 w 12077700"/>
                  <a:gd name="connsiteY31" fmla="*/ 1905000 h 3340100"/>
                  <a:gd name="connsiteX32" fmla="*/ 4635500 w 12077700"/>
                  <a:gd name="connsiteY32" fmla="*/ 2451100 h 3340100"/>
                  <a:gd name="connsiteX33" fmla="*/ 4699000 w 12077700"/>
                  <a:gd name="connsiteY33" fmla="*/ 2247900 h 3340100"/>
                  <a:gd name="connsiteX34" fmla="*/ 4838700 w 12077700"/>
                  <a:gd name="connsiteY34" fmla="*/ 190500 h 3340100"/>
                  <a:gd name="connsiteX35" fmla="*/ 4902200 w 12077700"/>
                  <a:gd name="connsiteY35" fmla="*/ 0 h 3340100"/>
                  <a:gd name="connsiteX36" fmla="*/ 5029200 w 12077700"/>
                  <a:gd name="connsiteY36" fmla="*/ 292100 h 3340100"/>
                  <a:gd name="connsiteX37" fmla="*/ 5181600 w 12077700"/>
                  <a:gd name="connsiteY37" fmla="*/ 1663700 h 3340100"/>
                  <a:gd name="connsiteX38" fmla="*/ 5295900 w 12077700"/>
                  <a:gd name="connsiteY38" fmla="*/ 3340100 h 3340100"/>
                  <a:gd name="connsiteX39" fmla="*/ 5562600 w 12077700"/>
                  <a:gd name="connsiteY39" fmla="*/ 1371600 h 3340100"/>
                  <a:gd name="connsiteX40" fmla="*/ 5651500 w 12077700"/>
                  <a:gd name="connsiteY40" fmla="*/ 1397000 h 3340100"/>
                  <a:gd name="connsiteX41" fmla="*/ 5689600 w 12077700"/>
                  <a:gd name="connsiteY41" fmla="*/ 952500 h 3340100"/>
                  <a:gd name="connsiteX42" fmla="*/ 5842000 w 12077700"/>
                  <a:gd name="connsiteY42" fmla="*/ 2476500 h 3340100"/>
                  <a:gd name="connsiteX43" fmla="*/ 5930900 w 12077700"/>
                  <a:gd name="connsiteY43" fmla="*/ 2222500 h 3340100"/>
                  <a:gd name="connsiteX44" fmla="*/ 6032500 w 12077700"/>
                  <a:gd name="connsiteY44" fmla="*/ 2057400 h 3340100"/>
                  <a:gd name="connsiteX45" fmla="*/ 6121400 w 12077700"/>
                  <a:gd name="connsiteY45" fmla="*/ 2120900 h 3340100"/>
                  <a:gd name="connsiteX46" fmla="*/ 6273800 w 12077700"/>
                  <a:gd name="connsiteY46" fmla="*/ 1435100 h 3340100"/>
                  <a:gd name="connsiteX47" fmla="*/ 6451600 w 12077700"/>
                  <a:gd name="connsiteY47" fmla="*/ 2501900 h 3340100"/>
                  <a:gd name="connsiteX48" fmla="*/ 6527800 w 12077700"/>
                  <a:gd name="connsiteY48" fmla="*/ 2235200 h 3340100"/>
                  <a:gd name="connsiteX49" fmla="*/ 6629400 w 12077700"/>
                  <a:gd name="connsiteY49" fmla="*/ 2349500 h 3340100"/>
                  <a:gd name="connsiteX50" fmla="*/ 6781800 w 12077700"/>
                  <a:gd name="connsiteY50" fmla="*/ 1676400 h 3340100"/>
                  <a:gd name="connsiteX51" fmla="*/ 6934200 w 12077700"/>
                  <a:gd name="connsiteY51" fmla="*/ 2171700 h 3340100"/>
                  <a:gd name="connsiteX52" fmla="*/ 6997700 w 12077700"/>
                  <a:gd name="connsiteY52" fmla="*/ 1955800 h 3340100"/>
                  <a:gd name="connsiteX53" fmla="*/ 7073900 w 12077700"/>
                  <a:gd name="connsiteY53" fmla="*/ 1943100 h 3340100"/>
                  <a:gd name="connsiteX54" fmla="*/ 7188200 w 12077700"/>
                  <a:gd name="connsiteY54" fmla="*/ 2628900 h 3340100"/>
                  <a:gd name="connsiteX55" fmla="*/ 7327900 w 12077700"/>
                  <a:gd name="connsiteY55" fmla="*/ 2641600 h 3340100"/>
                  <a:gd name="connsiteX56" fmla="*/ 7366000 w 12077700"/>
                  <a:gd name="connsiteY56" fmla="*/ 2540000 h 3340100"/>
                  <a:gd name="connsiteX57" fmla="*/ 7404100 w 12077700"/>
                  <a:gd name="connsiteY57" fmla="*/ 2692400 h 3340100"/>
                  <a:gd name="connsiteX58" fmla="*/ 7505700 w 12077700"/>
                  <a:gd name="connsiteY58" fmla="*/ 2806700 h 3340100"/>
                  <a:gd name="connsiteX59" fmla="*/ 7708900 w 12077700"/>
                  <a:gd name="connsiteY59" fmla="*/ 279400 h 3340100"/>
                  <a:gd name="connsiteX60" fmla="*/ 7810500 w 12077700"/>
                  <a:gd name="connsiteY60" fmla="*/ 330200 h 3340100"/>
                  <a:gd name="connsiteX61" fmla="*/ 7899400 w 12077700"/>
                  <a:gd name="connsiteY61" fmla="*/ 952500 h 3340100"/>
                  <a:gd name="connsiteX62" fmla="*/ 8140700 w 12077700"/>
                  <a:gd name="connsiteY62" fmla="*/ 2692400 h 3340100"/>
                  <a:gd name="connsiteX63" fmla="*/ 8293100 w 12077700"/>
                  <a:gd name="connsiteY63" fmla="*/ 1612900 h 3340100"/>
                  <a:gd name="connsiteX64" fmla="*/ 8382000 w 12077700"/>
                  <a:gd name="connsiteY64" fmla="*/ 2082800 h 3340100"/>
                  <a:gd name="connsiteX65" fmla="*/ 8483600 w 12077700"/>
                  <a:gd name="connsiteY65" fmla="*/ 1689100 h 3340100"/>
                  <a:gd name="connsiteX66" fmla="*/ 8534400 w 12077700"/>
                  <a:gd name="connsiteY66" fmla="*/ 1257300 h 3340100"/>
                  <a:gd name="connsiteX67" fmla="*/ 8597900 w 12077700"/>
                  <a:gd name="connsiteY67" fmla="*/ 2197100 h 3340100"/>
                  <a:gd name="connsiteX68" fmla="*/ 8712200 w 12077700"/>
                  <a:gd name="connsiteY68" fmla="*/ 2527300 h 3340100"/>
                  <a:gd name="connsiteX69" fmla="*/ 8801100 w 12077700"/>
                  <a:gd name="connsiteY69" fmla="*/ 1968500 h 3340100"/>
                  <a:gd name="connsiteX70" fmla="*/ 8928100 w 12077700"/>
                  <a:gd name="connsiteY70" fmla="*/ 2146300 h 3340100"/>
                  <a:gd name="connsiteX71" fmla="*/ 9080500 w 12077700"/>
                  <a:gd name="connsiteY71" fmla="*/ 1257300 h 3340100"/>
                  <a:gd name="connsiteX72" fmla="*/ 9220200 w 12077700"/>
                  <a:gd name="connsiteY72" fmla="*/ 2171700 h 3340100"/>
                  <a:gd name="connsiteX73" fmla="*/ 9271000 w 12077700"/>
                  <a:gd name="connsiteY73" fmla="*/ 2044700 h 3340100"/>
                  <a:gd name="connsiteX74" fmla="*/ 9309100 w 12077700"/>
                  <a:gd name="connsiteY74" fmla="*/ 2171700 h 3340100"/>
                  <a:gd name="connsiteX75" fmla="*/ 9347200 w 12077700"/>
                  <a:gd name="connsiteY75" fmla="*/ 2032000 h 3340100"/>
                  <a:gd name="connsiteX76" fmla="*/ 9499600 w 12077700"/>
                  <a:gd name="connsiteY76" fmla="*/ 1317172 h 3340100"/>
                  <a:gd name="connsiteX77" fmla="*/ 9635430 w 12077700"/>
                  <a:gd name="connsiteY77" fmla="*/ 1210128 h 3340100"/>
                  <a:gd name="connsiteX78" fmla="*/ 9664700 w 12077700"/>
                  <a:gd name="connsiteY78" fmla="*/ 2159000 h 3340100"/>
                  <a:gd name="connsiteX79" fmla="*/ 9715500 w 12077700"/>
                  <a:gd name="connsiteY79" fmla="*/ 2362200 h 3340100"/>
                  <a:gd name="connsiteX80" fmla="*/ 9804400 w 12077700"/>
                  <a:gd name="connsiteY80" fmla="*/ 2184400 h 3340100"/>
                  <a:gd name="connsiteX81" fmla="*/ 9906000 w 12077700"/>
                  <a:gd name="connsiteY81" fmla="*/ 1917700 h 3340100"/>
                  <a:gd name="connsiteX82" fmla="*/ 10071100 w 12077700"/>
                  <a:gd name="connsiteY82" fmla="*/ 2184400 h 3340100"/>
                  <a:gd name="connsiteX83" fmla="*/ 10223500 w 12077700"/>
                  <a:gd name="connsiteY83" fmla="*/ 2336800 h 3340100"/>
                  <a:gd name="connsiteX84" fmla="*/ 10452100 w 12077700"/>
                  <a:gd name="connsiteY84" fmla="*/ 2603500 h 3340100"/>
                  <a:gd name="connsiteX85" fmla="*/ 10668000 w 12077700"/>
                  <a:gd name="connsiteY85" fmla="*/ 812800 h 3340100"/>
                  <a:gd name="connsiteX86" fmla="*/ 10835857 w 12077700"/>
                  <a:gd name="connsiteY86" fmla="*/ 190500 h 3340100"/>
                  <a:gd name="connsiteX87" fmla="*/ 10922000 w 12077700"/>
                  <a:gd name="connsiteY87" fmla="*/ 622300 h 3340100"/>
                  <a:gd name="connsiteX88" fmla="*/ 11125200 w 12077700"/>
                  <a:gd name="connsiteY88" fmla="*/ 2959100 h 3340100"/>
                  <a:gd name="connsiteX89" fmla="*/ 11252200 w 12077700"/>
                  <a:gd name="connsiteY89" fmla="*/ 2006600 h 3340100"/>
                  <a:gd name="connsiteX90" fmla="*/ 11366500 w 12077700"/>
                  <a:gd name="connsiteY90" fmla="*/ 1803400 h 3340100"/>
                  <a:gd name="connsiteX91" fmla="*/ 11417300 w 12077700"/>
                  <a:gd name="connsiteY91" fmla="*/ 1854200 h 3340100"/>
                  <a:gd name="connsiteX92" fmla="*/ 11455400 w 12077700"/>
                  <a:gd name="connsiteY92" fmla="*/ 1143000 h 3340100"/>
                  <a:gd name="connsiteX93" fmla="*/ 11557000 w 12077700"/>
                  <a:gd name="connsiteY93" fmla="*/ 1282700 h 3340100"/>
                  <a:gd name="connsiteX94" fmla="*/ 11684000 w 12077700"/>
                  <a:gd name="connsiteY94" fmla="*/ 2552700 h 3340100"/>
                  <a:gd name="connsiteX95" fmla="*/ 11798300 w 12077700"/>
                  <a:gd name="connsiteY95" fmla="*/ 2273300 h 3340100"/>
                  <a:gd name="connsiteX96" fmla="*/ 11861800 w 12077700"/>
                  <a:gd name="connsiteY96" fmla="*/ 2616200 h 3340100"/>
                  <a:gd name="connsiteX97" fmla="*/ 12077700 w 12077700"/>
                  <a:gd name="connsiteY97" fmla="*/ 1612900 h 3340100"/>
                  <a:gd name="connsiteX0" fmla="*/ 0 w 11417300"/>
                  <a:gd name="connsiteY0" fmla="*/ 787400 h 3340100"/>
                  <a:gd name="connsiteX1" fmla="*/ 177800 w 11417300"/>
                  <a:gd name="connsiteY1" fmla="*/ 2527300 h 3340100"/>
                  <a:gd name="connsiteX2" fmla="*/ 304800 w 11417300"/>
                  <a:gd name="connsiteY2" fmla="*/ 1270000 h 3340100"/>
                  <a:gd name="connsiteX3" fmla="*/ 393700 w 11417300"/>
                  <a:gd name="connsiteY3" fmla="*/ 1447800 h 3340100"/>
                  <a:gd name="connsiteX4" fmla="*/ 457200 w 11417300"/>
                  <a:gd name="connsiteY4" fmla="*/ 2120900 h 3340100"/>
                  <a:gd name="connsiteX5" fmla="*/ 546100 w 11417300"/>
                  <a:gd name="connsiteY5" fmla="*/ 1968500 h 3340100"/>
                  <a:gd name="connsiteX6" fmla="*/ 571500 w 11417300"/>
                  <a:gd name="connsiteY6" fmla="*/ 1803400 h 3340100"/>
                  <a:gd name="connsiteX7" fmla="*/ 736600 w 11417300"/>
                  <a:gd name="connsiteY7" fmla="*/ 2844800 h 3340100"/>
                  <a:gd name="connsiteX8" fmla="*/ 838200 w 11417300"/>
                  <a:gd name="connsiteY8" fmla="*/ 2235200 h 3340100"/>
                  <a:gd name="connsiteX9" fmla="*/ 977900 w 11417300"/>
                  <a:gd name="connsiteY9" fmla="*/ 2959100 h 3340100"/>
                  <a:gd name="connsiteX10" fmla="*/ 1181100 w 11417300"/>
                  <a:gd name="connsiteY10" fmla="*/ 1612900 h 3340100"/>
                  <a:gd name="connsiteX11" fmla="*/ 1308100 w 11417300"/>
                  <a:gd name="connsiteY11" fmla="*/ 2133600 h 3340100"/>
                  <a:gd name="connsiteX12" fmla="*/ 1409700 w 11417300"/>
                  <a:gd name="connsiteY12" fmla="*/ 2209800 h 3340100"/>
                  <a:gd name="connsiteX13" fmla="*/ 1549400 w 11417300"/>
                  <a:gd name="connsiteY13" fmla="*/ 1028700 h 3340100"/>
                  <a:gd name="connsiteX14" fmla="*/ 1612900 w 11417300"/>
                  <a:gd name="connsiteY14" fmla="*/ 558800 h 3340100"/>
                  <a:gd name="connsiteX15" fmla="*/ 1778000 w 11417300"/>
                  <a:gd name="connsiteY15" fmla="*/ 1244600 h 3340100"/>
                  <a:gd name="connsiteX16" fmla="*/ 1841500 w 11417300"/>
                  <a:gd name="connsiteY16" fmla="*/ 1790700 h 3340100"/>
                  <a:gd name="connsiteX17" fmla="*/ 2019300 w 11417300"/>
                  <a:gd name="connsiteY17" fmla="*/ 2857500 h 3340100"/>
                  <a:gd name="connsiteX18" fmla="*/ 2146300 w 11417300"/>
                  <a:gd name="connsiteY18" fmla="*/ 1612900 h 3340100"/>
                  <a:gd name="connsiteX19" fmla="*/ 2387600 w 11417300"/>
                  <a:gd name="connsiteY19" fmla="*/ 1231900 h 3340100"/>
                  <a:gd name="connsiteX20" fmla="*/ 2451100 w 11417300"/>
                  <a:gd name="connsiteY20" fmla="*/ 1701800 h 3340100"/>
                  <a:gd name="connsiteX21" fmla="*/ 2590800 w 11417300"/>
                  <a:gd name="connsiteY21" fmla="*/ 2527300 h 3340100"/>
                  <a:gd name="connsiteX22" fmla="*/ 2705100 w 11417300"/>
                  <a:gd name="connsiteY22" fmla="*/ 2108200 h 3340100"/>
                  <a:gd name="connsiteX23" fmla="*/ 2971800 w 11417300"/>
                  <a:gd name="connsiteY23" fmla="*/ 965200 h 3340100"/>
                  <a:gd name="connsiteX24" fmla="*/ 3111500 w 11417300"/>
                  <a:gd name="connsiteY24" fmla="*/ 2413000 h 3340100"/>
                  <a:gd name="connsiteX25" fmla="*/ 3289300 w 11417300"/>
                  <a:gd name="connsiteY25" fmla="*/ 2057400 h 3340100"/>
                  <a:gd name="connsiteX26" fmla="*/ 3403600 w 11417300"/>
                  <a:gd name="connsiteY26" fmla="*/ 2578100 h 3340100"/>
                  <a:gd name="connsiteX27" fmla="*/ 3492500 w 11417300"/>
                  <a:gd name="connsiteY27" fmla="*/ 2298700 h 3340100"/>
                  <a:gd name="connsiteX28" fmla="*/ 3568700 w 11417300"/>
                  <a:gd name="connsiteY28" fmla="*/ 2286000 h 3340100"/>
                  <a:gd name="connsiteX29" fmla="*/ 3644900 w 11417300"/>
                  <a:gd name="connsiteY29" fmla="*/ 2540000 h 3340100"/>
                  <a:gd name="connsiteX30" fmla="*/ 3797300 w 11417300"/>
                  <a:gd name="connsiteY30" fmla="*/ 1905000 h 3340100"/>
                  <a:gd name="connsiteX31" fmla="*/ 3975100 w 11417300"/>
                  <a:gd name="connsiteY31" fmla="*/ 2451100 h 3340100"/>
                  <a:gd name="connsiteX32" fmla="*/ 4038600 w 11417300"/>
                  <a:gd name="connsiteY32" fmla="*/ 2247900 h 3340100"/>
                  <a:gd name="connsiteX33" fmla="*/ 4178300 w 11417300"/>
                  <a:gd name="connsiteY33" fmla="*/ 190500 h 3340100"/>
                  <a:gd name="connsiteX34" fmla="*/ 4241800 w 11417300"/>
                  <a:gd name="connsiteY34" fmla="*/ 0 h 3340100"/>
                  <a:gd name="connsiteX35" fmla="*/ 4368800 w 11417300"/>
                  <a:gd name="connsiteY35" fmla="*/ 292100 h 3340100"/>
                  <a:gd name="connsiteX36" fmla="*/ 4521200 w 11417300"/>
                  <a:gd name="connsiteY36" fmla="*/ 1663700 h 3340100"/>
                  <a:gd name="connsiteX37" fmla="*/ 4635500 w 11417300"/>
                  <a:gd name="connsiteY37" fmla="*/ 3340100 h 3340100"/>
                  <a:gd name="connsiteX38" fmla="*/ 4902200 w 11417300"/>
                  <a:gd name="connsiteY38" fmla="*/ 1371600 h 3340100"/>
                  <a:gd name="connsiteX39" fmla="*/ 4991100 w 11417300"/>
                  <a:gd name="connsiteY39" fmla="*/ 1397000 h 3340100"/>
                  <a:gd name="connsiteX40" fmla="*/ 5029200 w 11417300"/>
                  <a:gd name="connsiteY40" fmla="*/ 952500 h 3340100"/>
                  <a:gd name="connsiteX41" fmla="*/ 5181600 w 11417300"/>
                  <a:gd name="connsiteY41" fmla="*/ 2476500 h 3340100"/>
                  <a:gd name="connsiteX42" fmla="*/ 5270500 w 11417300"/>
                  <a:gd name="connsiteY42" fmla="*/ 2222500 h 3340100"/>
                  <a:gd name="connsiteX43" fmla="*/ 5372100 w 11417300"/>
                  <a:gd name="connsiteY43" fmla="*/ 2057400 h 3340100"/>
                  <a:gd name="connsiteX44" fmla="*/ 5461000 w 11417300"/>
                  <a:gd name="connsiteY44" fmla="*/ 2120900 h 3340100"/>
                  <a:gd name="connsiteX45" fmla="*/ 5613400 w 11417300"/>
                  <a:gd name="connsiteY45" fmla="*/ 1435100 h 3340100"/>
                  <a:gd name="connsiteX46" fmla="*/ 5791200 w 11417300"/>
                  <a:gd name="connsiteY46" fmla="*/ 2501900 h 3340100"/>
                  <a:gd name="connsiteX47" fmla="*/ 5867400 w 11417300"/>
                  <a:gd name="connsiteY47" fmla="*/ 2235200 h 3340100"/>
                  <a:gd name="connsiteX48" fmla="*/ 5969000 w 11417300"/>
                  <a:gd name="connsiteY48" fmla="*/ 2349500 h 3340100"/>
                  <a:gd name="connsiteX49" fmla="*/ 6121400 w 11417300"/>
                  <a:gd name="connsiteY49" fmla="*/ 1676400 h 3340100"/>
                  <a:gd name="connsiteX50" fmla="*/ 6273800 w 11417300"/>
                  <a:gd name="connsiteY50" fmla="*/ 2171700 h 3340100"/>
                  <a:gd name="connsiteX51" fmla="*/ 6337300 w 11417300"/>
                  <a:gd name="connsiteY51" fmla="*/ 1955800 h 3340100"/>
                  <a:gd name="connsiteX52" fmla="*/ 6413500 w 11417300"/>
                  <a:gd name="connsiteY52" fmla="*/ 1943100 h 3340100"/>
                  <a:gd name="connsiteX53" fmla="*/ 6527800 w 11417300"/>
                  <a:gd name="connsiteY53" fmla="*/ 2628900 h 3340100"/>
                  <a:gd name="connsiteX54" fmla="*/ 6667500 w 11417300"/>
                  <a:gd name="connsiteY54" fmla="*/ 2641600 h 3340100"/>
                  <a:gd name="connsiteX55" fmla="*/ 6705600 w 11417300"/>
                  <a:gd name="connsiteY55" fmla="*/ 2540000 h 3340100"/>
                  <a:gd name="connsiteX56" fmla="*/ 6743700 w 11417300"/>
                  <a:gd name="connsiteY56" fmla="*/ 2692400 h 3340100"/>
                  <a:gd name="connsiteX57" fmla="*/ 6845300 w 11417300"/>
                  <a:gd name="connsiteY57" fmla="*/ 2806700 h 3340100"/>
                  <a:gd name="connsiteX58" fmla="*/ 7048500 w 11417300"/>
                  <a:gd name="connsiteY58" fmla="*/ 279400 h 3340100"/>
                  <a:gd name="connsiteX59" fmla="*/ 7150100 w 11417300"/>
                  <a:gd name="connsiteY59" fmla="*/ 330200 h 3340100"/>
                  <a:gd name="connsiteX60" fmla="*/ 7239000 w 11417300"/>
                  <a:gd name="connsiteY60" fmla="*/ 952500 h 3340100"/>
                  <a:gd name="connsiteX61" fmla="*/ 7480300 w 11417300"/>
                  <a:gd name="connsiteY61" fmla="*/ 2692400 h 3340100"/>
                  <a:gd name="connsiteX62" fmla="*/ 7632700 w 11417300"/>
                  <a:gd name="connsiteY62" fmla="*/ 1612900 h 3340100"/>
                  <a:gd name="connsiteX63" fmla="*/ 7721600 w 11417300"/>
                  <a:gd name="connsiteY63" fmla="*/ 2082800 h 3340100"/>
                  <a:gd name="connsiteX64" fmla="*/ 7823200 w 11417300"/>
                  <a:gd name="connsiteY64" fmla="*/ 1689100 h 3340100"/>
                  <a:gd name="connsiteX65" fmla="*/ 7874000 w 11417300"/>
                  <a:gd name="connsiteY65" fmla="*/ 1257300 h 3340100"/>
                  <a:gd name="connsiteX66" fmla="*/ 7937500 w 11417300"/>
                  <a:gd name="connsiteY66" fmla="*/ 2197100 h 3340100"/>
                  <a:gd name="connsiteX67" fmla="*/ 8051800 w 11417300"/>
                  <a:gd name="connsiteY67" fmla="*/ 2527300 h 3340100"/>
                  <a:gd name="connsiteX68" fmla="*/ 8140700 w 11417300"/>
                  <a:gd name="connsiteY68" fmla="*/ 1968500 h 3340100"/>
                  <a:gd name="connsiteX69" fmla="*/ 8267700 w 11417300"/>
                  <a:gd name="connsiteY69" fmla="*/ 2146300 h 3340100"/>
                  <a:gd name="connsiteX70" fmla="*/ 8420100 w 11417300"/>
                  <a:gd name="connsiteY70" fmla="*/ 1257300 h 3340100"/>
                  <a:gd name="connsiteX71" fmla="*/ 8559800 w 11417300"/>
                  <a:gd name="connsiteY71" fmla="*/ 2171700 h 3340100"/>
                  <a:gd name="connsiteX72" fmla="*/ 8610600 w 11417300"/>
                  <a:gd name="connsiteY72" fmla="*/ 2044700 h 3340100"/>
                  <a:gd name="connsiteX73" fmla="*/ 8648700 w 11417300"/>
                  <a:gd name="connsiteY73" fmla="*/ 2171700 h 3340100"/>
                  <a:gd name="connsiteX74" fmla="*/ 8686800 w 11417300"/>
                  <a:gd name="connsiteY74" fmla="*/ 2032000 h 3340100"/>
                  <a:gd name="connsiteX75" fmla="*/ 8839200 w 11417300"/>
                  <a:gd name="connsiteY75" fmla="*/ 1317172 h 3340100"/>
                  <a:gd name="connsiteX76" fmla="*/ 8975030 w 11417300"/>
                  <a:gd name="connsiteY76" fmla="*/ 1210128 h 3340100"/>
                  <a:gd name="connsiteX77" fmla="*/ 9004300 w 11417300"/>
                  <a:gd name="connsiteY77" fmla="*/ 2159000 h 3340100"/>
                  <a:gd name="connsiteX78" fmla="*/ 9055100 w 11417300"/>
                  <a:gd name="connsiteY78" fmla="*/ 2362200 h 3340100"/>
                  <a:gd name="connsiteX79" fmla="*/ 9144000 w 11417300"/>
                  <a:gd name="connsiteY79" fmla="*/ 2184400 h 3340100"/>
                  <a:gd name="connsiteX80" fmla="*/ 9245600 w 11417300"/>
                  <a:gd name="connsiteY80" fmla="*/ 1917700 h 3340100"/>
                  <a:gd name="connsiteX81" fmla="*/ 9410700 w 11417300"/>
                  <a:gd name="connsiteY81" fmla="*/ 2184400 h 3340100"/>
                  <a:gd name="connsiteX82" fmla="*/ 9563100 w 11417300"/>
                  <a:gd name="connsiteY82" fmla="*/ 2336800 h 3340100"/>
                  <a:gd name="connsiteX83" fmla="*/ 9791700 w 11417300"/>
                  <a:gd name="connsiteY83" fmla="*/ 2603500 h 3340100"/>
                  <a:gd name="connsiteX84" fmla="*/ 10007600 w 11417300"/>
                  <a:gd name="connsiteY84" fmla="*/ 812800 h 3340100"/>
                  <a:gd name="connsiteX85" fmla="*/ 10175457 w 11417300"/>
                  <a:gd name="connsiteY85" fmla="*/ 190500 h 3340100"/>
                  <a:gd name="connsiteX86" fmla="*/ 10261600 w 11417300"/>
                  <a:gd name="connsiteY86" fmla="*/ 622300 h 3340100"/>
                  <a:gd name="connsiteX87" fmla="*/ 10464800 w 11417300"/>
                  <a:gd name="connsiteY87" fmla="*/ 2959100 h 3340100"/>
                  <a:gd name="connsiteX88" fmla="*/ 10591800 w 11417300"/>
                  <a:gd name="connsiteY88" fmla="*/ 2006600 h 3340100"/>
                  <a:gd name="connsiteX89" fmla="*/ 10706100 w 11417300"/>
                  <a:gd name="connsiteY89" fmla="*/ 1803400 h 3340100"/>
                  <a:gd name="connsiteX90" fmla="*/ 10756900 w 11417300"/>
                  <a:gd name="connsiteY90" fmla="*/ 1854200 h 3340100"/>
                  <a:gd name="connsiteX91" fmla="*/ 10795000 w 11417300"/>
                  <a:gd name="connsiteY91" fmla="*/ 1143000 h 3340100"/>
                  <a:gd name="connsiteX92" fmla="*/ 10896600 w 11417300"/>
                  <a:gd name="connsiteY92" fmla="*/ 1282700 h 3340100"/>
                  <a:gd name="connsiteX93" fmla="*/ 11023600 w 11417300"/>
                  <a:gd name="connsiteY93" fmla="*/ 2552700 h 3340100"/>
                  <a:gd name="connsiteX94" fmla="*/ 11137900 w 11417300"/>
                  <a:gd name="connsiteY94" fmla="*/ 2273300 h 3340100"/>
                  <a:gd name="connsiteX95" fmla="*/ 11201400 w 11417300"/>
                  <a:gd name="connsiteY95" fmla="*/ 2616200 h 3340100"/>
                  <a:gd name="connsiteX96" fmla="*/ 11417300 w 11417300"/>
                  <a:gd name="connsiteY96" fmla="*/ 1612900 h 3340100"/>
                  <a:gd name="connsiteX0" fmla="*/ 0 w 11239500"/>
                  <a:gd name="connsiteY0" fmla="*/ 2527300 h 3340100"/>
                  <a:gd name="connsiteX1" fmla="*/ 127000 w 11239500"/>
                  <a:gd name="connsiteY1" fmla="*/ 1270000 h 3340100"/>
                  <a:gd name="connsiteX2" fmla="*/ 215900 w 11239500"/>
                  <a:gd name="connsiteY2" fmla="*/ 1447800 h 3340100"/>
                  <a:gd name="connsiteX3" fmla="*/ 279400 w 11239500"/>
                  <a:gd name="connsiteY3" fmla="*/ 2120900 h 3340100"/>
                  <a:gd name="connsiteX4" fmla="*/ 368300 w 11239500"/>
                  <a:gd name="connsiteY4" fmla="*/ 1968500 h 3340100"/>
                  <a:gd name="connsiteX5" fmla="*/ 393700 w 11239500"/>
                  <a:gd name="connsiteY5" fmla="*/ 1803400 h 3340100"/>
                  <a:gd name="connsiteX6" fmla="*/ 558800 w 11239500"/>
                  <a:gd name="connsiteY6" fmla="*/ 2844800 h 3340100"/>
                  <a:gd name="connsiteX7" fmla="*/ 660400 w 11239500"/>
                  <a:gd name="connsiteY7" fmla="*/ 2235200 h 3340100"/>
                  <a:gd name="connsiteX8" fmla="*/ 800100 w 11239500"/>
                  <a:gd name="connsiteY8" fmla="*/ 2959100 h 3340100"/>
                  <a:gd name="connsiteX9" fmla="*/ 1003300 w 11239500"/>
                  <a:gd name="connsiteY9" fmla="*/ 1612900 h 3340100"/>
                  <a:gd name="connsiteX10" fmla="*/ 1130300 w 11239500"/>
                  <a:gd name="connsiteY10" fmla="*/ 2133600 h 3340100"/>
                  <a:gd name="connsiteX11" fmla="*/ 1231900 w 11239500"/>
                  <a:gd name="connsiteY11" fmla="*/ 2209800 h 3340100"/>
                  <a:gd name="connsiteX12" fmla="*/ 1371600 w 11239500"/>
                  <a:gd name="connsiteY12" fmla="*/ 1028700 h 3340100"/>
                  <a:gd name="connsiteX13" fmla="*/ 1435100 w 11239500"/>
                  <a:gd name="connsiteY13" fmla="*/ 558800 h 3340100"/>
                  <a:gd name="connsiteX14" fmla="*/ 1600200 w 11239500"/>
                  <a:gd name="connsiteY14" fmla="*/ 1244600 h 3340100"/>
                  <a:gd name="connsiteX15" fmla="*/ 1663700 w 11239500"/>
                  <a:gd name="connsiteY15" fmla="*/ 1790700 h 3340100"/>
                  <a:gd name="connsiteX16" fmla="*/ 1841500 w 11239500"/>
                  <a:gd name="connsiteY16" fmla="*/ 2857500 h 3340100"/>
                  <a:gd name="connsiteX17" fmla="*/ 1968500 w 11239500"/>
                  <a:gd name="connsiteY17" fmla="*/ 1612900 h 3340100"/>
                  <a:gd name="connsiteX18" fmla="*/ 2209800 w 11239500"/>
                  <a:gd name="connsiteY18" fmla="*/ 1231900 h 3340100"/>
                  <a:gd name="connsiteX19" fmla="*/ 2273300 w 11239500"/>
                  <a:gd name="connsiteY19" fmla="*/ 1701800 h 3340100"/>
                  <a:gd name="connsiteX20" fmla="*/ 2413000 w 11239500"/>
                  <a:gd name="connsiteY20" fmla="*/ 2527300 h 3340100"/>
                  <a:gd name="connsiteX21" fmla="*/ 2527300 w 11239500"/>
                  <a:gd name="connsiteY21" fmla="*/ 2108200 h 3340100"/>
                  <a:gd name="connsiteX22" fmla="*/ 2794000 w 11239500"/>
                  <a:gd name="connsiteY22" fmla="*/ 965200 h 3340100"/>
                  <a:gd name="connsiteX23" fmla="*/ 2933700 w 11239500"/>
                  <a:gd name="connsiteY23" fmla="*/ 2413000 h 3340100"/>
                  <a:gd name="connsiteX24" fmla="*/ 3111500 w 11239500"/>
                  <a:gd name="connsiteY24" fmla="*/ 2057400 h 3340100"/>
                  <a:gd name="connsiteX25" fmla="*/ 3225800 w 11239500"/>
                  <a:gd name="connsiteY25" fmla="*/ 2578100 h 3340100"/>
                  <a:gd name="connsiteX26" fmla="*/ 3314700 w 11239500"/>
                  <a:gd name="connsiteY26" fmla="*/ 2298700 h 3340100"/>
                  <a:gd name="connsiteX27" fmla="*/ 3390900 w 11239500"/>
                  <a:gd name="connsiteY27" fmla="*/ 2286000 h 3340100"/>
                  <a:gd name="connsiteX28" fmla="*/ 3467100 w 11239500"/>
                  <a:gd name="connsiteY28" fmla="*/ 2540000 h 3340100"/>
                  <a:gd name="connsiteX29" fmla="*/ 3619500 w 11239500"/>
                  <a:gd name="connsiteY29" fmla="*/ 1905000 h 3340100"/>
                  <a:gd name="connsiteX30" fmla="*/ 3797300 w 11239500"/>
                  <a:gd name="connsiteY30" fmla="*/ 2451100 h 3340100"/>
                  <a:gd name="connsiteX31" fmla="*/ 3860800 w 11239500"/>
                  <a:gd name="connsiteY31" fmla="*/ 2247900 h 3340100"/>
                  <a:gd name="connsiteX32" fmla="*/ 4000500 w 11239500"/>
                  <a:gd name="connsiteY32" fmla="*/ 190500 h 3340100"/>
                  <a:gd name="connsiteX33" fmla="*/ 4064000 w 11239500"/>
                  <a:gd name="connsiteY33" fmla="*/ 0 h 3340100"/>
                  <a:gd name="connsiteX34" fmla="*/ 4191000 w 11239500"/>
                  <a:gd name="connsiteY34" fmla="*/ 292100 h 3340100"/>
                  <a:gd name="connsiteX35" fmla="*/ 4343400 w 11239500"/>
                  <a:gd name="connsiteY35" fmla="*/ 1663700 h 3340100"/>
                  <a:gd name="connsiteX36" fmla="*/ 4457700 w 11239500"/>
                  <a:gd name="connsiteY36" fmla="*/ 3340100 h 3340100"/>
                  <a:gd name="connsiteX37" fmla="*/ 4724400 w 11239500"/>
                  <a:gd name="connsiteY37" fmla="*/ 1371600 h 3340100"/>
                  <a:gd name="connsiteX38" fmla="*/ 4813300 w 11239500"/>
                  <a:gd name="connsiteY38" fmla="*/ 1397000 h 3340100"/>
                  <a:gd name="connsiteX39" fmla="*/ 4851400 w 11239500"/>
                  <a:gd name="connsiteY39" fmla="*/ 952500 h 3340100"/>
                  <a:gd name="connsiteX40" fmla="*/ 5003800 w 11239500"/>
                  <a:gd name="connsiteY40" fmla="*/ 2476500 h 3340100"/>
                  <a:gd name="connsiteX41" fmla="*/ 5092700 w 11239500"/>
                  <a:gd name="connsiteY41" fmla="*/ 2222500 h 3340100"/>
                  <a:gd name="connsiteX42" fmla="*/ 5194300 w 11239500"/>
                  <a:gd name="connsiteY42" fmla="*/ 2057400 h 3340100"/>
                  <a:gd name="connsiteX43" fmla="*/ 5283200 w 11239500"/>
                  <a:gd name="connsiteY43" fmla="*/ 2120900 h 3340100"/>
                  <a:gd name="connsiteX44" fmla="*/ 5435600 w 11239500"/>
                  <a:gd name="connsiteY44" fmla="*/ 1435100 h 3340100"/>
                  <a:gd name="connsiteX45" fmla="*/ 5613400 w 11239500"/>
                  <a:gd name="connsiteY45" fmla="*/ 2501900 h 3340100"/>
                  <a:gd name="connsiteX46" fmla="*/ 5689600 w 11239500"/>
                  <a:gd name="connsiteY46" fmla="*/ 2235200 h 3340100"/>
                  <a:gd name="connsiteX47" fmla="*/ 5791200 w 11239500"/>
                  <a:gd name="connsiteY47" fmla="*/ 2349500 h 3340100"/>
                  <a:gd name="connsiteX48" fmla="*/ 5943600 w 11239500"/>
                  <a:gd name="connsiteY48" fmla="*/ 1676400 h 3340100"/>
                  <a:gd name="connsiteX49" fmla="*/ 6096000 w 11239500"/>
                  <a:gd name="connsiteY49" fmla="*/ 2171700 h 3340100"/>
                  <a:gd name="connsiteX50" fmla="*/ 6159500 w 11239500"/>
                  <a:gd name="connsiteY50" fmla="*/ 1955800 h 3340100"/>
                  <a:gd name="connsiteX51" fmla="*/ 6235700 w 11239500"/>
                  <a:gd name="connsiteY51" fmla="*/ 1943100 h 3340100"/>
                  <a:gd name="connsiteX52" fmla="*/ 6350000 w 11239500"/>
                  <a:gd name="connsiteY52" fmla="*/ 2628900 h 3340100"/>
                  <a:gd name="connsiteX53" fmla="*/ 6489700 w 11239500"/>
                  <a:gd name="connsiteY53" fmla="*/ 2641600 h 3340100"/>
                  <a:gd name="connsiteX54" fmla="*/ 6527800 w 11239500"/>
                  <a:gd name="connsiteY54" fmla="*/ 2540000 h 3340100"/>
                  <a:gd name="connsiteX55" fmla="*/ 6565900 w 11239500"/>
                  <a:gd name="connsiteY55" fmla="*/ 2692400 h 3340100"/>
                  <a:gd name="connsiteX56" fmla="*/ 6667500 w 11239500"/>
                  <a:gd name="connsiteY56" fmla="*/ 2806700 h 3340100"/>
                  <a:gd name="connsiteX57" fmla="*/ 6870700 w 11239500"/>
                  <a:gd name="connsiteY57" fmla="*/ 279400 h 3340100"/>
                  <a:gd name="connsiteX58" fmla="*/ 6972300 w 11239500"/>
                  <a:gd name="connsiteY58" fmla="*/ 330200 h 3340100"/>
                  <a:gd name="connsiteX59" fmla="*/ 7061200 w 11239500"/>
                  <a:gd name="connsiteY59" fmla="*/ 952500 h 3340100"/>
                  <a:gd name="connsiteX60" fmla="*/ 7302500 w 11239500"/>
                  <a:gd name="connsiteY60" fmla="*/ 2692400 h 3340100"/>
                  <a:gd name="connsiteX61" fmla="*/ 7454900 w 11239500"/>
                  <a:gd name="connsiteY61" fmla="*/ 1612900 h 3340100"/>
                  <a:gd name="connsiteX62" fmla="*/ 7543800 w 11239500"/>
                  <a:gd name="connsiteY62" fmla="*/ 2082800 h 3340100"/>
                  <a:gd name="connsiteX63" fmla="*/ 7645400 w 11239500"/>
                  <a:gd name="connsiteY63" fmla="*/ 1689100 h 3340100"/>
                  <a:gd name="connsiteX64" fmla="*/ 7696200 w 11239500"/>
                  <a:gd name="connsiteY64" fmla="*/ 1257300 h 3340100"/>
                  <a:gd name="connsiteX65" fmla="*/ 7759700 w 11239500"/>
                  <a:gd name="connsiteY65" fmla="*/ 2197100 h 3340100"/>
                  <a:gd name="connsiteX66" fmla="*/ 7874000 w 11239500"/>
                  <a:gd name="connsiteY66" fmla="*/ 2527300 h 3340100"/>
                  <a:gd name="connsiteX67" fmla="*/ 7962900 w 11239500"/>
                  <a:gd name="connsiteY67" fmla="*/ 1968500 h 3340100"/>
                  <a:gd name="connsiteX68" fmla="*/ 8089900 w 11239500"/>
                  <a:gd name="connsiteY68" fmla="*/ 2146300 h 3340100"/>
                  <a:gd name="connsiteX69" fmla="*/ 8242300 w 11239500"/>
                  <a:gd name="connsiteY69" fmla="*/ 1257300 h 3340100"/>
                  <a:gd name="connsiteX70" fmla="*/ 8382000 w 11239500"/>
                  <a:gd name="connsiteY70" fmla="*/ 2171700 h 3340100"/>
                  <a:gd name="connsiteX71" fmla="*/ 8432800 w 11239500"/>
                  <a:gd name="connsiteY71" fmla="*/ 2044700 h 3340100"/>
                  <a:gd name="connsiteX72" fmla="*/ 8470900 w 11239500"/>
                  <a:gd name="connsiteY72" fmla="*/ 2171700 h 3340100"/>
                  <a:gd name="connsiteX73" fmla="*/ 8509000 w 11239500"/>
                  <a:gd name="connsiteY73" fmla="*/ 2032000 h 3340100"/>
                  <a:gd name="connsiteX74" fmla="*/ 8661400 w 11239500"/>
                  <a:gd name="connsiteY74" fmla="*/ 1317172 h 3340100"/>
                  <a:gd name="connsiteX75" fmla="*/ 8797230 w 11239500"/>
                  <a:gd name="connsiteY75" fmla="*/ 1210128 h 3340100"/>
                  <a:gd name="connsiteX76" fmla="*/ 8826500 w 11239500"/>
                  <a:gd name="connsiteY76" fmla="*/ 2159000 h 3340100"/>
                  <a:gd name="connsiteX77" fmla="*/ 8877300 w 11239500"/>
                  <a:gd name="connsiteY77" fmla="*/ 2362200 h 3340100"/>
                  <a:gd name="connsiteX78" fmla="*/ 8966200 w 11239500"/>
                  <a:gd name="connsiteY78" fmla="*/ 2184400 h 3340100"/>
                  <a:gd name="connsiteX79" fmla="*/ 9067800 w 11239500"/>
                  <a:gd name="connsiteY79" fmla="*/ 1917700 h 3340100"/>
                  <a:gd name="connsiteX80" fmla="*/ 9232900 w 11239500"/>
                  <a:gd name="connsiteY80" fmla="*/ 2184400 h 3340100"/>
                  <a:gd name="connsiteX81" fmla="*/ 9385300 w 11239500"/>
                  <a:gd name="connsiteY81" fmla="*/ 2336800 h 3340100"/>
                  <a:gd name="connsiteX82" fmla="*/ 9613900 w 11239500"/>
                  <a:gd name="connsiteY82" fmla="*/ 2603500 h 3340100"/>
                  <a:gd name="connsiteX83" fmla="*/ 9829800 w 11239500"/>
                  <a:gd name="connsiteY83" fmla="*/ 812800 h 3340100"/>
                  <a:gd name="connsiteX84" fmla="*/ 9997657 w 11239500"/>
                  <a:gd name="connsiteY84" fmla="*/ 190500 h 3340100"/>
                  <a:gd name="connsiteX85" fmla="*/ 10083800 w 11239500"/>
                  <a:gd name="connsiteY85" fmla="*/ 622300 h 3340100"/>
                  <a:gd name="connsiteX86" fmla="*/ 10287000 w 11239500"/>
                  <a:gd name="connsiteY86" fmla="*/ 2959100 h 3340100"/>
                  <a:gd name="connsiteX87" fmla="*/ 10414000 w 11239500"/>
                  <a:gd name="connsiteY87" fmla="*/ 2006600 h 3340100"/>
                  <a:gd name="connsiteX88" fmla="*/ 10528300 w 11239500"/>
                  <a:gd name="connsiteY88" fmla="*/ 1803400 h 3340100"/>
                  <a:gd name="connsiteX89" fmla="*/ 10579100 w 11239500"/>
                  <a:gd name="connsiteY89" fmla="*/ 1854200 h 3340100"/>
                  <a:gd name="connsiteX90" fmla="*/ 10617200 w 11239500"/>
                  <a:gd name="connsiteY90" fmla="*/ 1143000 h 3340100"/>
                  <a:gd name="connsiteX91" fmla="*/ 10718800 w 11239500"/>
                  <a:gd name="connsiteY91" fmla="*/ 1282700 h 3340100"/>
                  <a:gd name="connsiteX92" fmla="*/ 10845800 w 11239500"/>
                  <a:gd name="connsiteY92" fmla="*/ 2552700 h 3340100"/>
                  <a:gd name="connsiteX93" fmla="*/ 10960100 w 11239500"/>
                  <a:gd name="connsiteY93" fmla="*/ 2273300 h 3340100"/>
                  <a:gd name="connsiteX94" fmla="*/ 11023600 w 11239500"/>
                  <a:gd name="connsiteY94" fmla="*/ 2616200 h 3340100"/>
                  <a:gd name="connsiteX95" fmla="*/ 11239500 w 11239500"/>
                  <a:gd name="connsiteY95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8670230 w 11112500"/>
                  <a:gd name="connsiteY74" fmla="*/ 1210128 h 3340100"/>
                  <a:gd name="connsiteX75" fmla="*/ 8699500 w 11112500"/>
                  <a:gd name="connsiteY75" fmla="*/ 2159000 h 3340100"/>
                  <a:gd name="connsiteX76" fmla="*/ 8750300 w 11112500"/>
                  <a:gd name="connsiteY76" fmla="*/ 2362200 h 3340100"/>
                  <a:gd name="connsiteX77" fmla="*/ 8839200 w 11112500"/>
                  <a:gd name="connsiteY77" fmla="*/ 2184400 h 3340100"/>
                  <a:gd name="connsiteX78" fmla="*/ 8940800 w 11112500"/>
                  <a:gd name="connsiteY78" fmla="*/ 1917700 h 3340100"/>
                  <a:gd name="connsiteX79" fmla="*/ 9105900 w 11112500"/>
                  <a:gd name="connsiteY79" fmla="*/ 2184400 h 3340100"/>
                  <a:gd name="connsiteX80" fmla="*/ 9258300 w 11112500"/>
                  <a:gd name="connsiteY80" fmla="*/ 2336800 h 3340100"/>
                  <a:gd name="connsiteX81" fmla="*/ 9486900 w 11112500"/>
                  <a:gd name="connsiteY81" fmla="*/ 2603500 h 3340100"/>
                  <a:gd name="connsiteX82" fmla="*/ 9702800 w 11112500"/>
                  <a:gd name="connsiteY82" fmla="*/ 812800 h 3340100"/>
                  <a:gd name="connsiteX83" fmla="*/ 9870657 w 11112500"/>
                  <a:gd name="connsiteY83" fmla="*/ 190500 h 3340100"/>
                  <a:gd name="connsiteX84" fmla="*/ 9956800 w 11112500"/>
                  <a:gd name="connsiteY84" fmla="*/ 622300 h 3340100"/>
                  <a:gd name="connsiteX85" fmla="*/ 10160000 w 11112500"/>
                  <a:gd name="connsiteY85" fmla="*/ 2959100 h 3340100"/>
                  <a:gd name="connsiteX86" fmla="*/ 10287000 w 11112500"/>
                  <a:gd name="connsiteY86" fmla="*/ 2006600 h 3340100"/>
                  <a:gd name="connsiteX87" fmla="*/ 10401300 w 11112500"/>
                  <a:gd name="connsiteY87" fmla="*/ 1803400 h 3340100"/>
                  <a:gd name="connsiteX88" fmla="*/ 10452100 w 11112500"/>
                  <a:gd name="connsiteY88" fmla="*/ 1854200 h 3340100"/>
                  <a:gd name="connsiteX89" fmla="*/ 10490200 w 11112500"/>
                  <a:gd name="connsiteY89" fmla="*/ 1143000 h 3340100"/>
                  <a:gd name="connsiteX90" fmla="*/ 10591800 w 11112500"/>
                  <a:gd name="connsiteY90" fmla="*/ 1282700 h 3340100"/>
                  <a:gd name="connsiteX91" fmla="*/ 10718800 w 11112500"/>
                  <a:gd name="connsiteY91" fmla="*/ 2552700 h 3340100"/>
                  <a:gd name="connsiteX92" fmla="*/ 10833100 w 11112500"/>
                  <a:gd name="connsiteY92" fmla="*/ 2273300 h 3340100"/>
                  <a:gd name="connsiteX93" fmla="*/ 10896600 w 11112500"/>
                  <a:gd name="connsiteY93" fmla="*/ 2616200 h 3340100"/>
                  <a:gd name="connsiteX94" fmla="*/ 11112500 w 11112500"/>
                  <a:gd name="connsiteY94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8670230 w 11112500"/>
                  <a:gd name="connsiteY74" fmla="*/ 1210128 h 3340100"/>
                  <a:gd name="connsiteX75" fmla="*/ 8699500 w 11112500"/>
                  <a:gd name="connsiteY75" fmla="*/ 2159000 h 3340100"/>
                  <a:gd name="connsiteX76" fmla="*/ 8750300 w 11112500"/>
                  <a:gd name="connsiteY76" fmla="*/ 2362200 h 3340100"/>
                  <a:gd name="connsiteX77" fmla="*/ 8839200 w 11112500"/>
                  <a:gd name="connsiteY77" fmla="*/ 2184400 h 3340100"/>
                  <a:gd name="connsiteX78" fmla="*/ 9105900 w 11112500"/>
                  <a:gd name="connsiteY78" fmla="*/ 2184400 h 3340100"/>
                  <a:gd name="connsiteX79" fmla="*/ 9258300 w 11112500"/>
                  <a:gd name="connsiteY79" fmla="*/ 2336800 h 3340100"/>
                  <a:gd name="connsiteX80" fmla="*/ 9486900 w 11112500"/>
                  <a:gd name="connsiteY80" fmla="*/ 2603500 h 3340100"/>
                  <a:gd name="connsiteX81" fmla="*/ 9702800 w 11112500"/>
                  <a:gd name="connsiteY81" fmla="*/ 812800 h 3340100"/>
                  <a:gd name="connsiteX82" fmla="*/ 9870657 w 11112500"/>
                  <a:gd name="connsiteY82" fmla="*/ 190500 h 3340100"/>
                  <a:gd name="connsiteX83" fmla="*/ 9956800 w 11112500"/>
                  <a:gd name="connsiteY83" fmla="*/ 622300 h 3340100"/>
                  <a:gd name="connsiteX84" fmla="*/ 10160000 w 11112500"/>
                  <a:gd name="connsiteY84" fmla="*/ 2959100 h 3340100"/>
                  <a:gd name="connsiteX85" fmla="*/ 10287000 w 11112500"/>
                  <a:gd name="connsiteY85" fmla="*/ 2006600 h 3340100"/>
                  <a:gd name="connsiteX86" fmla="*/ 10401300 w 11112500"/>
                  <a:gd name="connsiteY86" fmla="*/ 1803400 h 3340100"/>
                  <a:gd name="connsiteX87" fmla="*/ 10452100 w 11112500"/>
                  <a:gd name="connsiteY87" fmla="*/ 1854200 h 3340100"/>
                  <a:gd name="connsiteX88" fmla="*/ 10490200 w 11112500"/>
                  <a:gd name="connsiteY88" fmla="*/ 1143000 h 3340100"/>
                  <a:gd name="connsiteX89" fmla="*/ 10591800 w 11112500"/>
                  <a:gd name="connsiteY89" fmla="*/ 1282700 h 3340100"/>
                  <a:gd name="connsiteX90" fmla="*/ 10718800 w 11112500"/>
                  <a:gd name="connsiteY90" fmla="*/ 2552700 h 3340100"/>
                  <a:gd name="connsiteX91" fmla="*/ 10833100 w 11112500"/>
                  <a:gd name="connsiteY91" fmla="*/ 2273300 h 3340100"/>
                  <a:gd name="connsiteX92" fmla="*/ 10896600 w 11112500"/>
                  <a:gd name="connsiteY92" fmla="*/ 2616200 h 3340100"/>
                  <a:gd name="connsiteX93" fmla="*/ 11112500 w 11112500"/>
                  <a:gd name="connsiteY93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8670230 w 11112500"/>
                  <a:gd name="connsiteY74" fmla="*/ 1210128 h 3340100"/>
                  <a:gd name="connsiteX75" fmla="*/ 8699500 w 11112500"/>
                  <a:gd name="connsiteY75" fmla="*/ 2159000 h 3340100"/>
                  <a:gd name="connsiteX76" fmla="*/ 8750300 w 11112500"/>
                  <a:gd name="connsiteY76" fmla="*/ 2362200 h 3340100"/>
                  <a:gd name="connsiteX77" fmla="*/ 9105900 w 11112500"/>
                  <a:gd name="connsiteY77" fmla="*/ 2184400 h 3340100"/>
                  <a:gd name="connsiteX78" fmla="*/ 9258300 w 11112500"/>
                  <a:gd name="connsiteY78" fmla="*/ 2336800 h 3340100"/>
                  <a:gd name="connsiteX79" fmla="*/ 9486900 w 11112500"/>
                  <a:gd name="connsiteY79" fmla="*/ 2603500 h 3340100"/>
                  <a:gd name="connsiteX80" fmla="*/ 9702800 w 11112500"/>
                  <a:gd name="connsiteY80" fmla="*/ 812800 h 3340100"/>
                  <a:gd name="connsiteX81" fmla="*/ 9870657 w 11112500"/>
                  <a:gd name="connsiteY81" fmla="*/ 190500 h 3340100"/>
                  <a:gd name="connsiteX82" fmla="*/ 9956800 w 11112500"/>
                  <a:gd name="connsiteY82" fmla="*/ 622300 h 3340100"/>
                  <a:gd name="connsiteX83" fmla="*/ 10160000 w 11112500"/>
                  <a:gd name="connsiteY83" fmla="*/ 2959100 h 3340100"/>
                  <a:gd name="connsiteX84" fmla="*/ 10287000 w 11112500"/>
                  <a:gd name="connsiteY84" fmla="*/ 2006600 h 3340100"/>
                  <a:gd name="connsiteX85" fmla="*/ 10401300 w 11112500"/>
                  <a:gd name="connsiteY85" fmla="*/ 1803400 h 3340100"/>
                  <a:gd name="connsiteX86" fmla="*/ 10452100 w 11112500"/>
                  <a:gd name="connsiteY86" fmla="*/ 1854200 h 3340100"/>
                  <a:gd name="connsiteX87" fmla="*/ 10490200 w 11112500"/>
                  <a:gd name="connsiteY87" fmla="*/ 1143000 h 3340100"/>
                  <a:gd name="connsiteX88" fmla="*/ 10591800 w 11112500"/>
                  <a:gd name="connsiteY88" fmla="*/ 1282700 h 3340100"/>
                  <a:gd name="connsiteX89" fmla="*/ 10718800 w 11112500"/>
                  <a:gd name="connsiteY89" fmla="*/ 2552700 h 3340100"/>
                  <a:gd name="connsiteX90" fmla="*/ 10833100 w 11112500"/>
                  <a:gd name="connsiteY90" fmla="*/ 2273300 h 3340100"/>
                  <a:gd name="connsiteX91" fmla="*/ 10896600 w 11112500"/>
                  <a:gd name="connsiteY91" fmla="*/ 2616200 h 3340100"/>
                  <a:gd name="connsiteX92" fmla="*/ 11112500 w 11112500"/>
                  <a:gd name="connsiteY92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8670230 w 11112500"/>
                  <a:gd name="connsiteY74" fmla="*/ 1210128 h 3340100"/>
                  <a:gd name="connsiteX75" fmla="*/ 8750300 w 11112500"/>
                  <a:gd name="connsiteY75" fmla="*/ 2362200 h 3340100"/>
                  <a:gd name="connsiteX76" fmla="*/ 9105900 w 11112500"/>
                  <a:gd name="connsiteY76" fmla="*/ 2184400 h 3340100"/>
                  <a:gd name="connsiteX77" fmla="*/ 9258300 w 11112500"/>
                  <a:gd name="connsiteY77" fmla="*/ 2336800 h 3340100"/>
                  <a:gd name="connsiteX78" fmla="*/ 9486900 w 11112500"/>
                  <a:gd name="connsiteY78" fmla="*/ 2603500 h 3340100"/>
                  <a:gd name="connsiteX79" fmla="*/ 9702800 w 11112500"/>
                  <a:gd name="connsiteY79" fmla="*/ 812800 h 3340100"/>
                  <a:gd name="connsiteX80" fmla="*/ 9870657 w 11112500"/>
                  <a:gd name="connsiteY80" fmla="*/ 190500 h 3340100"/>
                  <a:gd name="connsiteX81" fmla="*/ 9956800 w 11112500"/>
                  <a:gd name="connsiteY81" fmla="*/ 622300 h 3340100"/>
                  <a:gd name="connsiteX82" fmla="*/ 10160000 w 11112500"/>
                  <a:gd name="connsiteY82" fmla="*/ 2959100 h 3340100"/>
                  <a:gd name="connsiteX83" fmla="*/ 10287000 w 11112500"/>
                  <a:gd name="connsiteY83" fmla="*/ 2006600 h 3340100"/>
                  <a:gd name="connsiteX84" fmla="*/ 10401300 w 11112500"/>
                  <a:gd name="connsiteY84" fmla="*/ 1803400 h 3340100"/>
                  <a:gd name="connsiteX85" fmla="*/ 10452100 w 11112500"/>
                  <a:gd name="connsiteY85" fmla="*/ 1854200 h 3340100"/>
                  <a:gd name="connsiteX86" fmla="*/ 10490200 w 11112500"/>
                  <a:gd name="connsiteY86" fmla="*/ 1143000 h 3340100"/>
                  <a:gd name="connsiteX87" fmla="*/ 10591800 w 11112500"/>
                  <a:gd name="connsiteY87" fmla="*/ 1282700 h 3340100"/>
                  <a:gd name="connsiteX88" fmla="*/ 10718800 w 11112500"/>
                  <a:gd name="connsiteY88" fmla="*/ 2552700 h 3340100"/>
                  <a:gd name="connsiteX89" fmla="*/ 10833100 w 11112500"/>
                  <a:gd name="connsiteY89" fmla="*/ 2273300 h 3340100"/>
                  <a:gd name="connsiteX90" fmla="*/ 10896600 w 11112500"/>
                  <a:gd name="connsiteY90" fmla="*/ 2616200 h 3340100"/>
                  <a:gd name="connsiteX91" fmla="*/ 11112500 w 11112500"/>
                  <a:gd name="connsiteY91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8750300 w 11112500"/>
                  <a:gd name="connsiteY74" fmla="*/ 2362200 h 3340100"/>
                  <a:gd name="connsiteX75" fmla="*/ 9105900 w 11112500"/>
                  <a:gd name="connsiteY75" fmla="*/ 2184400 h 3340100"/>
                  <a:gd name="connsiteX76" fmla="*/ 9258300 w 11112500"/>
                  <a:gd name="connsiteY76" fmla="*/ 2336800 h 3340100"/>
                  <a:gd name="connsiteX77" fmla="*/ 9486900 w 11112500"/>
                  <a:gd name="connsiteY77" fmla="*/ 2603500 h 3340100"/>
                  <a:gd name="connsiteX78" fmla="*/ 9702800 w 11112500"/>
                  <a:gd name="connsiteY78" fmla="*/ 812800 h 3340100"/>
                  <a:gd name="connsiteX79" fmla="*/ 9870657 w 11112500"/>
                  <a:gd name="connsiteY79" fmla="*/ 190500 h 3340100"/>
                  <a:gd name="connsiteX80" fmla="*/ 9956800 w 11112500"/>
                  <a:gd name="connsiteY80" fmla="*/ 622300 h 3340100"/>
                  <a:gd name="connsiteX81" fmla="*/ 10160000 w 11112500"/>
                  <a:gd name="connsiteY81" fmla="*/ 2959100 h 3340100"/>
                  <a:gd name="connsiteX82" fmla="*/ 10287000 w 11112500"/>
                  <a:gd name="connsiteY82" fmla="*/ 2006600 h 3340100"/>
                  <a:gd name="connsiteX83" fmla="*/ 10401300 w 11112500"/>
                  <a:gd name="connsiteY83" fmla="*/ 1803400 h 3340100"/>
                  <a:gd name="connsiteX84" fmla="*/ 10452100 w 11112500"/>
                  <a:gd name="connsiteY84" fmla="*/ 1854200 h 3340100"/>
                  <a:gd name="connsiteX85" fmla="*/ 10490200 w 11112500"/>
                  <a:gd name="connsiteY85" fmla="*/ 1143000 h 3340100"/>
                  <a:gd name="connsiteX86" fmla="*/ 10591800 w 11112500"/>
                  <a:gd name="connsiteY86" fmla="*/ 1282700 h 3340100"/>
                  <a:gd name="connsiteX87" fmla="*/ 10718800 w 11112500"/>
                  <a:gd name="connsiteY87" fmla="*/ 2552700 h 3340100"/>
                  <a:gd name="connsiteX88" fmla="*/ 10833100 w 11112500"/>
                  <a:gd name="connsiteY88" fmla="*/ 2273300 h 3340100"/>
                  <a:gd name="connsiteX89" fmla="*/ 10896600 w 11112500"/>
                  <a:gd name="connsiteY89" fmla="*/ 2616200 h 3340100"/>
                  <a:gd name="connsiteX90" fmla="*/ 11112500 w 11112500"/>
                  <a:gd name="connsiteY90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105900 w 11112500"/>
                  <a:gd name="connsiteY74" fmla="*/ 2184400 h 3340100"/>
                  <a:gd name="connsiteX75" fmla="*/ 9258300 w 11112500"/>
                  <a:gd name="connsiteY75" fmla="*/ 2336800 h 3340100"/>
                  <a:gd name="connsiteX76" fmla="*/ 9486900 w 11112500"/>
                  <a:gd name="connsiteY76" fmla="*/ 2603500 h 3340100"/>
                  <a:gd name="connsiteX77" fmla="*/ 9702800 w 11112500"/>
                  <a:gd name="connsiteY77" fmla="*/ 812800 h 3340100"/>
                  <a:gd name="connsiteX78" fmla="*/ 9870657 w 11112500"/>
                  <a:gd name="connsiteY78" fmla="*/ 190500 h 3340100"/>
                  <a:gd name="connsiteX79" fmla="*/ 9956800 w 11112500"/>
                  <a:gd name="connsiteY79" fmla="*/ 622300 h 3340100"/>
                  <a:gd name="connsiteX80" fmla="*/ 10160000 w 11112500"/>
                  <a:gd name="connsiteY80" fmla="*/ 2959100 h 3340100"/>
                  <a:gd name="connsiteX81" fmla="*/ 10287000 w 11112500"/>
                  <a:gd name="connsiteY81" fmla="*/ 2006600 h 3340100"/>
                  <a:gd name="connsiteX82" fmla="*/ 10401300 w 11112500"/>
                  <a:gd name="connsiteY82" fmla="*/ 1803400 h 3340100"/>
                  <a:gd name="connsiteX83" fmla="*/ 10452100 w 11112500"/>
                  <a:gd name="connsiteY83" fmla="*/ 1854200 h 3340100"/>
                  <a:gd name="connsiteX84" fmla="*/ 10490200 w 11112500"/>
                  <a:gd name="connsiteY84" fmla="*/ 1143000 h 3340100"/>
                  <a:gd name="connsiteX85" fmla="*/ 10591800 w 11112500"/>
                  <a:gd name="connsiteY85" fmla="*/ 1282700 h 3340100"/>
                  <a:gd name="connsiteX86" fmla="*/ 10718800 w 11112500"/>
                  <a:gd name="connsiteY86" fmla="*/ 2552700 h 3340100"/>
                  <a:gd name="connsiteX87" fmla="*/ 10833100 w 11112500"/>
                  <a:gd name="connsiteY87" fmla="*/ 2273300 h 3340100"/>
                  <a:gd name="connsiteX88" fmla="*/ 10896600 w 11112500"/>
                  <a:gd name="connsiteY88" fmla="*/ 2616200 h 3340100"/>
                  <a:gd name="connsiteX89" fmla="*/ 11112500 w 11112500"/>
                  <a:gd name="connsiteY89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258300 w 11112500"/>
                  <a:gd name="connsiteY74" fmla="*/ 2336800 h 3340100"/>
                  <a:gd name="connsiteX75" fmla="*/ 9486900 w 11112500"/>
                  <a:gd name="connsiteY75" fmla="*/ 2603500 h 3340100"/>
                  <a:gd name="connsiteX76" fmla="*/ 9702800 w 11112500"/>
                  <a:gd name="connsiteY76" fmla="*/ 812800 h 3340100"/>
                  <a:gd name="connsiteX77" fmla="*/ 9870657 w 11112500"/>
                  <a:gd name="connsiteY77" fmla="*/ 190500 h 3340100"/>
                  <a:gd name="connsiteX78" fmla="*/ 9956800 w 11112500"/>
                  <a:gd name="connsiteY78" fmla="*/ 622300 h 3340100"/>
                  <a:gd name="connsiteX79" fmla="*/ 10160000 w 11112500"/>
                  <a:gd name="connsiteY79" fmla="*/ 2959100 h 3340100"/>
                  <a:gd name="connsiteX80" fmla="*/ 10287000 w 11112500"/>
                  <a:gd name="connsiteY80" fmla="*/ 2006600 h 3340100"/>
                  <a:gd name="connsiteX81" fmla="*/ 10401300 w 11112500"/>
                  <a:gd name="connsiteY81" fmla="*/ 1803400 h 3340100"/>
                  <a:gd name="connsiteX82" fmla="*/ 10452100 w 11112500"/>
                  <a:gd name="connsiteY82" fmla="*/ 1854200 h 3340100"/>
                  <a:gd name="connsiteX83" fmla="*/ 10490200 w 11112500"/>
                  <a:gd name="connsiteY83" fmla="*/ 1143000 h 3340100"/>
                  <a:gd name="connsiteX84" fmla="*/ 10591800 w 11112500"/>
                  <a:gd name="connsiteY84" fmla="*/ 1282700 h 3340100"/>
                  <a:gd name="connsiteX85" fmla="*/ 10718800 w 11112500"/>
                  <a:gd name="connsiteY85" fmla="*/ 2552700 h 3340100"/>
                  <a:gd name="connsiteX86" fmla="*/ 10833100 w 11112500"/>
                  <a:gd name="connsiteY86" fmla="*/ 2273300 h 3340100"/>
                  <a:gd name="connsiteX87" fmla="*/ 10896600 w 11112500"/>
                  <a:gd name="connsiteY87" fmla="*/ 2616200 h 3340100"/>
                  <a:gd name="connsiteX88" fmla="*/ 11112500 w 11112500"/>
                  <a:gd name="connsiteY88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486900 w 11112500"/>
                  <a:gd name="connsiteY74" fmla="*/ 2603500 h 3340100"/>
                  <a:gd name="connsiteX75" fmla="*/ 9702800 w 11112500"/>
                  <a:gd name="connsiteY75" fmla="*/ 812800 h 3340100"/>
                  <a:gd name="connsiteX76" fmla="*/ 9870657 w 11112500"/>
                  <a:gd name="connsiteY76" fmla="*/ 190500 h 3340100"/>
                  <a:gd name="connsiteX77" fmla="*/ 9956800 w 11112500"/>
                  <a:gd name="connsiteY77" fmla="*/ 622300 h 3340100"/>
                  <a:gd name="connsiteX78" fmla="*/ 10160000 w 11112500"/>
                  <a:gd name="connsiteY78" fmla="*/ 2959100 h 3340100"/>
                  <a:gd name="connsiteX79" fmla="*/ 10287000 w 11112500"/>
                  <a:gd name="connsiteY79" fmla="*/ 2006600 h 3340100"/>
                  <a:gd name="connsiteX80" fmla="*/ 10401300 w 11112500"/>
                  <a:gd name="connsiteY80" fmla="*/ 1803400 h 3340100"/>
                  <a:gd name="connsiteX81" fmla="*/ 10452100 w 11112500"/>
                  <a:gd name="connsiteY81" fmla="*/ 1854200 h 3340100"/>
                  <a:gd name="connsiteX82" fmla="*/ 10490200 w 11112500"/>
                  <a:gd name="connsiteY82" fmla="*/ 1143000 h 3340100"/>
                  <a:gd name="connsiteX83" fmla="*/ 10591800 w 11112500"/>
                  <a:gd name="connsiteY83" fmla="*/ 1282700 h 3340100"/>
                  <a:gd name="connsiteX84" fmla="*/ 10718800 w 11112500"/>
                  <a:gd name="connsiteY84" fmla="*/ 2552700 h 3340100"/>
                  <a:gd name="connsiteX85" fmla="*/ 10833100 w 11112500"/>
                  <a:gd name="connsiteY85" fmla="*/ 2273300 h 3340100"/>
                  <a:gd name="connsiteX86" fmla="*/ 10896600 w 11112500"/>
                  <a:gd name="connsiteY86" fmla="*/ 2616200 h 3340100"/>
                  <a:gd name="connsiteX87" fmla="*/ 11112500 w 11112500"/>
                  <a:gd name="connsiteY87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702800 w 11112500"/>
                  <a:gd name="connsiteY74" fmla="*/ 812800 h 3340100"/>
                  <a:gd name="connsiteX75" fmla="*/ 9870657 w 11112500"/>
                  <a:gd name="connsiteY75" fmla="*/ 190500 h 3340100"/>
                  <a:gd name="connsiteX76" fmla="*/ 9956800 w 11112500"/>
                  <a:gd name="connsiteY76" fmla="*/ 622300 h 3340100"/>
                  <a:gd name="connsiteX77" fmla="*/ 10160000 w 11112500"/>
                  <a:gd name="connsiteY77" fmla="*/ 2959100 h 3340100"/>
                  <a:gd name="connsiteX78" fmla="*/ 10287000 w 11112500"/>
                  <a:gd name="connsiteY78" fmla="*/ 2006600 h 3340100"/>
                  <a:gd name="connsiteX79" fmla="*/ 10401300 w 11112500"/>
                  <a:gd name="connsiteY79" fmla="*/ 1803400 h 3340100"/>
                  <a:gd name="connsiteX80" fmla="*/ 10452100 w 11112500"/>
                  <a:gd name="connsiteY80" fmla="*/ 1854200 h 3340100"/>
                  <a:gd name="connsiteX81" fmla="*/ 10490200 w 11112500"/>
                  <a:gd name="connsiteY81" fmla="*/ 1143000 h 3340100"/>
                  <a:gd name="connsiteX82" fmla="*/ 10591800 w 11112500"/>
                  <a:gd name="connsiteY82" fmla="*/ 1282700 h 3340100"/>
                  <a:gd name="connsiteX83" fmla="*/ 10718800 w 11112500"/>
                  <a:gd name="connsiteY83" fmla="*/ 2552700 h 3340100"/>
                  <a:gd name="connsiteX84" fmla="*/ 10833100 w 11112500"/>
                  <a:gd name="connsiteY84" fmla="*/ 2273300 h 3340100"/>
                  <a:gd name="connsiteX85" fmla="*/ 10896600 w 11112500"/>
                  <a:gd name="connsiteY85" fmla="*/ 2616200 h 3340100"/>
                  <a:gd name="connsiteX86" fmla="*/ 11112500 w 11112500"/>
                  <a:gd name="connsiteY86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870657 w 11112500"/>
                  <a:gd name="connsiteY74" fmla="*/ 190500 h 3340100"/>
                  <a:gd name="connsiteX75" fmla="*/ 9956800 w 11112500"/>
                  <a:gd name="connsiteY75" fmla="*/ 622300 h 3340100"/>
                  <a:gd name="connsiteX76" fmla="*/ 10160000 w 11112500"/>
                  <a:gd name="connsiteY76" fmla="*/ 2959100 h 3340100"/>
                  <a:gd name="connsiteX77" fmla="*/ 10287000 w 11112500"/>
                  <a:gd name="connsiteY77" fmla="*/ 2006600 h 3340100"/>
                  <a:gd name="connsiteX78" fmla="*/ 10401300 w 11112500"/>
                  <a:gd name="connsiteY78" fmla="*/ 1803400 h 3340100"/>
                  <a:gd name="connsiteX79" fmla="*/ 10452100 w 11112500"/>
                  <a:gd name="connsiteY79" fmla="*/ 1854200 h 3340100"/>
                  <a:gd name="connsiteX80" fmla="*/ 10490200 w 11112500"/>
                  <a:gd name="connsiteY80" fmla="*/ 1143000 h 3340100"/>
                  <a:gd name="connsiteX81" fmla="*/ 10591800 w 11112500"/>
                  <a:gd name="connsiteY81" fmla="*/ 1282700 h 3340100"/>
                  <a:gd name="connsiteX82" fmla="*/ 10718800 w 11112500"/>
                  <a:gd name="connsiteY82" fmla="*/ 2552700 h 3340100"/>
                  <a:gd name="connsiteX83" fmla="*/ 10833100 w 11112500"/>
                  <a:gd name="connsiteY83" fmla="*/ 2273300 h 3340100"/>
                  <a:gd name="connsiteX84" fmla="*/ 10896600 w 11112500"/>
                  <a:gd name="connsiteY84" fmla="*/ 2616200 h 3340100"/>
                  <a:gd name="connsiteX85" fmla="*/ 11112500 w 11112500"/>
                  <a:gd name="connsiteY85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956800 w 11112500"/>
                  <a:gd name="connsiteY74" fmla="*/ 622300 h 3340100"/>
                  <a:gd name="connsiteX75" fmla="*/ 10160000 w 11112500"/>
                  <a:gd name="connsiteY75" fmla="*/ 2959100 h 3340100"/>
                  <a:gd name="connsiteX76" fmla="*/ 10287000 w 11112500"/>
                  <a:gd name="connsiteY76" fmla="*/ 2006600 h 3340100"/>
                  <a:gd name="connsiteX77" fmla="*/ 10401300 w 11112500"/>
                  <a:gd name="connsiteY77" fmla="*/ 1803400 h 3340100"/>
                  <a:gd name="connsiteX78" fmla="*/ 10452100 w 11112500"/>
                  <a:gd name="connsiteY78" fmla="*/ 1854200 h 3340100"/>
                  <a:gd name="connsiteX79" fmla="*/ 10490200 w 11112500"/>
                  <a:gd name="connsiteY79" fmla="*/ 1143000 h 3340100"/>
                  <a:gd name="connsiteX80" fmla="*/ 10591800 w 11112500"/>
                  <a:gd name="connsiteY80" fmla="*/ 1282700 h 3340100"/>
                  <a:gd name="connsiteX81" fmla="*/ 10718800 w 11112500"/>
                  <a:gd name="connsiteY81" fmla="*/ 2552700 h 3340100"/>
                  <a:gd name="connsiteX82" fmla="*/ 10833100 w 11112500"/>
                  <a:gd name="connsiteY82" fmla="*/ 2273300 h 3340100"/>
                  <a:gd name="connsiteX83" fmla="*/ 10896600 w 11112500"/>
                  <a:gd name="connsiteY83" fmla="*/ 2616200 h 3340100"/>
                  <a:gd name="connsiteX84" fmla="*/ 11112500 w 11112500"/>
                  <a:gd name="connsiteY84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160000 w 11112500"/>
                  <a:gd name="connsiteY74" fmla="*/ 2959100 h 3340100"/>
                  <a:gd name="connsiteX75" fmla="*/ 10287000 w 11112500"/>
                  <a:gd name="connsiteY75" fmla="*/ 2006600 h 3340100"/>
                  <a:gd name="connsiteX76" fmla="*/ 10401300 w 11112500"/>
                  <a:gd name="connsiteY76" fmla="*/ 1803400 h 3340100"/>
                  <a:gd name="connsiteX77" fmla="*/ 10452100 w 11112500"/>
                  <a:gd name="connsiteY77" fmla="*/ 1854200 h 3340100"/>
                  <a:gd name="connsiteX78" fmla="*/ 10490200 w 11112500"/>
                  <a:gd name="connsiteY78" fmla="*/ 1143000 h 3340100"/>
                  <a:gd name="connsiteX79" fmla="*/ 10591800 w 11112500"/>
                  <a:gd name="connsiteY79" fmla="*/ 1282700 h 3340100"/>
                  <a:gd name="connsiteX80" fmla="*/ 10718800 w 11112500"/>
                  <a:gd name="connsiteY80" fmla="*/ 2552700 h 3340100"/>
                  <a:gd name="connsiteX81" fmla="*/ 10833100 w 11112500"/>
                  <a:gd name="connsiteY81" fmla="*/ 2273300 h 3340100"/>
                  <a:gd name="connsiteX82" fmla="*/ 10896600 w 11112500"/>
                  <a:gd name="connsiteY82" fmla="*/ 2616200 h 3340100"/>
                  <a:gd name="connsiteX83" fmla="*/ 11112500 w 11112500"/>
                  <a:gd name="connsiteY83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287000 w 11112500"/>
                  <a:gd name="connsiteY74" fmla="*/ 2006600 h 3340100"/>
                  <a:gd name="connsiteX75" fmla="*/ 10401300 w 11112500"/>
                  <a:gd name="connsiteY75" fmla="*/ 1803400 h 3340100"/>
                  <a:gd name="connsiteX76" fmla="*/ 10452100 w 11112500"/>
                  <a:gd name="connsiteY76" fmla="*/ 1854200 h 3340100"/>
                  <a:gd name="connsiteX77" fmla="*/ 10490200 w 11112500"/>
                  <a:gd name="connsiteY77" fmla="*/ 1143000 h 3340100"/>
                  <a:gd name="connsiteX78" fmla="*/ 10591800 w 11112500"/>
                  <a:gd name="connsiteY78" fmla="*/ 1282700 h 3340100"/>
                  <a:gd name="connsiteX79" fmla="*/ 10718800 w 11112500"/>
                  <a:gd name="connsiteY79" fmla="*/ 2552700 h 3340100"/>
                  <a:gd name="connsiteX80" fmla="*/ 10833100 w 11112500"/>
                  <a:gd name="connsiteY80" fmla="*/ 2273300 h 3340100"/>
                  <a:gd name="connsiteX81" fmla="*/ 10896600 w 11112500"/>
                  <a:gd name="connsiteY81" fmla="*/ 2616200 h 3340100"/>
                  <a:gd name="connsiteX82" fmla="*/ 11112500 w 11112500"/>
                  <a:gd name="connsiteY82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401300 w 11112500"/>
                  <a:gd name="connsiteY74" fmla="*/ 1803400 h 3340100"/>
                  <a:gd name="connsiteX75" fmla="*/ 10452100 w 11112500"/>
                  <a:gd name="connsiteY75" fmla="*/ 1854200 h 3340100"/>
                  <a:gd name="connsiteX76" fmla="*/ 10490200 w 11112500"/>
                  <a:gd name="connsiteY76" fmla="*/ 1143000 h 3340100"/>
                  <a:gd name="connsiteX77" fmla="*/ 10591800 w 11112500"/>
                  <a:gd name="connsiteY77" fmla="*/ 1282700 h 3340100"/>
                  <a:gd name="connsiteX78" fmla="*/ 10718800 w 11112500"/>
                  <a:gd name="connsiteY78" fmla="*/ 2552700 h 3340100"/>
                  <a:gd name="connsiteX79" fmla="*/ 10833100 w 11112500"/>
                  <a:gd name="connsiteY79" fmla="*/ 2273300 h 3340100"/>
                  <a:gd name="connsiteX80" fmla="*/ 10896600 w 11112500"/>
                  <a:gd name="connsiteY80" fmla="*/ 2616200 h 3340100"/>
                  <a:gd name="connsiteX81" fmla="*/ 11112500 w 11112500"/>
                  <a:gd name="connsiteY81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401300 w 11112500"/>
                  <a:gd name="connsiteY74" fmla="*/ 1803400 h 3340100"/>
                  <a:gd name="connsiteX75" fmla="*/ 10490200 w 11112500"/>
                  <a:gd name="connsiteY75" fmla="*/ 1143000 h 3340100"/>
                  <a:gd name="connsiteX76" fmla="*/ 10591800 w 11112500"/>
                  <a:gd name="connsiteY76" fmla="*/ 1282700 h 3340100"/>
                  <a:gd name="connsiteX77" fmla="*/ 10718800 w 11112500"/>
                  <a:gd name="connsiteY77" fmla="*/ 2552700 h 3340100"/>
                  <a:gd name="connsiteX78" fmla="*/ 10833100 w 11112500"/>
                  <a:gd name="connsiteY78" fmla="*/ 2273300 h 3340100"/>
                  <a:gd name="connsiteX79" fmla="*/ 10896600 w 11112500"/>
                  <a:gd name="connsiteY79" fmla="*/ 2616200 h 3340100"/>
                  <a:gd name="connsiteX80" fmla="*/ 11112500 w 11112500"/>
                  <a:gd name="connsiteY80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490200 w 11112500"/>
                  <a:gd name="connsiteY74" fmla="*/ 1143000 h 3340100"/>
                  <a:gd name="connsiteX75" fmla="*/ 10591800 w 11112500"/>
                  <a:gd name="connsiteY75" fmla="*/ 1282700 h 3340100"/>
                  <a:gd name="connsiteX76" fmla="*/ 10718800 w 11112500"/>
                  <a:gd name="connsiteY76" fmla="*/ 2552700 h 3340100"/>
                  <a:gd name="connsiteX77" fmla="*/ 10833100 w 11112500"/>
                  <a:gd name="connsiteY77" fmla="*/ 2273300 h 3340100"/>
                  <a:gd name="connsiteX78" fmla="*/ 10896600 w 11112500"/>
                  <a:gd name="connsiteY78" fmla="*/ 2616200 h 3340100"/>
                  <a:gd name="connsiteX79" fmla="*/ 11112500 w 11112500"/>
                  <a:gd name="connsiteY79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591800 w 11112500"/>
                  <a:gd name="connsiteY74" fmla="*/ 1282700 h 3340100"/>
                  <a:gd name="connsiteX75" fmla="*/ 10718800 w 11112500"/>
                  <a:gd name="connsiteY75" fmla="*/ 2552700 h 3340100"/>
                  <a:gd name="connsiteX76" fmla="*/ 10833100 w 11112500"/>
                  <a:gd name="connsiteY76" fmla="*/ 2273300 h 3340100"/>
                  <a:gd name="connsiteX77" fmla="*/ 10896600 w 11112500"/>
                  <a:gd name="connsiteY77" fmla="*/ 2616200 h 3340100"/>
                  <a:gd name="connsiteX78" fmla="*/ 11112500 w 11112500"/>
                  <a:gd name="connsiteY78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718800 w 11112500"/>
                  <a:gd name="connsiteY74" fmla="*/ 2552700 h 3340100"/>
                  <a:gd name="connsiteX75" fmla="*/ 10833100 w 11112500"/>
                  <a:gd name="connsiteY75" fmla="*/ 2273300 h 3340100"/>
                  <a:gd name="connsiteX76" fmla="*/ 10896600 w 11112500"/>
                  <a:gd name="connsiteY76" fmla="*/ 2616200 h 3340100"/>
                  <a:gd name="connsiteX77" fmla="*/ 11112500 w 11112500"/>
                  <a:gd name="connsiteY77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833100 w 11112500"/>
                  <a:gd name="connsiteY74" fmla="*/ 2273300 h 3340100"/>
                  <a:gd name="connsiteX75" fmla="*/ 10896600 w 11112500"/>
                  <a:gd name="connsiteY75" fmla="*/ 2616200 h 3340100"/>
                  <a:gd name="connsiteX76" fmla="*/ 11112500 w 11112500"/>
                  <a:gd name="connsiteY76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896600 w 11112500"/>
                  <a:gd name="connsiteY74" fmla="*/ 2616200 h 3340100"/>
                  <a:gd name="connsiteX75" fmla="*/ 11112500 w 11112500"/>
                  <a:gd name="connsiteY75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1112500 w 11112500"/>
                  <a:gd name="connsiteY74" fmla="*/ 1612900 h 3340100"/>
                  <a:gd name="connsiteX0" fmla="*/ 0 w 8534400"/>
                  <a:gd name="connsiteY0" fmla="*/ 1270000 h 3340100"/>
                  <a:gd name="connsiteX1" fmla="*/ 88900 w 8534400"/>
                  <a:gd name="connsiteY1" fmla="*/ 1447800 h 3340100"/>
                  <a:gd name="connsiteX2" fmla="*/ 152400 w 8534400"/>
                  <a:gd name="connsiteY2" fmla="*/ 2120900 h 3340100"/>
                  <a:gd name="connsiteX3" fmla="*/ 241300 w 8534400"/>
                  <a:gd name="connsiteY3" fmla="*/ 1968500 h 3340100"/>
                  <a:gd name="connsiteX4" fmla="*/ 266700 w 8534400"/>
                  <a:gd name="connsiteY4" fmla="*/ 1803400 h 3340100"/>
                  <a:gd name="connsiteX5" fmla="*/ 431800 w 8534400"/>
                  <a:gd name="connsiteY5" fmla="*/ 2844800 h 3340100"/>
                  <a:gd name="connsiteX6" fmla="*/ 533400 w 8534400"/>
                  <a:gd name="connsiteY6" fmla="*/ 2235200 h 3340100"/>
                  <a:gd name="connsiteX7" fmla="*/ 673100 w 8534400"/>
                  <a:gd name="connsiteY7" fmla="*/ 2959100 h 3340100"/>
                  <a:gd name="connsiteX8" fmla="*/ 876300 w 8534400"/>
                  <a:gd name="connsiteY8" fmla="*/ 1612900 h 3340100"/>
                  <a:gd name="connsiteX9" fmla="*/ 1003300 w 8534400"/>
                  <a:gd name="connsiteY9" fmla="*/ 2133600 h 3340100"/>
                  <a:gd name="connsiteX10" fmla="*/ 1104900 w 8534400"/>
                  <a:gd name="connsiteY10" fmla="*/ 2209800 h 3340100"/>
                  <a:gd name="connsiteX11" fmla="*/ 1244600 w 8534400"/>
                  <a:gd name="connsiteY11" fmla="*/ 1028700 h 3340100"/>
                  <a:gd name="connsiteX12" fmla="*/ 1308100 w 8534400"/>
                  <a:gd name="connsiteY12" fmla="*/ 558800 h 3340100"/>
                  <a:gd name="connsiteX13" fmla="*/ 1473200 w 8534400"/>
                  <a:gd name="connsiteY13" fmla="*/ 1244600 h 3340100"/>
                  <a:gd name="connsiteX14" fmla="*/ 1536700 w 8534400"/>
                  <a:gd name="connsiteY14" fmla="*/ 1790700 h 3340100"/>
                  <a:gd name="connsiteX15" fmla="*/ 1714500 w 8534400"/>
                  <a:gd name="connsiteY15" fmla="*/ 2857500 h 3340100"/>
                  <a:gd name="connsiteX16" fmla="*/ 1841500 w 8534400"/>
                  <a:gd name="connsiteY16" fmla="*/ 1612900 h 3340100"/>
                  <a:gd name="connsiteX17" fmla="*/ 2082800 w 8534400"/>
                  <a:gd name="connsiteY17" fmla="*/ 1231900 h 3340100"/>
                  <a:gd name="connsiteX18" fmla="*/ 2146300 w 8534400"/>
                  <a:gd name="connsiteY18" fmla="*/ 1701800 h 3340100"/>
                  <a:gd name="connsiteX19" fmla="*/ 2286000 w 8534400"/>
                  <a:gd name="connsiteY19" fmla="*/ 2527300 h 3340100"/>
                  <a:gd name="connsiteX20" fmla="*/ 2400300 w 8534400"/>
                  <a:gd name="connsiteY20" fmla="*/ 2108200 h 3340100"/>
                  <a:gd name="connsiteX21" fmla="*/ 2667000 w 8534400"/>
                  <a:gd name="connsiteY21" fmla="*/ 965200 h 3340100"/>
                  <a:gd name="connsiteX22" fmla="*/ 2806700 w 8534400"/>
                  <a:gd name="connsiteY22" fmla="*/ 2413000 h 3340100"/>
                  <a:gd name="connsiteX23" fmla="*/ 2984500 w 8534400"/>
                  <a:gd name="connsiteY23" fmla="*/ 2057400 h 3340100"/>
                  <a:gd name="connsiteX24" fmla="*/ 3098800 w 8534400"/>
                  <a:gd name="connsiteY24" fmla="*/ 2578100 h 3340100"/>
                  <a:gd name="connsiteX25" fmla="*/ 3187700 w 8534400"/>
                  <a:gd name="connsiteY25" fmla="*/ 2298700 h 3340100"/>
                  <a:gd name="connsiteX26" fmla="*/ 3263900 w 8534400"/>
                  <a:gd name="connsiteY26" fmla="*/ 2286000 h 3340100"/>
                  <a:gd name="connsiteX27" fmla="*/ 3340100 w 8534400"/>
                  <a:gd name="connsiteY27" fmla="*/ 2540000 h 3340100"/>
                  <a:gd name="connsiteX28" fmla="*/ 3492500 w 8534400"/>
                  <a:gd name="connsiteY28" fmla="*/ 1905000 h 3340100"/>
                  <a:gd name="connsiteX29" fmla="*/ 3670300 w 8534400"/>
                  <a:gd name="connsiteY29" fmla="*/ 2451100 h 3340100"/>
                  <a:gd name="connsiteX30" fmla="*/ 3733800 w 8534400"/>
                  <a:gd name="connsiteY30" fmla="*/ 2247900 h 3340100"/>
                  <a:gd name="connsiteX31" fmla="*/ 3873500 w 8534400"/>
                  <a:gd name="connsiteY31" fmla="*/ 190500 h 3340100"/>
                  <a:gd name="connsiteX32" fmla="*/ 3937000 w 8534400"/>
                  <a:gd name="connsiteY32" fmla="*/ 0 h 3340100"/>
                  <a:gd name="connsiteX33" fmla="*/ 4064000 w 8534400"/>
                  <a:gd name="connsiteY33" fmla="*/ 292100 h 3340100"/>
                  <a:gd name="connsiteX34" fmla="*/ 4216400 w 8534400"/>
                  <a:gd name="connsiteY34" fmla="*/ 1663700 h 3340100"/>
                  <a:gd name="connsiteX35" fmla="*/ 4330700 w 8534400"/>
                  <a:gd name="connsiteY35" fmla="*/ 3340100 h 3340100"/>
                  <a:gd name="connsiteX36" fmla="*/ 4597400 w 8534400"/>
                  <a:gd name="connsiteY36" fmla="*/ 1371600 h 3340100"/>
                  <a:gd name="connsiteX37" fmla="*/ 4686300 w 8534400"/>
                  <a:gd name="connsiteY37" fmla="*/ 1397000 h 3340100"/>
                  <a:gd name="connsiteX38" fmla="*/ 4724400 w 8534400"/>
                  <a:gd name="connsiteY38" fmla="*/ 952500 h 3340100"/>
                  <a:gd name="connsiteX39" fmla="*/ 4876800 w 8534400"/>
                  <a:gd name="connsiteY39" fmla="*/ 2476500 h 3340100"/>
                  <a:gd name="connsiteX40" fmla="*/ 4965700 w 8534400"/>
                  <a:gd name="connsiteY40" fmla="*/ 2222500 h 3340100"/>
                  <a:gd name="connsiteX41" fmla="*/ 5067300 w 8534400"/>
                  <a:gd name="connsiteY41" fmla="*/ 2057400 h 3340100"/>
                  <a:gd name="connsiteX42" fmla="*/ 5156200 w 8534400"/>
                  <a:gd name="connsiteY42" fmla="*/ 2120900 h 3340100"/>
                  <a:gd name="connsiteX43" fmla="*/ 5308600 w 8534400"/>
                  <a:gd name="connsiteY43" fmla="*/ 1435100 h 3340100"/>
                  <a:gd name="connsiteX44" fmla="*/ 5486400 w 8534400"/>
                  <a:gd name="connsiteY44" fmla="*/ 2501900 h 3340100"/>
                  <a:gd name="connsiteX45" fmla="*/ 5562600 w 8534400"/>
                  <a:gd name="connsiteY45" fmla="*/ 2235200 h 3340100"/>
                  <a:gd name="connsiteX46" fmla="*/ 5664200 w 8534400"/>
                  <a:gd name="connsiteY46" fmla="*/ 2349500 h 3340100"/>
                  <a:gd name="connsiteX47" fmla="*/ 5816600 w 8534400"/>
                  <a:gd name="connsiteY47" fmla="*/ 1676400 h 3340100"/>
                  <a:gd name="connsiteX48" fmla="*/ 5969000 w 8534400"/>
                  <a:gd name="connsiteY48" fmla="*/ 2171700 h 3340100"/>
                  <a:gd name="connsiteX49" fmla="*/ 6032500 w 8534400"/>
                  <a:gd name="connsiteY49" fmla="*/ 1955800 h 3340100"/>
                  <a:gd name="connsiteX50" fmla="*/ 6108700 w 8534400"/>
                  <a:gd name="connsiteY50" fmla="*/ 1943100 h 3340100"/>
                  <a:gd name="connsiteX51" fmla="*/ 6223000 w 8534400"/>
                  <a:gd name="connsiteY51" fmla="*/ 2628900 h 3340100"/>
                  <a:gd name="connsiteX52" fmla="*/ 6362700 w 8534400"/>
                  <a:gd name="connsiteY52" fmla="*/ 2641600 h 3340100"/>
                  <a:gd name="connsiteX53" fmla="*/ 6400800 w 8534400"/>
                  <a:gd name="connsiteY53" fmla="*/ 2540000 h 3340100"/>
                  <a:gd name="connsiteX54" fmla="*/ 6438900 w 8534400"/>
                  <a:gd name="connsiteY54" fmla="*/ 2692400 h 3340100"/>
                  <a:gd name="connsiteX55" fmla="*/ 6540500 w 8534400"/>
                  <a:gd name="connsiteY55" fmla="*/ 2806700 h 3340100"/>
                  <a:gd name="connsiteX56" fmla="*/ 6743700 w 8534400"/>
                  <a:gd name="connsiteY56" fmla="*/ 279400 h 3340100"/>
                  <a:gd name="connsiteX57" fmla="*/ 6845300 w 8534400"/>
                  <a:gd name="connsiteY57" fmla="*/ 330200 h 3340100"/>
                  <a:gd name="connsiteX58" fmla="*/ 6934200 w 8534400"/>
                  <a:gd name="connsiteY58" fmla="*/ 952500 h 3340100"/>
                  <a:gd name="connsiteX59" fmla="*/ 7175500 w 8534400"/>
                  <a:gd name="connsiteY59" fmla="*/ 2692400 h 3340100"/>
                  <a:gd name="connsiteX60" fmla="*/ 7327900 w 8534400"/>
                  <a:gd name="connsiteY60" fmla="*/ 1612900 h 3340100"/>
                  <a:gd name="connsiteX61" fmla="*/ 7416800 w 8534400"/>
                  <a:gd name="connsiteY61" fmla="*/ 2082800 h 3340100"/>
                  <a:gd name="connsiteX62" fmla="*/ 7518400 w 8534400"/>
                  <a:gd name="connsiteY62" fmla="*/ 1689100 h 3340100"/>
                  <a:gd name="connsiteX63" fmla="*/ 7569200 w 8534400"/>
                  <a:gd name="connsiteY63" fmla="*/ 1257300 h 3340100"/>
                  <a:gd name="connsiteX64" fmla="*/ 7632700 w 8534400"/>
                  <a:gd name="connsiteY64" fmla="*/ 2197100 h 3340100"/>
                  <a:gd name="connsiteX65" fmla="*/ 7747000 w 8534400"/>
                  <a:gd name="connsiteY65" fmla="*/ 2527300 h 3340100"/>
                  <a:gd name="connsiteX66" fmla="*/ 7835900 w 8534400"/>
                  <a:gd name="connsiteY66" fmla="*/ 1968500 h 3340100"/>
                  <a:gd name="connsiteX67" fmla="*/ 7962900 w 8534400"/>
                  <a:gd name="connsiteY67" fmla="*/ 2146300 h 3340100"/>
                  <a:gd name="connsiteX68" fmla="*/ 8115300 w 8534400"/>
                  <a:gd name="connsiteY68" fmla="*/ 1257300 h 3340100"/>
                  <a:gd name="connsiteX69" fmla="*/ 8255000 w 8534400"/>
                  <a:gd name="connsiteY69" fmla="*/ 2171700 h 3340100"/>
                  <a:gd name="connsiteX70" fmla="*/ 8305800 w 8534400"/>
                  <a:gd name="connsiteY70" fmla="*/ 2044700 h 3340100"/>
                  <a:gd name="connsiteX71" fmla="*/ 8343900 w 8534400"/>
                  <a:gd name="connsiteY71" fmla="*/ 2171700 h 3340100"/>
                  <a:gd name="connsiteX72" fmla="*/ 8382000 w 8534400"/>
                  <a:gd name="connsiteY72" fmla="*/ 2032000 h 3340100"/>
                  <a:gd name="connsiteX73" fmla="*/ 8534400 w 8534400"/>
                  <a:gd name="connsiteY73" fmla="*/ 1317172 h 3340100"/>
                  <a:gd name="connsiteX0" fmla="*/ 0 w 8534400"/>
                  <a:gd name="connsiteY0" fmla="*/ 1270000 h 3340100"/>
                  <a:gd name="connsiteX1" fmla="*/ 88900 w 8534400"/>
                  <a:gd name="connsiteY1" fmla="*/ 1447800 h 3340100"/>
                  <a:gd name="connsiteX2" fmla="*/ 152400 w 8534400"/>
                  <a:gd name="connsiteY2" fmla="*/ 2120900 h 3340100"/>
                  <a:gd name="connsiteX3" fmla="*/ 241300 w 8534400"/>
                  <a:gd name="connsiteY3" fmla="*/ 1968500 h 3340100"/>
                  <a:gd name="connsiteX4" fmla="*/ 266700 w 8534400"/>
                  <a:gd name="connsiteY4" fmla="*/ 1803400 h 3340100"/>
                  <a:gd name="connsiteX5" fmla="*/ 431800 w 8534400"/>
                  <a:gd name="connsiteY5" fmla="*/ 2844800 h 3340100"/>
                  <a:gd name="connsiteX6" fmla="*/ 533400 w 8534400"/>
                  <a:gd name="connsiteY6" fmla="*/ 2235200 h 3340100"/>
                  <a:gd name="connsiteX7" fmla="*/ 673100 w 8534400"/>
                  <a:gd name="connsiteY7" fmla="*/ 2959100 h 3340100"/>
                  <a:gd name="connsiteX8" fmla="*/ 876300 w 8534400"/>
                  <a:gd name="connsiteY8" fmla="*/ 1612900 h 3340100"/>
                  <a:gd name="connsiteX9" fmla="*/ 1003300 w 8534400"/>
                  <a:gd name="connsiteY9" fmla="*/ 2133600 h 3340100"/>
                  <a:gd name="connsiteX10" fmla="*/ 1104900 w 8534400"/>
                  <a:gd name="connsiteY10" fmla="*/ 2209800 h 3340100"/>
                  <a:gd name="connsiteX11" fmla="*/ 1244600 w 8534400"/>
                  <a:gd name="connsiteY11" fmla="*/ 1028700 h 3340100"/>
                  <a:gd name="connsiteX12" fmla="*/ 1308100 w 8534400"/>
                  <a:gd name="connsiteY12" fmla="*/ 558800 h 3340100"/>
                  <a:gd name="connsiteX13" fmla="*/ 1473200 w 8534400"/>
                  <a:gd name="connsiteY13" fmla="*/ 1244600 h 3340100"/>
                  <a:gd name="connsiteX14" fmla="*/ 1536700 w 8534400"/>
                  <a:gd name="connsiteY14" fmla="*/ 1790700 h 3340100"/>
                  <a:gd name="connsiteX15" fmla="*/ 1714500 w 8534400"/>
                  <a:gd name="connsiteY15" fmla="*/ 2857500 h 3340100"/>
                  <a:gd name="connsiteX16" fmla="*/ 1841500 w 8534400"/>
                  <a:gd name="connsiteY16" fmla="*/ 1612900 h 3340100"/>
                  <a:gd name="connsiteX17" fmla="*/ 2082800 w 8534400"/>
                  <a:gd name="connsiteY17" fmla="*/ 1231900 h 3340100"/>
                  <a:gd name="connsiteX18" fmla="*/ 2146300 w 8534400"/>
                  <a:gd name="connsiteY18" fmla="*/ 1701800 h 3340100"/>
                  <a:gd name="connsiteX19" fmla="*/ 2286000 w 8534400"/>
                  <a:gd name="connsiteY19" fmla="*/ 2527300 h 3340100"/>
                  <a:gd name="connsiteX20" fmla="*/ 2400300 w 8534400"/>
                  <a:gd name="connsiteY20" fmla="*/ 2108200 h 3340100"/>
                  <a:gd name="connsiteX21" fmla="*/ 2667000 w 8534400"/>
                  <a:gd name="connsiteY21" fmla="*/ 965200 h 3340100"/>
                  <a:gd name="connsiteX22" fmla="*/ 2806700 w 8534400"/>
                  <a:gd name="connsiteY22" fmla="*/ 2413000 h 3340100"/>
                  <a:gd name="connsiteX23" fmla="*/ 2984500 w 8534400"/>
                  <a:gd name="connsiteY23" fmla="*/ 2057400 h 3340100"/>
                  <a:gd name="connsiteX24" fmla="*/ 3098800 w 8534400"/>
                  <a:gd name="connsiteY24" fmla="*/ 2578100 h 3340100"/>
                  <a:gd name="connsiteX25" fmla="*/ 3187700 w 8534400"/>
                  <a:gd name="connsiteY25" fmla="*/ 2298700 h 3340100"/>
                  <a:gd name="connsiteX26" fmla="*/ 3263900 w 8534400"/>
                  <a:gd name="connsiteY26" fmla="*/ 2286000 h 3340100"/>
                  <a:gd name="connsiteX27" fmla="*/ 3340100 w 8534400"/>
                  <a:gd name="connsiteY27" fmla="*/ 2540000 h 3340100"/>
                  <a:gd name="connsiteX28" fmla="*/ 3492500 w 8534400"/>
                  <a:gd name="connsiteY28" fmla="*/ 1905000 h 3340100"/>
                  <a:gd name="connsiteX29" fmla="*/ 3670300 w 8534400"/>
                  <a:gd name="connsiteY29" fmla="*/ 2451100 h 3340100"/>
                  <a:gd name="connsiteX30" fmla="*/ 3733800 w 8534400"/>
                  <a:gd name="connsiteY30" fmla="*/ 2247900 h 3340100"/>
                  <a:gd name="connsiteX31" fmla="*/ 3937000 w 8534400"/>
                  <a:gd name="connsiteY31" fmla="*/ 0 h 3340100"/>
                  <a:gd name="connsiteX32" fmla="*/ 4064000 w 8534400"/>
                  <a:gd name="connsiteY32" fmla="*/ 292100 h 3340100"/>
                  <a:gd name="connsiteX33" fmla="*/ 4216400 w 8534400"/>
                  <a:gd name="connsiteY33" fmla="*/ 1663700 h 3340100"/>
                  <a:gd name="connsiteX34" fmla="*/ 4330700 w 8534400"/>
                  <a:gd name="connsiteY34" fmla="*/ 3340100 h 3340100"/>
                  <a:gd name="connsiteX35" fmla="*/ 4597400 w 8534400"/>
                  <a:gd name="connsiteY35" fmla="*/ 1371600 h 3340100"/>
                  <a:gd name="connsiteX36" fmla="*/ 4686300 w 8534400"/>
                  <a:gd name="connsiteY36" fmla="*/ 1397000 h 3340100"/>
                  <a:gd name="connsiteX37" fmla="*/ 4724400 w 8534400"/>
                  <a:gd name="connsiteY37" fmla="*/ 952500 h 3340100"/>
                  <a:gd name="connsiteX38" fmla="*/ 4876800 w 8534400"/>
                  <a:gd name="connsiteY38" fmla="*/ 2476500 h 3340100"/>
                  <a:gd name="connsiteX39" fmla="*/ 4965700 w 8534400"/>
                  <a:gd name="connsiteY39" fmla="*/ 2222500 h 3340100"/>
                  <a:gd name="connsiteX40" fmla="*/ 5067300 w 8534400"/>
                  <a:gd name="connsiteY40" fmla="*/ 2057400 h 3340100"/>
                  <a:gd name="connsiteX41" fmla="*/ 5156200 w 8534400"/>
                  <a:gd name="connsiteY41" fmla="*/ 2120900 h 3340100"/>
                  <a:gd name="connsiteX42" fmla="*/ 5308600 w 8534400"/>
                  <a:gd name="connsiteY42" fmla="*/ 1435100 h 3340100"/>
                  <a:gd name="connsiteX43" fmla="*/ 5486400 w 8534400"/>
                  <a:gd name="connsiteY43" fmla="*/ 2501900 h 3340100"/>
                  <a:gd name="connsiteX44" fmla="*/ 5562600 w 8534400"/>
                  <a:gd name="connsiteY44" fmla="*/ 2235200 h 3340100"/>
                  <a:gd name="connsiteX45" fmla="*/ 5664200 w 8534400"/>
                  <a:gd name="connsiteY45" fmla="*/ 2349500 h 3340100"/>
                  <a:gd name="connsiteX46" fmla="*/ 5816600 w 8534400"/>
                  <a:gd name="connsiteY46" fmla="*/ 1676400 h 3340100"/>
                  <a:gd name="connsiteX47" fmla="*/ 5969000 w 8534400"/>
                  <a:gd name="connsiteY47" fmla="*/ 2171700 h 3340100"/>
                  <a:gd name="connsiteX48" fmla="*/ 6032500 w 8534400"/>
                  <a:gd name="connsiteY48" fmla="*/ 1955800 h 3340100"/>
                  <a:gd name="connsiteX49" fmla="*/ 6108700 w 8534400"/>
                  <a:gd name="connsiteY49" fmla="*/ 1943100 h 3340100"/>
                  <a:gd name="connsiteX50" fmla="*/ 6223000 w 8534400"/>
                  <a:gd name="connsiteY50" fmla="*/ 2628900 h 3340100"/>
                  <a:gd name="connsiteX51" fmla="*/ 6362700 w 8534400"/>
                  <a:gd name="connsiteY51" fmla="*/ 2641600 h 3340100"/>
                  <a:gd name="connsiteX52" fmla="*/ 6400800 w 8534400"/>
                  <a:gd name="connsiteY52" fmla="*/ 2540000 h 3340100"/>
                  <a:gd name="connsiteX53" fmla="*/ 6438900 w 8534400"/>
                  <a:gd name="connsiteY53" fmla="*/ 2692400 h 3340100"/>
                  <a:gd name="connsiteX54" fmla="*/ 6540500 w 8534400"/>
                  <a:gd name="connsiteY54" fmla="*/ 2806700 h 3340100"/>
                  <a:gd name="connsiteX55" fmla="*/ 6743700 w 8534400"/>
                  <a:gd name="connsiteY55" fmla="*/ 279400 h 3340100"/>
                  <a:gd name="connsiteX56" fmla="*/ 6845300 w 8534400"/>
                  <a:gd name="connsiteY56" fmla="*/ 330200 h 3340100"/>
                  <a:gd name="connsiteX57" fmla="*/ 6934200 w 8534400"/>
                  <a:gd name="connsiteY57" fmla="*/ 952500 h 3340100"/>
                  <a:gd name="connsiteX58" fmla="*/ 7175500 w 8534400"/>
                  <a:gd name="connsiteY58" fmla="*/ 2692400 h 3340100"/>
                  <a:gd name="connsiteX59" fmla="*/ 7327900 w 8534400"/>
                  <a:gd name="connsiteY59" fmla="*/ 1612900 h 3340100"/>
                  <a:gd name="connsiteX60" fmla="*/ 7416800 w 8534400"/>
                  <a:gd name="connsiteY60" fmla="*/ 2082800 h 3340100"/>
                  <a:gd name="connsiteX61" fmla="*/ 7518400 w 8534400"/>
                  <a:gd name="connsiteY61" fmla="*/ 1689100 h 3340100"/>
                  <a:gd name="connsiteX62" fmla="*/ 7569200 w 8534400"/>
                  <a:gd name="connsiteY62" fmla="*/ 1257300 h 3340100"/>
                  <a:gd name="connsiteX63" fmla="*/ 7632700 w 8534400"/>
                  <a:gd name="connsiteY63" fmla="*/ 2197100 h 3340100"/>
                  <a:gd name="connsiteX64" fmla="*/ 7747000 w 8534400"/>
                  <a:gd name="connsiteY64" fmla="*/ 2527300 h 3340100"/>
                  <a:gd name="connsiteX65" fmla="*/ 7835900 w 8534400"/>
                  <a:gd name="connsiteY65" fmla="*/ 1968500 h 3340100"/>
                  <a:gd name="connsiteX66" fmla="*/ 7962900 w 8534400"/>
                  <a:gd name="connsiteY66" fmla="*/ 2146300 h 3340100"/>
                  <a:gd name="connsiteX67" fmla="*/ 8115300 w 8534400"/>
                  <a:gd name="connsiteY67" fmla="*/ 1257300 h 3340100"/>
                  <a:gd name="connsiteX68" fmla="*/ 8255000 w 8534400"/>
                  <a:gd name="connsiteY68" fmla="*/ 2171700 h 3340100"/>
                  <a:gd name="connsiteX69" fmla="*/ 8305800 w 8534400"/>
                  <a:gd name="connsiteY69" fmla="*/ 2044700 h 3340100"/>
                  <a:gd name="connsiteX70" fmla="*/ 8343900 w 8534400"/>
                  <a:gd name="connsiteY70" fmla="*/ 2171700 h 3340100"/>
                  <a:gd name="connsiteX71" fmla="*/ 8382000 w 8534400"/>
                  <a:gd name="connsiteY71" fmla="*/ 2032000 h 3340100"/>
                  <a:gd name="connsiteX72" fmla="*/ 8534400 w 8534400"/>
                  <a:gd name="connsiteY72" fmla="*/ 1317172 h 3340100"/>
                  <a:gd name="connsiteX0" fmla="*/ 0 w 8534400"/>
                  <a:gd name="connsiteY0" fmla="*/ 1270000 h 3340100"/>
                  <a:gd name="connsiteX1" fmla="*/ 88900 w 8534400"/>
                  <a:gd name="connsiteY1" fmla="*/ 1447800 h 3340100"/>
                  <a:gd name="connsiteX2" fmla="*/ 152400 w 8534400"/>
                  <a:gd name="connsiteY2" fmla="*/ 2120900 h 3340100"/>
                  <a:gd name="connsiteX3" fmla="*/ 241300 w 8534400"/>
                  <a:gd name="connsiteY3" fmla="*/ 1968500 h 3340100"/>
                  <a:gd name="connsiteX4" fmla="*/ 266700 w 8534400"/>
                  <a:gd name="connsiteY4" fmla="*/ 1803400 h 3340100"/>
                  <a:gd name="connsiteX5" fmla="*/ 431800 w 8534400"/>
                  <a:gd name="connsiteY5" fmla="*/ 2844800 h 3340100"/>
                  <a:gd name="connsiteX6" fmla="*/ 533400 w 8534400"/>
                  <a:gd name="connsiteY6" fmla="*/ 2235200 h 3340100"/>
                  <a:gd name="connsiteX7" fmla="*/ 673100 w 8534400"/>
                  <a:gd name="connsiteY7" fmla="*/ 2959100 h 3340100"/>
                  <a:gd name="connsiteX8" fmla="*/ 876300 w 8534400"/>
                  <a:gd name="connsiteY8" fmla="*/ 1612900 h 3340100"/>
                  <a:gd name="connsiteX9" fmla="*/ 1003300 w 8534400"/>
                  <a:gd name="connsiteY9" fmla="*/ 2133600 h 3340100"/>
                  <a:gd name="connsiteX10" fmla="*/ 1104900 w 8534400"/>
                  <a:gd name="connsiteY10" fmla="*/ 2209800 h 3340100"/>
                  <a:gd name="connsiteX11" fmla="*/ 1244600 w 8534400"/>
                  <a:gd name="connsiteY11" fmla="*/ 1028700 h 3340100"/>
                  <a:gd name="connsiteX12" fmla="*/ 1308100 w 8534400"/>
                  <a:gd name="connsiteY12" fmla="*/ 558800 h 3340100"/>
                  <a:gd name="connsiteX13" fmla="*/ 1473200 w 8534400"/>
                  <a:gd name="connsiteY13" fmla="*/ 1244600 h 3340100"/>
                  <a:gd name="connsiteX14" fmla="*/ 1536700 w 8534400"/>
                  <a:gd name="connsiteY14" fmla="*/ 1790700 h 3340100"/>
                  <a:gd name="connsiteX15" fmla="*/ 1714500 w 8534400"/>
                  <a:gd name="connsiteY15" fmla="*/ 2857500 h 3340100"/>
                  <a:gd name="connsiteX16" fmla="*/ 1841500 w 8534400"/>
                  <a:gd name="connsiteY16" fmla="*/ 1612900 h 3340100"/>
                  <a:gd name="connsiteX17" fmla="*/ 2082800 w 8534400"/>
                  <a:gd name="connsiteY17" fmla="*/ 1231900 h 3340100"/>
                  <a:gd name="connsiteX18" fmla="*/ 2146300 w 8534400"/>
                  <a:gd name="connsiteY18" fmla="*/ 1701800 h 3340100"/>
                  <a:gd name="connsiteX19" fmla="*/ 2286000 w 8534400"/>
                  <a:gd name="connsiteY19" fmla="*/ 2527300 h 3340100"/>
                  <a:gd name="connsiteX20" fmla="*/ 2400300 w 8534400"/>
                  <a:gd name="connsiteY20" fmla="*/ 2108200 h 3340100"/>
                  <a:gd name="connsiteX21" fmla="*/ 2667000 w 8534400"/>
                  <a:gd name="connsiteY21" fmla="*/ 965200 h 3340100"/>
                  <a:gd name="connsiteX22" fmla="*/ 2806700 w 8534400"/>
                  <a:gd name="connsiteY22" fmla="*/ 2413000 h 3340100"/>
                  <a:gd name="connsiteX23" fmla="*/ 2984500 w 8534400"/>
                  <a:gd name="connsiteY23" fmla="*/ 2057400 h 3340100"/>
                  <a:gd name="connsiteX24" fmla="*/ 3098800 w 8534400"/>
                  <a:gd name="connsiteY24" fmla="*/ 2578100 h 3340100"/>
                  <a:gd name="connsiteX25" fmla="*/ 3187700 w 8534400"/>
                  <a:gd name="connsiteY25" fmla="*/ 2298700 h 3340100"/>
                  <a:gd name="connsiteX26" fmla="*/ 3263900 w 8534400"/>
                  <a:gd name="connsiteY26" fmla="*/ 2286000 h 3340100"/>
                  <a:gd name="connsiteX27" fmla="*/ 3340100 w 8534400"/>
                  <a:gd name="connsiteY27" fmla="*/ 2540000 h 3340100"/>
                  <a:gd name="connsiteX28" fmla="*/ 3492500 w 8534400"/>
                  <a:gd name="connsiteY28" fmla="*/ 1905000 h 3340100"/>
                  <a:gd name="connsiteX29" fmla="*/ 3670300 w 8534400"/>
                  <a:gd name="connsiteY29" fmla="*/ 2451100 h 3340100"/>
                  <a:gd name="connsiteX30" fmla="*/ 3733800 w 8534400"/>
                  <a:gd name="connsiteY30" fmla="*/ 2247900 h 3340100"/>
                  <a:gd name="connsiteX31" fmla="*/ 3937000 w 8534400"/>
                  <a:gd name="connsiteY31" fmla="*/ 0 h 3340100"/>
                  <a:gd name="connsiteX32" fmla="*/ 4216400 w 8534400"/>
                  <a:gd name="connsiteY32" fmla="*/ 1663700 h 3340100"/>
                  <a:gd name="connsiteX33" fmla="*/ 4330700 w 8534400"/>
                  <a:gd name="connsiteY33" fmla="*/ 3340100 h 3340100"/>
                  <a:gd name="connsiteX34" fmla="*/ 4597400 w 8534400"/>
                  <a:gd name="connsiteY34" fmla="*/ 1371600 h 3340100"/>
                  <a:gd name="connsiteX35" fmla="*/ 4686300 w 8534400"/>
                  <a:gd name="connsiteY35" fmla="*/ 1397000 h 3340100"/>
                  <a:gd name="connsiteX36" fmla="*/ 4724400 w 8534400"/>
                  <a:gd name="connsiteY36" fmla="*/ 952500 h 3340100"/>
                  <a:gd name="connsiteX37" fmla="*/ 4876800 w 8534400"/>
                  <a:gd name="connsiteY37" fmla="*/ 2476500 h 3340100"/>
                  <a:gd name="connsiteX38" fmla="*/ 4965700 w 8534400"/>
                  <a:gd name="connsiteY38" fmla="*/ 2222500 h 3340100"/>
                  <a:gd name="connsiteX39" fmla="*/ 5067300 w 8534400"/>
                  <a:gd name="connsiteY39" fmla="*/ 2057400 h 3340100"/>
                  <a:gd name="connsiteX40" fmla="*/ 5156200 w 8534400"/>
                  <a:gd name="connsiteY40" fmla="*/ 2120900 h 3340100"/>
                  <a:gd name="connsiteX41" fmla="*/ 5308600 w 8534400"/>
                  <a:gd name="connsiteY41" fmla="*/ 1435100 h 3340100"/>
                  <a:gd name="connsiteX42" fmla="*/ 5486400 w 8534400"/>
                  <a:gd name="connsiteY42" fmla="*/ 2501900 h 3340100"/>
                  <a:gd name="connsiteX43" fmla="*/ 5562600 w 8534400"/>
                  <a:gd name="connsiteY43" fmla="*/ 2235200 h 3340100"/>
                  <a:gd name="connsiteX44" fmla="*/ 5664200 w 8534400"/>
                  <a:gd name="connsiteY44" fmla="*/ 2349500 h 3340100"/>
                  <a:gd name="connsiteX45" fmla="*/ 5816600 w 8534400"/>
                  <a:gd name="connsiteY45" fmla="*/ 1676400 h 3340100"/>
                  <a:gd name="connsiteX46" fmla="*/ 5969000 w 8534400"/>
                  <a:gd name="connsiteY46" fmla="*/ 2171700 h 3340100"/>
                  <a:gd name="connsiteX47" fmla="*/ 6032500 w 8534400"/>
                  <a:gd name="connsiteY47" fmla="*/ 1955800 h 3340100"/>
                  <a:gd name="connsiteX48" fmla="*/ 6108700 w 8534400"/>
                  <a:gd name="connsiteY48" fmla="*/ 1943100 h 3340100"/>
                  <a:gd name="connsiteX49" fmla="*/ 6223000 w 8534400"/>
                  <a:gd name="connsiteY49" fmla="*/ 2628900 h 3340100"/>
                  <a:gd name="connsiteX50" fmla="*/ 6362700 w 8534400"/>
                  <a:gd name="connsiteY50" fmla="*/ 2641600 h 3340100"/>
                  <a:gd name="connsiteX51" fmla="*/ 6400800 w 8534400"/>
                  <a:gd name="connsiteY51" fmla="*/ 2540000 h 3340100"/>
                  <a:gd name="connsiteX52" fmla="*/ 6438900 w 8534400"/>
                  <a:gd name="connsiteY52" fmla="*/ 2692400 h 3340100"/>
                  <a:gd name="connsiteX53" fmla="*/ 6540500 w 8534400"/>
                  <a:gd name="connsiteY53" fmla="*/ 2806700 h 3340100"/>
                  <a:gd name="connsiteX54" fmla="*/ 6743700 w 8534400"/>
                  <a:gd name="connsiteY54" fmla="*/ 279400 h 3340100"/>
                  <a:gd name="connsiteX55" fmla="*/ 6845300 w 8534400"/>
                  <a:gd name="connsiteY55" fmla="*/ 330200 h 3340100"/>
                  <a:gd name="connsiteX56" fmla="*/ 6934200 w 8534400"/>
                  <a:gd name="connsiteY56" fmla="*/ 952500 h 3340100"/>
                  <a:gd name="connsiteX57" fmla="*/ 7175500 w 8534400"/>
                  <a:gd name="connsiteY57" fmla="*/ 2692400 h 3340100"/>
                  <a:gd name="connsiteX58" fmla="*/ 7327900 w 8534400"/>
                  <a:gd name="connsiteY58" fmla="*/ 1612900 h 3340100"/>
                  <a:gd name="connsiteX59" fmla="*/ 7416800 w 8534400"/>
                  <a:gd name="connsiteY59" fmla="*/ 2082800 h 3340100"/>
                  <a:gd name="connsiteX60" fmla="*/ 7518400 w 8534400"/>
                  <a:gd name="connsiteY60" fmla="*/ 1689100 h 3340100"/>
                  <a:gd name="connsiteX61" fmla="*/ 7569200 w 8534400"/>
                  <a:gd name="connsiteY61" fmla="*/ 1257300 h 3340100"/>
                  <a:gd name="connsiteX62" fmla="*/ 7632700 w 8534400"/>
                  <a:gd name="connsiteY62" fmla="*/ 2197100 h 3340100"/>
                  <a:gd name="connsiteX63" fmla="*/ 7747000 w 8534400"/>
                  <a:gd name="connsiteY63" fmla="*/ 2527300 h 3340100"/>
                  <a:gd name="connsiteX64" fmla="*/ 7835900 w 8534400"/>
                  <a:gd name="connsiteY64" fmla="*/ 1968500 h 3340100"/>
                  <a:gd name="connsiteX65" fmla="*/ 7962900 w 8534400"/>
                  <a:gd name="connsiteY65" fmla="*/ 2146300 h 3340100"/>
                  <a:gd name="connsiteX66" fmla="*/ 8115300 w 8534400"/>
                  <a:gd name="connsiteY66" fmla="*/ 1257300 h 3340100"/>
                  <a:gd name="connsiteX67" fmla="*/ 8255000 w 8534400"/>
                  <a:gd name="connsiteY67" fmla="*/ 2171700 h 3340100"/>
                  <a:gd name="connsiteX68" fmla="*/ 8305800 w 8534400"/>
                  <a:gd name="connsiteY68" fmla="*/ 2044700 h 3340100"/>
                  <a:gd name="connsiteX69" fmla="*/ 8343900 w 8534400"/>
                  <a:gd name="connsiteY69" fmla="*/ 2171700 h 3340100"/>
                  <a:gd name="connsiteX70" fmla="*/ 8382000 w 8534400"/>
                  <a:gd name="connsiteY70" fmla="*/ 2032000 h 3340100"/>
                  <a:gd name="connsiteX71" fmla="*/ 8534400 w 8534400"/>
                  <a:gd name="connsiteY71" fmla="*/ 1317172 h 3340100"/>
                  <a:gd name="connsiteX0" fmla="*/ 0 w 8534400"/>
                  <a:gd name="connsiteY0" fmla="*/ 1168400 h 3238500"/>
                  <a:gd name="connsiteX1" fmla="*/ 88900 w 8534400"/>
                  <a:gd name="connsiteY1" fmla="*/ 1346200 h 3238500"/>
                  <a:gd name="connsiteX2" fmla="*/ 152400 w 8534400"/>
                  <a:gd name="connsiteY2" fmla="*/ 2019300 h 3238500"/>
                  <a:gd name="connsiteX3" fmla="*/ 241300 w 8534400"/>
                  <a:gd name="connsiteY3" fmla="*/ 1866900 h 3238500"/>
                  <a:gd name="connsiteX4" fmla="*/ 266700 w 8534400"/>
                  <a:gd name="connsiteY4" fmla="*/ 1701800 h 3238500"/>
                  <a:gd name="connsiteX5" fmla="*/ 431800 w 8534400"/>
                  <a:gd name="connsiteY5" fmla="*/ 2743200 h 3238500"/>
                  <a:gd name="connsiteX6" fmla="*/ 533400 w 8534400"/>
                  <a:gd name="connsiteY6" fmla="*/ 2133600 h 3238500"/>
                  <a:gd name="connsiteX7" fmla="*/ 673100 w 8534400"/>
                  <a:gd name="connsiteY7" fmla="*/ 2857500 h 3238500"/>
                  <a:gd name="connsiteX8" fmla="*/ 876300 w 8534400"/>
                  <a:gd name="connsiteY8" fmla="*/ 1511300 h 3238500"/>
                  <a:gd name="connsiteX9" fmla="*/ 1003300 w 8534400"/>
                  <a:gd name="connsiteY9" fmla="*/ 2032000 h 3238500"/>
                  <a:gd name="connsiteX10" fmla="*/ 1104900 w 8534400"/>
                  <a:gd name="connsiteY10" fmla="*/ 2108200 h 3238500"/>
                  <a:gd name="connsiteX11" fmla="*/ 1244600 w 8534400"/>
                  <a:gd name="connsiteY11" fmla="*/ 927100 h 3238500"/>
                  <a:gd name="connsiteX12" fmla="*/ 1308100 w 8534400"/>
                  <a:gd name="connsiteY12" fmla="*/ 457200 h 3238500"/>
                  <a:gd name="connsiteX13" fmla="*/ 1473200 w 8534400"/>
                  <a:gd name="connsiteY13" fmla="*/ 1143000 h 3238500"/>
                  <a:gd name="connsiteX14" fmla="*/ 1536700 w 8534400"/>
                  <a:gd name="connsiteY14" fmla="*/ 1689100 h 3238500"/>
                  <a:gd name="connsiteX15" fmla="*/ 1714500 w 8534400"/>
                  <a:gd name="connsiteY15" fmla="*/ 2755900 h 3238500"/>
                  <a:gd name="connsiteX16" fmla="*/ 1841500 w 8534400"/>
                  <a:gd name="connsiteY16" fmla="*/ 1511300 h 3238500"/>
                  <a:gd name="connsiteX17" fmla="*/ 2082800 w 8534400"/>
                  <a:gd name="connsiteY17" fmla="*/ 1130300 h 3238500"/>
                  <a:gd name="connsiteX18" fmla="*/ 2146300 w 8534400"/>
                  <a:gd name="connsiteY18" fmla="*/ 1600200 h 3238500"/>
                  <a:gd name="connsiteX19" fmla="*/ 2286000 w 8534400"/>
                  <a:gd name="connsiteY19" fmla="*/ 2425700 h 3238500"/>
                  <a:gd name="connsiteX20" fmla="*/ 2400300 w 8534400"/>
                  <a:gd name="connsiteY20" fmla="*/ 2006600 h 3238500"/>
                  <a:gd name="connsiteX21" fmla="*/ 2667000 w 8534400"/>
                  <a:gd name="connsiteY21" fmla="*/ 863600 h 3238500"/>
                  <a:gd name="connsiteX22" fmla="*/ 2806700 w 8534400"/>
                  <a:gd name="connsiteY22" fmla="*/ 2311400 h 3238500"/>
                  <a:gd name="connsiteX23" fmla="*/ 2984500 w 8534400"/>
                  <a:gd name="connsiteY23" fmla="*/ 1955800 h 3238500"/>
                  <a:gd name="connsiteX24" fmla="*/ 3098800 w 8534400"/>
                  <a:gd name="connsiteY24" fmla="*/ 2476500 h 3238500"/>
                  <a:gd name="connsiteX25" fmla="*/ 3187700 w 8534400"/>
                  <a:gd name="connsiteY25" fmla="*/ 2197100 h 3238500"/>
                  <a:gd name="connsiteX26" fmla="*/ 3263900 w 8534400"/>
                  <a:gd name="connsiteY26" fmla="*/ 2184400 h 3238500"/>
                  <a:gd name="connsiteX27" fmla="*/ 3340100 w 8534400"/>
                  <a:gd name="connsiteY27" fmla="*/ 2438400 h 3238500"/>
                  <a:gd name="connsiteX28" fmla="*/ 3492500 w 8534400"/>
                  <a:gd name="connsiteY28" fmla="*/ 1803400 h 3238500"/>
                  <a:gd name="connsiteX29" fmla="*/ 3670300 w 8534400"/>
                  <a:gd name="connsiteY29" fmla="*/ 2349500 h 3238500"/>
                  <a:gd name="connsiteX30" fmla="*/ 3733800 w 8534400"/>
                  <a:gd name="connsiteY30" fmla="*/ 2146300 h 3238500"/>
                  <a:gd name="connsiteX31" fmla="*/ 3915743 w 8534400"/>
                  <a:gd name="connsiteY31" fmla="*/ 0 h 3238500"/>
                  <a:gd name="connsiteX32" fmla="*/ 4216400 w 8534400"/>
                  <a:gd name="connsiteY32" fmla="*/ 1562100 h 3238500"/>
                  <a:gd name="connsiteX33" fmla="*/ 4330700 w 8534400"/>
                  <a:gd name="connsiteY33" fmla="*/ 3238500 h 3238500"/>
                  <a:gd name="connsiteX34" fmla="*/ 4597400 w 8534400"/>
                  <a:gd name="connsiteY34" fmla="*/ 1270000 h 3238500"/>
                  <a:gd name="connsiteX35" fmla="*/ 4686300 w 8534400"/>
                  <a:gd name="connsiteY35" fmla="*/ 1295400 h 3238500"/>
                  <a:gd name="connsiteX36" fmla="*/ 4724400 w 8534400"/>
                  <a:gd name="connsiteY36" fmla="*/ 850900 h 3238500"/>
                  <a:gd name="connsiteX37" fmla="*/ 4876800 w 8534400"/>
                  <a:gd name="connsiteY37" fmla="*/ 2374900 h 3238500"/>
                  <a:gd name="connsiteX38" fmla="*/ 4965700 w 8534400"/>
                  <a:gd name="connsiteY38" fmla="*/ 2120900 h 3238500"/>
                  <a:gd name="connsiteX39" fmla="*/ 5067300 w 8534400"/>
                  <a:gd name="connsiteY39" fmla="*/ 1955800 h 3238500"/>
                  <a:gd name="connsiteX40" fmla="*/ 5156200 w 8534400"/>
                  <a:gd name="connsiteY40" fmla="*/ 2019300 h 3238500"/>
                  <a:gd name="connsiteX41" fmla="*/ 5308600 w 8534400"/>
                  <a:gd name="connsiteY41" fmla="*/ 1333500 h 3238500"/>
                  <a:gd name="connsiteX42" fmla="*/ 5486400 w 8534400"/>
                  <a:gd name="connsiteY42" fmla="*/ 2400300 h 3238500"/>
                  <a:gd name="connsiteX43" fmla="*/ 5562600 w 8534400"/>
                  <a:gd name="connsiteY43" fmla="*/ 2133600 h 3238500"/>
                  <a:gd name="connsiteX44" fmla="*/ 5664200 w 8534400"/>
                  <a:gd name="connsiteY44" fmla="*/ 2247900 h 3238500"/>
                  <a:gd name="connsiteX45" fmla="*/ 5816600 w 8534400"/>
                  <a:gd name="connsiteY45" fmla="*/ 1574800 h 3238500"/>
                  <a:gd name="connsiteX46" fmla="*/ 5969000 w 8534400"/>
                  <a:gd name="connsiteY46" fmla="*/ 2070100 h 3238500"/>
                  <a:gd name="connsiteX47" fmla="*/ 6032500 w 8534400"/>
                  <a:gd name="connsiteY47" fmla="*/ 1854200 h 3238500"/>
                  <a:gd name="connsiteX48" fmla="*/ 6108700 w 8534400"/>
                  <a:gd name="connsiteY48" fmla="*/ 1841500 h 3238500"/>
                  <a:gd name="connsiteX49" fmla="*/ 6223000 w 8534400"/>
                  <a:gd name="connsiteY49" fmla="*/ 2527300 h 3238500"/>
                  <a:gd name="connsiteX50" fmla="*/ 6362700 w 8534400"/>
                  <a:gd name="connsiteY50" fmla="*/ 2540000 h 3238500"/>
                  <a:gd name="connsiteX51" fmla="*/ 6400800 w 8534400"/>
                  <a:gd name="connsiteY51" fmla="*/ 2438400 h 3238500"/>
                  <a:gd name="connsiteX52" fmla="*/ 6438900 w 8534400"/>
                  <a:gd name="connsiteY52" fmla="*/ 2590800 h 3238500"/>
                  <a:gd name="connsiteX53" fmla="*/ 6540500 w 8534400"/>
                  <a:gd name="connsiteY53" fmla="*/ 2705100 h 3238500"/>
                  <a:gd name="connsiteX54" fmla="*/ 6743700 w 8534400"/>
                  <a:gd name="connsiteY54" fmla="*/ 177800 h 3238500"/>
                  <a:gd name="connsiteX55" fmla="*/ 6845300 w 8534400"/>
                  <a:gd name="connsiteY55" fmla="*/ 228600 h 3238500"/>
                  <a:gd name="connsiteX56" fmla="*/ 6934200 w 8534400"/>
                  <a:gd name="connsiteY56" fmla="*/ 850900 h 3238500"/>
                  <a:gd name="connsiteX57" fmla="*/ 7175500 w 8534400"/>
                  <a:gd name="connsiteY57" fmla="*/ 2590800 h 3238500"/>
                  <a:gd name="connsiteX58" fmla="*/ 7327900 w 8534400"/>
                  <a:gd name="connsiteY58" fmla="*/ 1511300 h 3238500"/>
                  <a:gd name="connsiteX59" fmla="*/ 7416800 w 8534400"/>
                  <a:gd name="connsiteY59" fmla="*/ 1981200 h 3238500"/>
                  <a:gd name="connsiteX60" fmla="*/ 7518400 w 8534400"/>
                  <a:gd name="connsiteY60" fmla="*/ 1587500 h 3238500"/>
                  <a:gd name="connsiteX61" fmla="*/ 7569200 w 8534400"/>
                  <a:gd name="connsiteY61" fmla="*/ 1155700 h 3238500"/>
                  <a:gd name="connsiteX62" fmla="*/ 7632700 w 8534400"/>
                  <a:gd name="connsiteY62" fmla="*/ 2095500 h 3238500"/>
                  <a:gd name="connsiteX63" fmla="*/ 7747000 w 8534400"/>
                  <a:gd name="connsiteY63" fmla="*/ 2425700 h 3238500"/>
                  <a:gd name="connsiteX64" fmla="*/ 7835900 w 8534400"/>
                  <a:gd name="connsiteY64" fmla="*/ 1866900 h 3238500"/>
                  <a:gd name="connsiteX65" fmla="*/ 7962900 w 8534400"/>
                  <a:gd name="connsiteY65" fmla="*/ 2044700 h 3238500"/>
                  <a:gd name="connsiteX66" fmla="*/ 8115300 w 8534400"/>
                  <a:gd name="connsiteY66" fmla="*/ 1155700 h 3238500"/>
                  <a:gd name="connsiteX67" fmla="*/ 8255000 w 8534400"/>
                  <a:gd name="connsiteY67" fmla="*/ 2070100 h 3238500"/>
                  <a:gd name="connsiteX68" fmla="*/ 8305800 w 8534400"/>
                  <a:gd name="connsiteY68" fmla="*/ 1943100 h 3238500"/>
                  <a:gd name="connsiteX69" fmla="*/ 8343900 w 8534400"/>
                  <a:gd name="connsiteY69" fmla="*/ 2070100 h 3238500"/>
                  <a:gd name="connsiteX70" fmla="*/ 8382000 w 8534400"/>
                  <a:gd name="connsiteY70" fmla="*/ 1930400 h 3238500"/>
                  <a:gd name="connsiteX71" fmla="*/ 8534400 w 8534400"/>
                  <a:gd name="connsiteY71" fmla="*/ 1215572 h 3238500"/>
                  <a:gd name="connsiteX0" fmla="*/ 0 w 8534400"/>
                  <a:gd name="connsiteY0" fmla="*/ 1168400 h 3238500"/>
                  <a:gd name="connsiteX1" fmla="*/ 88900 w 8534400"/>
                  <a:gd name="connsiteY1" fmla="*/ 1346200 h 3238500"/>
                  <a:gd name="connsiteX2" fmla="*/ 152400 w 8534400"/>
                  <a:gd name="connsiteY2" fmla="*/ 2019300 h 3238500"/>
                  <a:gd name="connsiteX3" fmla="*/ 241300 w 8534400"/>
                  <a:gd name="connsiteY3" fmla="*/ 1866900 h 3238500"/>
                  <a:gd name="connsiteX4" fmla="*/ 266700 w 8534400"/>
                  <a:gd name="connsiteY4" fmla="*/ 1701800 h 3238500"/>
                  <a:gd name="connsiteX5" fmla="*/ 431800 w 8534400"/>
                  <a:gd name="connsiteY5" fmla="*/ 2743200 h 3238500"/>
                  <a:gd name="connsiteX6" fmla="*/ 533400 w 8534400"/>
                  <a:gd name="connsiteY6" fmla="*/ 2133600 h 3238500"/>
                  <a:gd name="connsiteX7" fmla="*/ 673100 w 8534400"/>
                  <a:gd name="connsiteY7" fmla="*/ 2857500 h 3238500"/>
                  <a:gd name="connsiteX8" fmla="*/ 876300 w 8534400"/>
                  <a:gd name="connsiteY8" fmla="*/ 1511300 h 3238500"/>
                  <a:gd name="connsiteX9" fmla="*/ 1003300 w 8534400"/>
                  <a:gd name="connsiteY9" fmla="*/ 2032000 h 3238500"/>
                  <a:gd name="connsiteX10" fmla="*/ 1104900 w 8534400"/>
                  <a:gd name="connsiteY10" fmla="*/ 2108200 h 3238500"/>
                  <a:gd name="connsiteX11" fmla="*/ 1244600 w 8534400"/>
                  <a:gd name="connsiteY11" fmla="*/ 927100 h 3238500"/>
                  <a:gd name="connsiteX12" fmla="*/ 1308100 w 8534400"/>
                  <a:gd name="connsiteY12" fmla="*/ 457200 h 3238500"/>
                  <a:gd name="connsiteX13" fmla="*/ 1473200 w 8534400"/>
                  <a:gd name="connsiteY13" fmla="*/ 1143000 h 3238500"/>
                  <a:gd name="connsiteX14" fmla="*/ 1536700 w 8534400"/>
                  <a:gd name="connsiteY14" fmla="*/ 1689100 h 3238500"/>
                  <a:gd name="connsiteX15" fmla="*/ 1714500 w 8534400"/>
                  <a:gd name="connsiteY15" fmla="*/ 2755900 h 3238500"/>
                  <a:gd name="connsiteX16" fmla="*/ 1841500 w 8534400"/>
                  <a:gd name="connsiteY16" fmla="*/ 1511300 h 3238500"/>
                  <a:gd name="connsiteX17" fmla="*/ 2082800 w 8534400"/>
                  <a:gd name="connsiteY17" fmla="*/ 1130300 h 3238500"/>
                  <a:gd name="connsiteX18" fmla="*/ 2146300 w 8534400"/>
                  <a:gd name="connsiteY18" fmla="*/ 1600200 h 3238500"/>
                  <a:gd name="connsiteX19" fmla="*/ 2286000 w 8534400"/>
                  <a:gd name="connsiteY19" fmla="*/ 2425700 h 3238500"/>
                  <a:gd name="connsiteX20" fmla="*/ 2400300 w 8534400"/>
                  <a:gd name="connsiteY20" fmla="*/ 2006600 h 3238500"/>
                  <a:gd name="connsiteX21" fmla="*/ 2667000 w 8534400"/>
                  <a:gd name="connsiteY21" fmla="*/ 863600 h 3238500"/>
                  <a:gd name="connsiteX22" fmla="*/ 2806700 w 8534400"/>
                  <a:gd name="connsiteY22" fmla="*/ 2311400 h 3238500"/>
                  <a:gd name="connsiteX23" fmla="*/ 2984500 w 8534400"/>
                  <a:gd name="connsiteY23" fmla="*/ 1955800 h 3238500"/>
                  <a:gd name="connsiteX24" fmla="*/ 3098800 w 8534400"/>
                  <a:gd name="connsiteY24" fmla="*/ 2476500 h 3238500"/>
                  <a:gd name="connsiteX25" fmla="*/ 3187700 w 8534400"/>
                  <a:gd name="connsiteY25" fmla="*/ 2197100 h 3238500"/>
                  <a:gd name="connsiteX26" fmla="*/ 3340100 w 8534400"/>
                  <a:gd name="connsiteY26" fmla="*/ 2438400 h 3238500"/>
                  <a:gd name="connsiteX27" fmla="*/ 3492500 w 8534400"/>
                  <a:gd name="connsiteY27" fmla="*/ 1803400 h 3238500"/>
                  <a:gd name="connsiteX28" fmla="*/ 3670300 w 8534400"/>
                  <a:gd name="connsiteY28" fmla="*/ 2349500 h 3238500"/>
                  <a:gd name="connsiteX29" fmla="*/ 3733800 w 8534400"/>
                  <a:gd name="connsiteY29" fmla="*/ 2146300 h 3238500"/>
                  <a:gd name="connsiteX30" fmla="*/ 3915743 w 8534400"/>
                  <a:gd name="connsiteY30" fmla="*/ 0 h 3238500"/>
                  <a:gd name="connsiteX31" fmla="*/ 4216400 w 8534400"/>
                  <a:gd name="connsiteY31" fmla="*/ 1562100 h 3238500"/>
                  <a:gd name="connsiteX32" fmla="*/ 4330700 w 8534400"/>
                  <a:gd name="connsiteY32" fmla="*/ 3238500 h 3238500"/>
                  <a:gd name="connsiteX33" fmla="*/ 4597400 w 8534400"/>
                  <a:gd name="connsiteY33" fmla="*/ 1270000 h 3238500"/>
                  <a:gd name="connsiteX34" fmla="*/ 4686300 w 8534400"/>
                  <a:gd name="connsiteY34" fmla="*/ 1295400 h 3238500"/>
                  <a:gd name="connsiteX35" fmla="*/ 4724400 w 8534400"/>
                  <a:gd name="connsiteY35" fmla="*/ 850900 h 3238500"/>
                  <a:gd name="connsiteX36" fmla="*/ 4876800 w 8534400"/>
                  <a:gd name="connsiteY36" fmla="*/ 2374900 h 3238500"/>
                  <a:gd name="connsiteX37" fmla="*/ 4965700 w 8534400"/>
                  <a:gd name="connsiteY37" fmla="*/ 2120900 h 3238500"/>
                  <a:gd name="connsiteX38" fmla="*/ 5067300 w 8534400"/>
                  <a:gd name="connsiteY38" fmla="*/ 1955800 h 3238500"/>
                  <a:gd name="connsiteX39" fmla="*/ 5156200 w 8534400"/>
                  <a:gd name="connsiteY39" fmla="*/ 2019300 h 3238500"/>
                  <a:gd name="connsiteX40" fmla="*/ 5308600 w 8534400"/>
                  <a:gd name="connsiteY40" fmla="*/ 1333500 h 3238500"/>
                  <a:gd name="connsiteX41" fmla="*/ 5486400 w 8534400"/>
                  <a:gd name="connsiteY41" fmla="*/ 2400300 h 3238500"/>
                  <a:gd name="connsiteX42" fmla="*/ 5562600 w 8534400"/>
                  <a:gd name="connsiteY42" fmla="*/ 2133600 h 3238500"/>
                  <a:gd name="connsiteX43" fmla="*/ 5664200 w 8534400"/>
                  <a:gd name="connsiteY43" fmla="*/ 2247900 h 3238500"/>
                  <a:gd name="connsiteX44" fmla="*/ 5816600 w 8534400"/>
                  <a:gd name="connsiteY44" fmla="*/ 1574800 h 3238500"/>
                  <a:gd name="connsiteX45" fmla="*/ 5969000 w 8534400"/>
                  <a:gd name="connsiteY45" fmla="*/ 2070100 h 3238500"/>
                  <a:gd name="connsiteX46" fmla="*/ 6032500 w 8534400"/>
                  <a:gd name="connsiteY46" fmla="*/ 1854200 h 3238500"/>
                  <a:gd name="connsiteX47" fmla="*/ 6108700 w 8534400"/>
                  <a:gd name="connsiteY47" fmla="*/ 1841500 h 3238500"/>
                  <a:gd name="connsiteX48" fmla="*/ 6223000 w 8534400"/>
                  <a:gd name="connsiteY48" fmla="*/ 2527300 h 3238500"/>
                  <a:gd name="connsiteX49" fmla="*/ 6362700 w 8534400"/>
                  <a:gd name="connsiteY49" fmla="*/ 2540000 h 3238500"/>
                  <a:gd name="connsiteX50" fmla="*/ 6400800 w 8534400"/>
                  <a:gd name="connsiteY50" fmla="*/ 2438400 h 3238500"/>
                  <a:gd name="connsiteX51" fmla="*/ 6438900 w 8534400"/>
                  <a:gd name="connsiteY51" fmla="*/ 2590800 h 3238500"/>
                  <a:gd name="connsiteX52" fmla="*/ 6540500 w 8534400"/>
                  <a:gd name="connsiteY52" fmla="*/ 2705100 h 3238500"/>
                  <a:gd name="connsiteX53" fmla="*/ 6743700 w 8534400"/>
                  <a:gd name="connsiteY53" fmla="*/ 177800 h 3238500"/>
                  <a:gd name="connsiteX54" fmla="*/ 6845300 w 8534400"/>
                  <a:gd name="connsiteY54" fmla="*/ 228600 h 3238500"/>
                  <a:gd name="connsiteX55" fmla="*/ 6934200 w 8534400"/>
                  <a:gd name="connsiteY55" fmla="*/ 850900 h 3238500"/>
                  <a:gd name="connsiteX56" fmla="*/ 7175500 w 8534400"/>
                  <a:gd name="connsiteY56" fmla="*/ 2590800 h 3238500"/>
                  <a:gd name="connsiteX57" fmla="*/ 7327900 w 8534400"/>
                  <a:gd name="connsiteY57" fmla="*/ 1511300 h 3238500"/>
                  <a:gd name="connsiteX58" fmla="*/ 7416800 w 8534400"/>
                  <a:gd name="connsiteY58" fmla="*/ 1981200 h 3238500"/>
                  <a:gd name="connsiteX59" fmla="*/ 7518400 w 8534400"/>
                  <a:gd name="connsiteY59" fmla="*/ 1587500 h 3238500"/>
                  <a:gd name="connsiteX60" fmla="*/ 7569200 w 8534400"/>
                  <a:gd name="connsiteY60" fmla="*/ 1155700 h 3238500"/>
                  <a:gd name="connsiteX61" fmla="*/ 7632700 w 8534400"/>
                  <a:gd name="connsiteY61" fmla="*/ 2095500 h 3238500"/>
                  <a:gd name="connsiteX62" fmla="*/ 7747000 w 8534400"/>
                  <a:gd name="connsiteY62" fmla="*/ 2425700 h 3238500"/>
                  <a:gd name="connsiteX63" fmla="*/ 7835900 w 8534400"/>
                  <a:gd name="connsiteY63" fmla="*/ 1866900 h 3238500"/>
                  <a:gd name="connsiteX64" fmla="*/ 7962900 w 8534400"/>
                  <a:gd name="connsiteY64" fmla="*/ 2044700 h 3238500"/>
                  <a:gd name="connsiteX65" fmla="*/ 8115300 w 8534400"/>
                  <a:gd name="connsiteY65" fmla="*/ 1155700 h 3238500"/>
                  <a:gd name="connsiteX66" fmla="*/ 8255000 w 8534400"/>
                  <a:gd name="connsiteY66" fmla="*/ 2070100 h 3238500"/>
                  <a:gd name="connsiteX67" fmla="*/ 8305800 w 8534400"/>
                  <a:gd name="connsiteY67" fmla="*/ 1943100 h 3238500"/>
                  <a:gd name="connsiteX68" fmla="*/ 8343900 w 8534400"/>
                  <a:gd name="connsiteY68" fmla="*/ 2070100 h 3238500"/>
                  <a:gd name="connsiteX69" fmla="*/ 8382000 w 8534400"/>
                  <a:gd name="connsiteY69" fmla="*/ 1930400 h 3238500"/>
                  <a:gd name="connsiteX70" fmla="*/ 8534400 w 8534400"/>
                  <a:gd name="connsiteY70" fmla="*/ 1215572 h 3238500"/>
                  <a:gd name="connsiteX0" fmla="*/ 0 w 8534400"/>
                  <a:gd name="connsiteY0" fmla="*/ 1168400 h 3238500"/>
                  <a:gd name="connsiteX1" fmla="*/ 88900 w 8534400"/>
                  <a:gd name="connsiteY1" fmla="*/ 1346200 h 3238500"/>
                  <a:gd name="connsiteX2" fmla="*/ 152400 w 8534400"/>
                  <a:gd name="connsiteY2" fmla="*/ 2019300 h 3238500"/>
                  <a:gd name="connsiteX3" fmla="*/ 241300 w 8534400"/>
                  <a:gd name="connsiteY3" fmla="*/ 1866900 h 3238500"/>
                  <a:gd name="connsiteX4" fmla="*/ 266700 w 8534400"/>
                  <a:gd name="connsiteY4" fmla="*/ 1701800 h 3238500"/>
                  <a:gd name="connsiteX5" fmla="*/ 431800 w 8534400"/>
                  <a:gd name="connsiteY5" fmla="*/ 2743200 h 3238500"/>
                  <a:gd name="connsiteX6" fmla="*/ 533400 w 8534400"/>
                  <a:gd name="connsiteY6" fmla="*/ 2133600 h 3238500"/>
                  <a:gd name="connsiteX7" fmla="*/ 673100 w 8534400"/>
                  <a:gd name="connsiteY7" fmla="*/ 2857500 h 3238500"/>
                  <a:gd name="connsiteX8" fmla="*/ 876300 w 8534400"/>
                  <a:gd name="connsiteY8" fmla="*/ 1511300 h 3238500"/>
                  <a:gd name="connsiteX9" fmla="*/ 1003300 w 8534400"/>
                  <a:gd name="connsiteY9" fmla="*/ 2032000 h 3238500"/>
                  <a:gd name="connsiteX10" fmla="*/ 1104900 w 8534400"/>
                  <a:gd name="connsiteY10" fmla="*/ 2108200 h 3238500"/>
                  <a:gd name="connsiteX11" fmla="*/ 1244600 w 8534400"/>
                  <a:gd name="connsiteY11" fmla="*/ 927100 h 3238500"/>
                  <a:gd name="connsiteX12" fmla="*/ 1308100 w 8534400"/>
                  <a:gd name="connsiteY12" fmla="*/ 457200 h 3238500"/>
                  <a:gd name="connsiteX13" fmla="*/ 1473200 w 8534400"/>
                  <a:gd name="connsiteY13" fmla="*/ 1143000 h 3238500"/>
                  <a:gd name="connsiteX14" fmla="*/ 1536700 w 8534400"/>
                  <a:gd name="connsiteY14" fmla="*/ 1689100 h 3238500"/>
                  <a:gd name="connsiteX15" fmla="*/ 1714500 w 8534400"/>
                  <a:gd name="connsiteY15" fmla="*/ 2755900 h 3238500"/>
                  <a:gd name="connsiteX16" fmla="*/ 1841500 w 8534400"/>
                  <a:gd name="connsiteY16" fmla="*/ 1511300 h 3238500"/>
                  <a:gd name="connsiteX17" fmla="*/ 2082800 w 8534400"/>
                  <a:gd name="connsiteY17" fmla="*/ 1130300 h 3238500"/>
                  <a:gd name="connsiteX18" fmla="*/ 2146300 w 8534400"/>
                  <a:gd name="connsiteY18" fmla="*/ 1600200 h 3238500"/>
                  <a:gd name="connsiteX19" fmla="*/ 2286000 w 8534400"/>
                  <a:gd name="connsiteY19" fmla="*/ 2425700 h 3238500"/>
                  <a:gd name="connsiteX20" fmla="*/ 2400300 w 8534400"/>
                  <a:gd name="connsiteY20" fmla="*/ 2006600 h 3238500"/>
                  <a:gd name="connsiteX21" fmla="*/ 2667000 w 8534400"/>
                  <a:gd name="connsiteY21" fmla="*/ 863600 h 3238500"/>
                  <a:gd name="connsiteX22" fmla="*/ 2806700 w 8534400"/>
                  <a:gd name="connsiteY22" fmla="*/ 2311400 h 3238500"/>
                  <a:gd name="connsiteX23" fmla="*/ 2984500 w 8534400"/>
                  <a:gd name="connsiteY23" fmla="*/ 1955800 h 3238500"/>
                  <a:gd name="connsiteX24" fmla="*/ 3098800 w 8534400"/>
                  <a:gd name="connsiteY24" fmla="*/ 2476500 h 3238500"/>
                  <a:gd name="connsiteX25" fmla="*/ 3187700 w 8534400"/>
                  <a:gd name="connsiteY25" fmla="*/ 2197100 h 3238500"/>
                  <a:gd name="connsiteX26" fmla="*/ 3302900 w 8534400"/>
                  <a:gd name="connsiteY26" fmla="*/ 2438400 h 3238500"/>
                  <a:gd name="connsiteX27" fmla="*/ 3492500 w 8534400"/>
                  <a:gd name="connsiteY27" fmla="*/ 1803400 h 3238500"/>
                  <a:gd name="connsiteX28" fmla="*/ 3670300 w 8534400"/>
                  <a:gd name="connsiteY28" fmla="*/ 2349500 h 3238500"/>
                  <a:gd name="connsiteX29" fmla="*/ 3733800 w 8534400"/>
                  <a:gd name="connsiteY29" fmla="*/ 2146300 h 3238500"/>
                  <a:gd name="connsiteX30" fmla="*/ 3915743 w 8534400"/>
                  <a:gd name="connsiteY30" fmla="*/ 0 h 3238500"/>
                  <a:gd name="connsiteX31" fmla="*/ 4216400 w 8534400"/>
                  <a:gd name="connsiteY31" fmla="*/ 1562100 h 3238500"/>
                  <a:gd name="connsiteX32" fmla="*/ 4330700 w 8534400"/>
                  <a:gd name="connsiteY32" fmla="*/ 3238500 h 3238500"/>
                  <a:gd name="connsiteX33" fmla="*/ 4597400 w 8534400"/>
                  <a:gd name="connsiteY33" fmla="*/ 1270000 h 3238500"/>
                  <a:gd name="connsiteX34" fmla="*/ 4686300 w 8534400"/>
                  <a:gd name="connsiteY34" fmla="*/ 1295400 h 3238500"/>
                  <a:gd name="connsiteX35" fmla="*/ 4724400 w 8534400"/>
                  <a:gd name="connsiteY35" fmla="*/ 850900 h 3238500"/>
                  <a:gd name="connsiteX36" fmla="*/ 4876800 w 8534400"/>
                  <a:gd name="connsiteY36" fmla="*/ 2374900 h 3238500"/>
                  <a:gd name="connsiteX37" fmla="*/ 4965700 w 8534400"/>
                  <a:gd name="connsiteY37" fmla="*/ 2120900 h 3238500"/>
                  <a:gd name="connsiteX38" fmla="*/ 5067300 w 8534400"/>
                  <a:gd name="connsiteY38" fmla="*/ 1955800 h 3238500"/>
                  <a:gd name="connsiteX39" fmla="*/ 5156200 w 8534400"/>
                  <a:gd name="connsiteY39" fmla="*/ 2019300 h 3238500"/>
                  <a:gd name="connsiteX40" fmla="*/ 5308600 w 8534400"/>
                  <a:gd name="connsiteY40" fmla="*/ 1333500 h 3238500"/>
                  <a:gd name="connsiteX41" fmla="*/ 5486400 w 8534400"/>
                  <a:gd name="connsiteY41" fmla="*/ 2400300 h 3238500"/>
                  <a:gd name="connsiteX42" fmla="*/ 5562600 w 8534400"/>
                  <a:gd name="connsiteY42" fmla="*/ 2133600 h 3238500"/>
                  <a:gd name="connsiteX43" fmla="*/ 5664200 w 8534400"/>
                  <a:gd name="connsiteY43" fmla="*/ 2247900 h 3238500"/>
                  <a:gd name="connsiteX44" fmla="*/ 5816600 w 8534400"/>
                  <a:gd name="connsiteY44" fmla="*/ 1574800 h 3238500"/>
                  <a:gd name="connsiteX45" fmla="*/ 5969000 w 8534400"/>
                  <a:gd name="connsiteY45" fmla="*/ 2070100 h 3238500"/>
                  <a:gd name="connsiteX46" fmla="*/ 6032500 w 8534400"/>
                  <a:gd name="connsiteY46" fmla="*/ 1854200 h 3238500"/>
                  <a:gd name="connsiteX47" fmla="*/ 6108700 w 8534400"/>
                  <a:gd name="connsiteY47" fmla="*/ 1841500 h 3238500"/>
                  <a:gd name="connsiteX48" fmla="*/ 6223000 w 8534400"/>
                  <a:gd name="connsiteY48" fmla="*/ 2527300 h 3238500"/>
                  <a:gd name="connsiteX49" fmla="*/ 6362700 w 8534400"/>
                  <a:gd name="connsiteY49" fmla="*/ 2540000 h 3238500"/>
                  <a:gd name="connsiteX50" fmla="*/ 6400800 w 8534400"/>
                  <a:gd name="connsiteY50" fmla="*/ 2438400 h 3238500"/>
                  <a:gd name="connsiteX51" fmla="*/ 6438900 w 8534400"/>
                  <a:gd name="connsiteY51" fmla="*/ 2590800 h 3238500"/>
                  <a:gd name="connsiteX52" fmla="*/ 6540500 w 8534400"/>
                  <a:gd name="connsiteY52" fmla="*/ 2705100 h 3238500"/>
                  <a:gd name="connsiteX53" fmla="*/ 6743700 w 8534400"/>
                  <a:gd name="connsiteY53" fmla="*/ 177800 h 3238500"/>
                  <a:gd name="connsiteX54" fmla="*/ 6845300 w 8534400"/>
                  <a:gd name="connsiteY54" fmla="*/ 228600 h 3238500"/>
                  <a:gd name="connsiteX55" fmla="*/ 6934200 w 8534400"/>
                  <a:gd name="connsiteY55" fmla="*/ 850900 h 3238500"/>
                  <a:gd name="connsiteX56" fmla="*/ 7175500 w 8534400"/>
                  <a:gd name="connsiteY56" fmla="*/ 2590800 h 3238500"/>
                  <a:gd name="connsiteX57" fmla="*/ 7327900 w 8534400"/>
                  <a:gd name="connsiteY57" fmla="*/ 1511300 h 3238500"/>
                  <a:gd name="connsiteX58" fmla="*/ 7416800 w 8534400"/>
                  <a:gd name="connsiteY58" fmla="*/ 1981200 h 3238500"/>
                  <a:gd name="connsiteX59" fmla="*/ 7518400 w 8534400"/>
                  <a:gd name="connsiteY59" fmla="*/ 1587500 h 3238500"/>
                  <a:gd name="connsiteX60" fmla="*/ 7569200 w 8534400"/>
                  <a:gd name="connsiteY60" fmla="*/ 1155700 h 3238500"/>
                  <a:gd name="connsiteX61" fmla="*/ 7632700 w 8534400"/>
                  <a:gd name="connsiteY61" fmla="*/ 2095500 h 3238500"/>
                  <a:gd name="connsiteX62" fmla="*/ 7747000 w 8534400"/>
                  <a:gd name="connsiteY62" fmla="*/ 2425700 h 3238500"/>
                  <a:gd name="connsiteX63" fmla="*/ 7835900 w 8534400"/>
                  <a:gd name="connsiteY63" fmla="*/ 1866900 h 3238500"/>
                  <a:gd name="connsiteX64" fmla="*/ 7962900 w 8534400"/>
                  <a:gd name="connsiteY64" fmla="*/ 2044700 h 3238500"/>
                  <a:gd name="connsiteX65" fmla="*/ 8115300 w 8534400"/>
                  <a:gd name="connsiteY65" fmla="*/ 1155700 h 3238500"/>
                  <a:gd name="connsiteX66" fmla="*/ 8255000 w 8534400"/>
                  <a:gd name="connsiteY66" fmla="*/ 2070100 h 3238500"/>
                  <a:gd name="connsiteX67" fmla="*/ 8305800 w 8534400"/>
                  <a:gd name="connsiteY67" fmla="*/ 1943100 h 3238500"/>
                  <a:gd name="connsiteX68" fmla="*/ 8343900 w 8534400"/>
                  <a:gd name="connsiteY68" fmla="*/ 2070100 h 3238500"/>
                  <a:gd name="connsiteX69" fmla="*/ 8382000 w 8534400"/>
                  <a:gd name="connsiteY69" fmla="*/ 1930400 h 3238500"/>
                  <a:gd name="connsiteX70" fmla="*/ 8534400 w 8534400"/>
                  <a:gd name="connsiteY70" fmla="*/ 1215572 h 3238500"/>
                  <a:gd name="connsiteX0" fmla="*/ 0 w 8534400"/>
                  <a:gd name="connsiteY0" fmla="*/ 1168400 h 3238500"/>
                  <a:gd name="connsiteX1" fmla="*/ 88900 w 8534400"/>
                  <a:gd name="connsiteY1" fmla="*/ 1346200 h 3238500"/>
                  <a:gd name="connsiteX2" fmla="*/ 152400 w 8534400"/>
                  <a:gd name="connsiteY2" fmla="*/ 2019300 h 3238500"/>
                  <a:gd name="connsiteX3" fmla="*/ 241300 w 8534400"/>
                  <a:gd name="connsiteY3" fmla="*/ 1866900 h 3238500"/>
                  <a:gd name="connsiteX4" fmla="*/ 266700 w 8534400"/>
                  <a:gd name="connsiteY4" fmla="*/ 1701800 h 3238500"/>
                  <a:gd name="connsiteX5" fmla="*/ 431800 w 8534400"/>
                  <a:gd name="connsiteY5" fmla="*/ 2743200 h 3238500"/>
                  <a:gd name="connsiteX6" fmla="*/ 533400 w 8534400"/>
                  <a:gd name="connsiteY6" fmla="*/ 2133600 h 3238500"/>
                  <a:gd name="connsiteX7" fmla="*/ 673100 w 8534400"/>
                  <a:gd name="connsiteY7" fmla="*/ 2857500 h 3238500"/>
                  <a:gd name="connsiteX8" fmla="*/ 876300 w 8534400"/>
                  <a:gd name="connsiteY8" fmla="*/ 1511300 h 3238500"/>
                  <a:gd name="connsiteX9" fmla="*/ 1003300 w 8534400"/>
                  <a:gd name="connsiteY9" fmla="*/ 2032000 h 3238500"/>
                  <a:gd name="connsiteX10" fmla="*/ 1104900 w 8534400"/>
                  <a:gd name="connsiteY10" fmla="*/ 2108200 h 3238500"/>
                  <a:gd name="connsiteX11" fmla="*/ 1244600 w 8534400"/>
                  <a:gd name="connsiteY11" fmla="*/ 927100 h 3238500"/>
                  <a:gd name="connsiteX12" fmla="*/ 1308100 w 8534400"/>
                  <a:gd name="connsiteY12" fmla="*/ 457200 h 3238500"/>
                  <a:gd name="connsiteX13" fmla="*/ 1473200 w 8534400"/>
                  <a:gd name="connsiteY13" fmla="*/ 1143000 h 3238500"/>
                  <a:gd name="connsiteX14" fmla="*/ 1536700 w 8534400"/>
                  <a:gd name="connsiteY14" fmla="*/ 1689100 h 3238500"/>
                  <a:gd name="connsiteX15" fmla="*/ 1714500 w 8534400"/>
                  <a:gd name="connsiteY15" fmla="*/ 2755900 h 3238500"/>
                  <a:gd name="connsiteX16" fmla="*/ 1841500 w 8534400"/>
                  <a:gd name="connsiteY16" fmla="*/ 1511300 h 3238500"/>
                  <a:gd name="connsiteX17" fmla="*/ 2082800 w 8534400"/>
                  <a:gd name="connsiteY17" fmla="*/ 1130300 h 3238500"/>
                  <a:gd name="connsiteX18" fmla="*/ 2146300 w 8534400"/>
                  <a:gd name="connsiteY18" fmla="*/ 1600200 h 3238500"/>
                  <a:gd name="connsiteX19" fmla="*/ 2286000 w 8534400"/>
                  <a:gd name="connsiteY19" fmla="*/ 2425700 h 3238500"/>
                  <a:gd name="connsiteX20" fmla="*/ 2400300 w 8534400"/>
                  <a:gd name="connsiteY20" fmla="*/ 2006600 h 3238500"/>
                  <a:gd name="connsiteX21" fmla="*/ 2667000 w 8534400"/>
                  <a:gd name="connsiteY21" fmla="*/ 863600 h 3238500"/>
                  <a:gd name="connsiteX22" fmla="*/ 2806700 w 8534400"/>
                  <a:gd name="connsiteY22" fmla="*/ 2311400 h 3238500"/>
                  <a:gd name="connsiteX23" fmla="*/ 2984500 w 8534400"/>
                  <a:gd name="connsiteY23" fmla="*/ 1955800 h 3238500"/>
                  <a:gd name="connsiteX24" fmla="*/ 3098800 w 8534400"/>
                  <a:gd name="connsiteY24" fmla="*/ 2476500 h 3238500"/>
                  <a:gd name="connsiteX25" fmla="*/ 3187700 w 8534400"/>
                  <a:gd name="connsiteY25" fmla="*/ 2197100 h 3238500"/>
                  <a:gd name="connsiteX26" fmla="*/ 3302900 w 8534400"/>
                  <a:gd name="connsiteY26" fmla="*/ 2438400 h 3238500"/>
                  <a:gd name="connsiteX27" fmla="*/ 3492500 w 8534400"/>
                  <a:gd name="connsiteY27" fmla="*/ 1803400 h 3238500"/>
                  <a:gd name="connsiteX28" fmla="*/ 3670300 w 8534400"/>
                  <a:gd name="connsiteY28" fmla="*/ 2349500 h 3238500"/>
                  <a:gd name="connsiteX29" fmla="*/ 3733800 w 8534400"/>
                  <a:gd name="connsiteY29" fmla="*/ 2146300 h 3238500"/>
                  <a:gd name="connsiteX30" fmla="*/ 3915743 w 8534400"/>
                  <a:gd name="connsiteY30" fmla="*/ 0 h 3238500"/>
                  <a:gd name="connsiteX31" fmla="*/ 4211750 w 8534400"/>
                  <a:gd name="connsiteY31" fmla="*/ 1079500 h 3238500"/>
                  <a:gd name="connsiteX32" fmla="*/ 4330700 w 8534400"/>
                  <a:gd name="connsiteY32" fmla="*/ 3238500 h 3238500"/>
                  <a:gd name="connsiteX33" fmla="*/ 4597400 w 8534400"/>
                  <a:gd name="connsiteY33" fmla="*/ 1270000 h 3238500"/>
                  <a:gd name="connsiteX34" fmla="*/ 4686300 w 8534400"/>
                  <a:gd name="connsiteY34" fmla="*/ 1295400 h 3238500"/>
                  <a:gd name="connsiteX35" fmla="*/ 4724400 w 8534400"/>
                  <a:gd name="connsiteY35" fmla="*/ 850900 h 3238500"/>
                  <a:gd name="connsiteX36" fmla="*/ 4876800 w 8534400"/>
                  <a:gd name="connsiteY36" fmla="*/ 2374900 h 3238500"/>
                  <a:gd name="connsiteX37" fmla="*/ 4965700 w 8534400"/>
                  <a:gd name="connsiteY37" fmla="*/ 2120900 h 3238500"/>
                  <a:gd name="connsiteX38" fmla="*/ 5067300 w 8534400"/>
                  <a:gd name="connsiteY38" fmla="*/ 1955800 h 3238500"/>
                  <a:gd name="connsiteX39" fmla="*/ 5156200 w 8534400"/>
                  <a:gd name="connsiteY39" fmla="*/ 2019300 h 3238500"/>
                  <a:gd name="connsiteX40" fmla="*/ 5308600 w 8534400"/>
                  <a:gd name="connsiteY40" fmla="*/ 1333500 h 3238500"/>
                  <a:gd name="connsiteX41" fmla="*/ 5486400 w 8534400"/>
                  <a:gd name="connsiteY41" fmla="*/ 2400300 h 3238500"/>
                  <a:gd name="connsiteX42" fmla="*/ 5562600 w 8534400"/>
                  <a:gd name="connsiteY42" fmla="*/ 2133600 h 3238500"/>
                  <a:gd name="connsiteX43" fmla="*/ 5664200 w 8534400"/>
                  <a:gd name="connsiteY43" fmla="*/ 2247900 h 3238500"/>
                  <a:gd name="connsiteX44" fmla="*/ 5816600 w 8534400"/>
                  <a:gd name="connsiteY44" fmla="*/ 1574800 h 3238500"/>
                  <a:gd name="connsiteX45" fmla="*/ 5969000 w 8534400"/>
                  <a:gd name="connsiteY45" fmla="*/ 2070100 h 3238500"/>
                  <a:gd name="connsiteX46" fmla="*/ 6032500 w 8534400"/>
                  <a:gd name="connsiteY46" fmla="*/ 1854200 h 3238500"/>
                  <a:gd name="connsiteX47" fmla="*/ 6108700 w 8534400"/>
                  <a:gd name="connsiteY47" fmla="*/ 1841500 h 3238500"/>
                  <a:gd name="connsiteX48" fmla="*/ 6223000 w 8534400"/>
                  <a:gd name="connsiteY48" fmla="*/ 2527300 h 3238500"/>
                  <a:gd name="connsiteX49" fmla="*/ 6362700 w 8534400"/>
                  <a:gd name="connsiteY49" fmla="*/ 2540000 h 3238500"/>
                  <a:gd name="connsiteX50" fmla="*/ 6400800 w 8534400"/>
                  <a:gd name="connsiteY50" fmla="*/ 2438400 h 3238500"/>
                  <a:gd name="connsiteX51" fmla="*/ 6438900 w 8534400"/>
                  <a:gd name="connsiteY51" fmla="*/ 2590800 h 3238500"/>
                  <a:gd name="connsiteX52" fmla="*/ 6540500 w 8534400"/>
                  <a:gd name="connsiteY52" fmla="*/ 2705100 h 3238500"/>
                  <a:gd name="connsiteX53" fmla="*/ 6743700 w 8534400"/>
                  <a:gd name="connsiteY53" fmla="*/ 177800 h 3238500"/>
                  <a:gd name="connsiteX54" fmla="*/ 6845300 w 8534400"/>
                  <a:gd name="connsiteY54" fmla="*/ 228600 h 3238500"/>
                  <a:gd name="connsiteX55" fmla="*/ 6934200 w 8534400"/>
                  <a:gd name="connsiteY55" fmla="*/ 850900 h 3238500"/>
                  <a:gd name="connsiteX56" fmla="*/ 7175500 w 8534400"/>
                  <a:gd name="connsiteY56" fmla="*/ 2590800 h 3238500"/>
                  <a:gd name="connsiteX57" fmla="*/ 7327900 w 8534400"/>
                  <a:gd name="connsiteY57" fmla="*/ 1511300 h 3238500"/>
                  <a:gd name="connsiteX58" fmla="*/ 7416800 w 8534400"/>
                  <a:gd name="connsiteY58" fmla="*/ 1981200 h 3238500"/>
                  <a:gd name="connsiteX59" fmla="*/ 7518400 w 8534400"/>
                  <a:gd name="connsiteY59" fmla="*/ 1587500 h 3238500"/>
                  <a:gd name="connsiteX60" fmla="*/ 7569200 w 8534400"/>
                  <a:gd name="connsiteY60" fmla="*/ 1155700 h 3238500"/>
                  <a:gd name="connsiteX61" fmla="*/ 7632700 w 8534400"/>
                  <a:gd name="connsiteY61" fmla="*/ 2095500 h 3238500"/>
                  <a:gd name="connsiteX62" fmla="*/ 7747000 w 8534400"/>
                  <a:gd name="connsiteY62" fmla="*/ 2425700 h 3238500"/>
                  <a:gd name="connsiteX63" fmla="*/ 7835900 w 8534400"/>
                  <a:gd name="connsiteY63" fmla="*/ 1866900 h 3238500"/>
                  <a:gd name="connsiteX64" fmla="*/ 7962900 w 8534400"/>
                  <a:gd name="connsiteY64" fmla="*/ 2044700 h 3238500"/>
                  <a:gd name="connsiteX65" fmla="*/ 8115300 w 8534400"/>
                  <a:gd name="connsiteY65" fmla="*/ 1155700 h 3238500"/>
                  <a:gd name="connsiteX66" fmla="*/ 8255000 w 8534400"/>
                  <a:gd name="connsiteY66" fmla="*/ 2070100 h 3238500"/>
                  <a:gd name="connsiteX67" fmla="*/ 8305800 w 8534400"/>
                  <a:gd name="connsiteY67" fmla="*/ 1943100 h 3238500"/>
                  <a:gd name="connsiteX68" fmla="*/ 8343900 w 8534400"/>
                  <a:gd name="connsiteY68" fmla="*/ 2070100 h 3238500"/>
                  <a:gd name="connsiteX69" fmla="*/ 8382000 w 8534400"/>
                  <a:gd name="connsiteY69" fmla="*/ 1930400 h 3238500"/>
                  <a:gd name="connsiteX70" fmla="*/ 8534400 w 8534400"/>
                  <a:gd name="connsiteY70" fmla="*/ 1215572 h 3238500"/>
                  <a:gd name="connsiteX0" fmla="*/ 0 w 8534400"/>
                  <a:gd name="connsiteY0" fmla="*/ 1168400 h 3238500"/>
                  <a:gd name="connsiteX1" fmla="*/ 88900 w 8534400"/>
                  <a:gd name="connsiteY1" fmla="*/ 1346200 h 3238500"/>
                  <a:gd name="connsiteX2" fmla="*/ 152400 w 8534400"/>
                  <a:gd name="connsiteY2" fmla="*/ 2019300 h 3238500"/>
                  <a:gd name="connsiteX3" fmla="*/ 241300 w 8534400"/>
                  <a:gd name="connsiteY3" fmla="*/ 1866900 h 3238500"/>
                  <a:gd name="connsiteX4" fmla="*/ 266700 w 8534400"/>
                  <a:gd name="connsiteY4" fmla="*/ 1701800 h 3238500"/>
                  <a:gd name="connsiteX5" fmla="*/ 431800 w 8534400"/>
                  <a:gd name="connsiteY5" fmla="*/ 2743200 h 3238500"/>
                  <a:gd name="connsiteX6" fmla="*/ 533400 w 8534400"/>
                  <a:gd name="connsiteY6" fmla="*/ 2133600 h 3238500"/>
                  <a:gd name="connsiteX7" fmla="*/ 673100 w 8534400"/>
                  <a:gd name="connsiteY7" fmla="*/ 2857500 h 3238500"/>
                  <a:gd name="connsiteX8" fmla="*/ 876300 w 8534400"/>
                  <a:gd name="connsiteY8" fmla="*/ 1511300 h 3238500"/>
                  <a:gd name="connsiteX9" fmla="*/ 1003300 w 8534400"/>
                  <a:gd name="connsiteY9" fmla="*/ 2032000 h 3238500"/>
                  <a:gd name="connsiteX10" fmla="*/ 1104900 w 8534400"/>
                  <a:gd name="connsiteY10" fmla="*/ 2108200 h 3238500"/>
                  <a:gd name="connsiteX11" fmla="*/ 1244600 w 8534400"/>
                  <a:gd name="connsiteY11" fmla="*/ 927100 h 3238500"/>
                  <a:gd name="connsiteX12" fmla="*/ 1308100 w 8534400"/>
                  <a:gd name="connsiteY12" fmla="*/ 457200 h 3238500"/>
                  <a:gd name="connsiteX13" fmla="*/ 1473200 w 8534400"/>
                  <a:gd name="connsiteY13" fmla="*/ 1143000 h 3238500"/>
                  <a:gd name="connsiteX14" fmla="*/ 1536700 w 8534400"/>
                  <a:gd name="connsiteY14" fmla="*/ 1689100 h 3238500"/>
                  <a:gd name="connsiteX15" fmla="*/ 1714500 w 8534400"/>
                  <a:gd name="connsiteY15" fmla="*/ 2755900 h 3238500"/>
                  <a:gd name="connsiteX16" fmla="*/ 1841500 w 8534400"/>
                  <a:gd name="connsiteY16" fmla="*/ 1511300 h 3238500"/>
                  <a:gd name="connsiteX17" fmla="*/ 2082800 w 8534400"/>
                  <a:gd name="connsiteY17" fmla="*/ 1130300 h 3238500"/>
                  <a:gd name="connsiteX18" fmla="*/ 2146300 w 8534400"/>
                  <a:gd name="connsiteY18" fmla="*/ 1600200 h 3238500"/>
                  <a:gd name="connsiteX19" fmla="*/ 2286000 w 8534400"/>
                  <a:gd name="connsiteY19" fmla="*/ 2425700 h 3238500"/>
                  <a:gd name="connsiteX20" fmla="*/ 2400300 w 8534400"/>
                  <a:gd name="connsiteY20" fmla="*/ 2006600 h 3238500"/>
                  <a:gd name="connsiteX21" fmla="*/ 2667000 w 8534400"/>
                  <a:gd name="connsiteY21" fmla="*/ 863600 h 3238500"/>
                  <a:gd name="connsiteX22" fmla="*/ 2806700 w 8534400"/>
                  <a:gd name="connsiteY22" fmla="*/ 2311400 h 3238500"/>
                  <a:gd name="connsiteX23" fmla="*/ 2984500 w 8534400"/>
                  <a:gd name="connsiteY23" fmla="*/ 1955800 h 3238500"/>
                  <a:gd name="connsiteX24" fmla="*/ 3098800 w 8534400"/>
                  <a:gd name="connsiteY24" fmla="*/ 2476500 h 3238500"/>
                  <a:gd name="connsiteX25" fmla="*/ 3187700 w 8534400"/>
                  <a:gd name="connsiteY25" fmla="*/ 2197100 h 3238500"/>
                  <a:gd name="connsiteX26" fmla="*/ 3302900 w 8534400"/>
                  <a:gd name="connsiteY26" fmla="*/ 2438400 h 3238500"/>
                  <a:gd name="connsiteX27" fmla="*/ 3492500 w 8534400"/>
                  <a:gd name="connsiteY27" fmla="*/ 1803400 h 3238500"/>
                  <a:gd name="connsiteX28" fmla="*/ 3670300 w 8534400"/>
                  <a:gd name="connsiteY28" fmla="*/ 2349500 h 3238500"/>
                  <a:gd name="connsiteX29" fmla="*/ 3733800 w 8534400"/>
                  <a:gd name="connsiteY29" fmla="*/ 2146300 h 3238500"/>
                  <a:gd name="connsiteX30" fmla="*/ 3915743 w 8534400"/>
                  <a:gd name="connsiteY30" fmla="*/ 0 h 3238500"/>
                  <a:gd name="connsiteX31" fmla="*/ 4160600 w 8534400"/>
                  <a:gd name="connsiteY31" fmla="*/ 1085850 h 3238500"/>
                  <a:gd name="connsiteX32" fmla="*/ 4330700 w 8534400"/>
                  <a:gd name="connsiteY32" fmla="*/ 3238500 h 3238500"/>
                  <a:gd name="connsiteX33" fmla="*/ 4597400 w 8534400"/>
                  <a:gd name="connsiteY33" fmla="*/ 1270000 h 3238500"/>
                  <a:gd name="connsiteX34" fmla="*/ 4686300 w 8534400"/>
                  <a:gd name="connsiteY34" fmla="*/ 1295400 h 3238500"/>
                  <a:gd name="connsiteX35" fmla="*/ 4724400 w 8534400"/>
                  <a:gd name="connsiteY35" fmla="*/ 850900 h 3238500"/>
                  <a:gd name="connsiteX36" fmla="*/ 4876800 w 8534400"/>
                  <a:gd name="connsiteY36" fmla="*/ 2374900 h 3238500"/>
                  <a:gd name="connsiteX37" fmla="*/ 4965700 w 8534400"/>
                  <a:gd name="connsiteY37" fmla="*/ 2120900 h 3238500"/>
                  <a:gd name="connsiteX38" fmla="*/ 5067300 w 8534400"/>
                  <a:gd name="connsiteY38" fmla="*/ 1955800 h 3238500"/>
                  <a:gd name="connsiteX39" fmla="*/ 5156200 w 8534400"/>
                  <a:gd name="connsiteY39" fmla="*/ 2019300 h 3238500"/>
                  <a:gd name="connsiteX40" fmla="*/ 5308600 w 8534400"/>
                  <a:gd name="connsiteY40" fmla="*/ 1333500 h 3238500"/>
                  <a:gd name="connsiteX41" fmla="*/ 5486400 w 8534400"/>
                  <a:gd name="connsiteY41" fmla="*/ 2400300 h 3238500"/>
                  <a:gd name="connsiteX42" fmla="*/ 5562600 w 8534400"/>
                  <a:gd name="connsiteY42" fmla="*/ 2133600 h 3238500"/>
                  <a:gd name="connsiteX43" fmla="*/ 5664200 w 8534400"/>
                  <a:gd name="connsiteY43" fmla="*/ 2247900 h 3238500"/>
                  <a:gd name="connsiteX44" fmla="*/ 5816600 w 8534400"/>
                  <a:gd name="connsiteY44" fmla="*/ 1574800 h 3238500"/>
                  <a:gd name="connsiteX45" fmla="*/ 5969000 w 8534400"/>
                  <a:gd name="connsiteY45" fmla="*/ 2070100 h 3238500"/>
                  <a:gd name="connsiteX46" fmla="*/ 6032500 w 8534400"/>
                  <a:gd name="connsiteY46" fmla="*/ 1854200 h 3238500"/>
                  <a:gd name="connsiteX47" fmla="*/ 6108700 w 8534400"/>
                  <a:gd name="connsiteY47" fmla="*/ 1841500 h 3238500"/>
                  <a:gd name="connsiteX48" fmla="*/ 6223000 w 8534400"/>
                  <a:gd name="connsiteY48" fmla="*/ 2527300 h 3238500"/>
                  <a:gd name="connsiteX49" fmla="*/ 6362700 w 8534400"/>
                  <a:gd name="connsiteY49" fmla="*/ 2540000 h 3238500"/>
                  <a:gd name="connsiteX50" fmla="*/ 6400800 w 8534400"/>
                  <a:gd name="connsiteY50" fmla="*/ 2438400 h 3238500"/>
                  <a:gd name="connsiteX51" fmla="*/ 6438900 w 8534400"/>
                  <a:gd name="connsiteY51" fmla="*/ 2590800 h 3238500"/>
                  <a:gd name="connsiteX52" fmla="*/ 6540500 w 8534400"/>
                  <a:gd name="connsiteY52" fmla="*/ 2705100 h 3238500"/>
                  <a:gd name="connsiteX53" fmla="*/ 6743700 w 8534400"/>
                  <a:gd name="connsiteY53" fmla="*/ 177800 h 3238500"/>
                  <a:gd name="connsiteX54" fmla="*/ 6845300 w 8534400"/>
                  <a:gd name="connsiteY54" fmla="*/ 228600 h 3238500"/>
                  <a:gd name="connsiteX55" fmla="*/ 6934200 w 8534400"/>
                  <a:gd name="connsiteY55" fmla="*/ 850900 h 3238500"/>
                  <a:gd name="connsiteX56" fmla="*/ 7175500 w 8534400"/>
                  <a:gd name="connsiteY56" fmla="*/ 2590800 h 3238500"/>
                  <a:gd name="connsiteX57" fmla="*/ 7327900 w 8534400"/>
                  <a:gd name="connsiteY57" fmla="*/ 1511300 h 3238500"/>
                  <a:gd name="connsiteX58" fmla="*/ 7416800 w 8534400"/>
                  <a:gd name="connsiteY58" fmla="*/ 1981200 h 3238500"/>
                  <a:gd name="connsiteX59" fmla="*/ 7518400 w 8534400"/>
                  <a:gd name="connsiteY59" fmla="*/ 1587500 h 3238500"/>
                  <a:gd name="connsiteX60" fmla="*/ 7569200 w 8534400"/>
                  <a:gd name="connsiteY60" fmla="*/ 1155700 h 3238500"/>
                  <a:gd name="connsiteX61" fmla="*/ 7632700 w 8534400"/>
                  <a:gd name="connsiteY61" fmla="*/ 2095500 h 3238500"/>
                  <a:gd name="connsiteX62" fmla="*/ 7747000 w 8534400"/>
                  <a:gd name="connsiteY62" fmla="*/ 2425700 h 3238500"/>
                  <a:gd name="connsiteX63" fmla="*/ 7835900 w 8534400"/>
                  <a:gd name="connsiteY63" fmla="*/ 1866900 h 3238500"/>
                  <a:gd name="connsiteX64" fmla="*/ 7962900 w 8534400"/>
                  <a:gd name="connsiteY64" fmla="*/ 2044700 h 3238500"/>
                  <a:gd name="connsiteX65" fmla="*/ 8115300 w 8534400"/>
                  <a:gd name="connsiteY65" fmla="*/ 1155700 h 3238500"/>
                  <a:gd name="connsiteX66" fmla="*/ 8255000 w 8534400"/>
                  <a:gd name="connsiteY66" fmla="*/ 2070100 h 3238500"/>
                  <a:gd name="connsiteX67" fmla="*/ 8305800 w 8534400"/>
                  <a:gd name="connsiteY67" fmla="*/ 1943100 h 3238500"/>
                  <a:gd name="connsiteX68" fmla="*/ 8343900 w 8534400"/>
                  <a:gd name="connsiteY68" fmla="*/ 2070100 h 3238500"/>
                  <a:gd name="connsiteX69" fmla="*/ 8382000 w 8534400"/>
                  <a:gd name="connsiteY69" fmla="*/ 1930400 h 3238500"/>
                  <a:gd name="connsiteX70" fmla="*/ 8534400 w 8534400"/>
                  <a:gd name="connsiteY70" fmla="*/ 1215572 h 32385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97400 w 8534400"/>
                  <a:gd name="connsiteY33" fmla="*/ 1270000 h 3187700"/>
                  <a:gd name="connsiteX34" fmla="*/ 4686300 w 8534400"/>
                  <a:gd name="connsiteY34" fmla="*/ 1295400 h 3187700"/>
                  <a:gd name="connsiteX35" fmla="*/ 4724400 w 8534400"/>
                  <a:gd name="connsiteY35" fmla="*/ 850900 h 3187700"/>
                  <a:gd name="connsiteX36" fmla="*/ 4876800 w 8534400"/>
                  <a:gd name="connsiteY36" fmla="*/ 2374900 h 3187700"/>
                  <a:gd name="connsiteX37" fmla="*/ 4965700 w 8534400"/>
                  <a:gd name="connsiteY37" fmla="*/ 2120900 h 3187700"/>
                  <a:gd name="connsiteX38" fmla="*/ 5067300 w 8534400"/>
                  <a:gd name="connsiteY38" fmla="*/ 1955800 h 3187700"/>
                  <a:gd name="connsiteX39" fmla="*/ 5156200 w 8534400"/>
                  <a:gd name="connsiteY39" fmla="*/ 2019300 h 3187700"/>
                  <a:gd name="connsiteX40" fmla="*/ 5308600 w 8534400"/>
                  <a:gd name="connsiteY40" fmla="*/ 1333500 h 3187700"/>
                  <a:gd name="connsiteX41" fmla="*/ 5486400 w 8534400"/>
                  <a:gd name="connsiteY41" fmla="*/ 2400300 h 3187700"/>
                  <a:gd name="connsiteX42" fmla="*/ 5562600 w 8534400"/>
                  <a:gd name="connsiteY42" fmla="*/ 2133600 h 3187700"/>
                  <a:gd name="connsiteX43" fmla="*/ 5664200 w 8534400"/>
                  <a:gd name="connsiteY43" fmla="*/ 2247900 h 3187700"/>
                  <a:gd name="connsiteX44" fmla="*/ 5816600 w 8534400"/>
                  <a:gd name="connsiteY44" fmla="*/ 1574800 h 3187700"/>
                  <a:gd name="connsiteX45" fmla="*/ 5969000 w 8534400"/>
                  <a:gd name="connsiteY45" fmla="*/ 2070100 h 3187700"/>
                  <a:gd name="connsiteX46" fmla="*/ 6032500 w 8534400"/>
                  <a:gd name="connsiteY46" fmla="*/ 1854200 h 3187700"/>
                  <a:gd name="connsiteX47" fmla="*/ 6108700 w 8534400"/>
                  <a:gd name="connsiteY47" fmla="*/ 1841500 h 3187700"/>
                  <a:gd name="connsiteX48" fmla="*/ 6223000 w 8534400"/>
                  <a:gd name="connsiteY48" fmla="*/ 2527300 h 3187700"/>
                  <a:gd name="connsiteX49" fmla="*/ 6362700 w 8534400"/>
                  <a:gd name="connsiteY49" fmla="*/ 2540000 h 3187700"/>
                  <a:gd name="connsiteX50" fmla="*/ 6400800 w 8534400"/>
                  <a:gd name="connsiteY50" fmla="*/ 2438400 h 3187700"/>
                  <a:gd name="connsiteX51" fmla="*/ 6438900 w 8534400"/>
                  <a:gd name="connsiteY51" fmla="*/ 2590800 h 3187700"/>
                  <a:gd name="connsiteX52" fmla="*/ 6540500 w 8534400"/>
                  <a:gd name="connsiteY52" fmla="*/ 2705100 h 3187700"/>
                  <a:gd name="connsiteX53" fmla="*/ 6743700 w 8534400"/>
                  <a:gd name="connsiteY53" fmla="*/ 177800 h 3187700"/>
                  <a:gd name="connsiteX54" fmla="*/ 6845300 w 8534400"/>
                  <a:gd name="connsiteY54" fmla="*/ 228600 h 3187700"/>
                  <a:gd name="connsiteX55" fmla="*/ 6934200 w 8534400"/>
                  <a:gd name="connsiteY55" fmla="*/ 850900 h 3187700"/>
                  <a:gd name="connsiteX56" fmla="*/ 7175500 w 8534400"/>
                  <a:gd name="connsiteY56" fmla="*/ 2590800 h 3187700"/>
                  <a:gd name="connsiteX57" fmla="*/ 7327900 w 8534400"/>
                  <a:gd name="connsiteY57" fmla="*/ 1511300 h 3187700"/>
                  <a:gd name="connsiteX58" fmla="*/ 7416800 w 8534400"/>
                  <a:gd name="connsiteY58" fmla="*/ 1981200 h 3187700"/>
                  <a:gd name="connsiteX59" fmla="*/ 7518400 w 8534400"/>
                  <a:gd name="connsiteY59" fmla="*/ 1587500 h 3187700"/>
                  <a:gd name="connsiteX60" fmla="*/ 7569200 w 8534400"/>
                  <a:gd name="connsiteY60" fmla="*/ 1155700 h 3187700"/>
                  <a:gd name="connsiteX61" fmla="*/ 7632700 w 8534400"/>
                  <a:gd name="connsiteY61" fmla="*/ 2095500 h 3187700"/>
                  <a:gd name="connsiteX62" fmla="*/ 7747000 w 8534400"/>
                  <a:gd name="connsiteY62" fmla="*/ 2425700 h 3187700"/>
                  <a:gd name="connsiteX63" fmla="*/ 7835900 w 8534400"/>
                  <a:gd name="connsiteY63" fmla="*/ 1866900 h 3187700"/>
                  <a:gd name="connsiteX64" fmla="*/ 7962900 w 8534400"/>
                  <a:gd name="connsiteY64" fmla="*/ 2044700 h 3187700"/>
                  <a:gd name="connsiteX65" fmla="*/ 8115300 w 8534400"/>
                  <a:gd name="connsiteY65" fmla="*/ 1155700 h 3187700"/>
                  <a:gd name="connsiteX66" fmla="*/ 8255000 w 8534400"/>
                  <a:gd name="connsiteY66" fmla="*/ 2070100 h 3187700"/>
                  <a:gd name="connsiteX67" fmla="*/ 8305800 w 8534400"/>
                  <a:gd name="connsiteY67" fmla="*/ 1943100 h 3187700"/>
                  <a:gd name="connsiteX68" fmla="*/ 8343900 w 8534400"/>
                  <a:gd name="connsiteY68" fmla="*/ 2070100 h 3187700"/>
                  <a:gd name="connsiteX69" fmla="*/ 8382000 w 8534400"/>
                  <a:gd name="connsiteY69" fmla="*/ 1930400 h 3187700"/>
                  <a:gd name="connsiteX70" fmla="*/ 8534400 w 8534400"/>
                  <a:gd name="connsiteY70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97400 w 8534400"/>
                  <a:gd name="connsiteY33" fmla="*/ 1270000 h 3187700"/>
                  <a:gd name="connsiteX34" fmla="*/ 4724400 w 8534400"/>
                  <a:gd name="connsiteY34" fmla="*/ 8509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156200 w 8534400"/>
                  <a:gd name="connsiteY38" fmla="*/ 2019300 h 3187700"/>
                  <a:gd name="connsiteX39" fmla="*/ 5308600 w 8534400"/>
                  <a:gd name="connsiteY39" fmla="*/ 1333500 h 3187700"/>
                  <a:gd name="connsiteX40" fmla="*/ 5486400 w 8534400"/>
                  <a:gd name="connsiteY40" fmla="*/ 2400300 h 3187700"/>
                  <a:gd name="connsiteX41" fmla="*/ 5562600 w 8534400"/>
                  <a:gd name="connsiteY41" fmla="*/ 2133600 h 3187700"/>
                  <a:gd name="connsiteX42" fmla="*/ 5664200 w 8534400"/>
                  <a:gd name="connsiteY42" fmla="*/ 2247900 h 3187700"/>
                  <a:gd name="connsiteX43" fmla="*/ 5816600 w 8534400"/>
                  <a:gd name="connsiteY43" fmla="*/ 1574800 h 3187700"/>
                  <a:gd name="connsiteX44" fmla="*/ 5969000 w 8534400"/>
                  <a:gd name="connsiteY44" fmla="*/ 2070100 h 3187700"/>
                  <a:gd name="connsiteX45" fmla="*/ 6032500 w 8534400"/>
                  <a:gd name="connsiteY45" fmla="*/ 1854200 h 3187700"/>
                  <a:gd name="connsiteX46" fmla="*/ 6108700 w 8534400"/>
                  <a:gd name="connsiteY46" fmla="*/ 1841500 h 3187700"/>
                  <a:gd name="connsiteX47" fmla="*/ 6223000 w 8534400"/>
                  <a:gd name="connsiteY47" fmla="*/ 2527300 h 3187700"/>
                  <a:gd name="connsiteX48" fmla="*/ 6362700 w 8534400"/>
                  <a:gd name="connsiteY48" fmla="*/ 2540000 h 3187700"/>
                  <a:gd name="connsiteX49" fmla="*/ 6400800 w 8534400"/>
                  <a:gd name="connsiteY49" fmla="*/ 2438400 h 3187700"/>
                  <a:gd name="connsiteX50" fmla="*/ 6438900 w 8534400"/>
                  <a:gd name="connsiteY50" fmla="*/ 2590800 h 3187700"/>
                  <a:gd name="connsiteX51" fmla="*/ 6540500 w 8534400"/>
                  <a:gd name="connsiteY51" fmla="*/ 2705100 h 3187700"/>
                  <a:gd name="connsiteX52" fmla="*/ 6743700 w 8534400"/>
                  <a:gd name="connsiteY52" fmla="*/ 177800 h 3187700"/>
                  <a:gd name="connsiteX53" fmla="*/ 6845300 w 8534400"/>
                  <a:gd name="connsiteY53" fmla="*/ 228600 h 3187700"/>
                  <a:gd name="connsiteX54" fmla="*/ 6934200 w 8534400"/>
                  <a:gd name="connsiteY54" fmla="*/ 850900 h 3187700"/>
                  <a:gd name="connsiteX55" fmla="*/ 7175500 w 8534400"/>
                  <a:gd name="connsiteY55" fmla="*/ 2590800 h 3187700"/>
                  <a:gd name="connsiteX56" fmla="*/ 7327900 w 8534400"/>
                  <a:gd name="connsiteY56" fmla="*/ 1511300 h 3187700"/>
                  <a:gd name="connsiteX57" fmla="*/ 7416800 w 8534400"/>
                  <a:gd name="connsiteY57" fmla="*/ 1981200 h 3187700"/>
                  <a:gd name="connsiteX58" fmla="*/ 7518400 w 8534400"/>
                  <a:gd name="connsiteY58" fmla="*/ 1587500 h 3187700"/>
                  <a:gd name="connsiteX59" fmla="*/ 7569200 w 8534400"/>
                  <a:gd name="connsiteY59" fmla="*/ 1155700 h 3187700"/>
                  <a:gd name="connsiteX60" fmla="*/ 7632700 w 8534400"/>
                  <a:gd name="connsiteY60" fmla="*/ 2095500 h 3187700"/>
                  <a:gd name="connsiteX61" fmla="*/ 7747000 w 8534400"/>
                  <a:gd name="connsiteY61" fmla="*/ 2425700 h 3187700"/>
                  <a:gd name="connsiteX62" fmla="*/ 7835900 w 8534400"/>
                  <a:gd name="connsiteY62" fmla="*/ 1866900 h 3187700"/>
                  <a:gd name="connsiteX63" fmla="*/ 7962900 w 8534400"/>
                  <a:gd name="connsiteY63" fmla="*/ 2044700 h 3187700"/>
                  <a:gd name="connsiteX64" fmla="*/ 8115300 w 8534400"/>
                  <a:gd name="connsiteY64" fmla="*/ 1155700 h 3187700"/>
                  <a:gd name="connsiteX65" fmla="*/ 8255000 w 8534400"/>
                  <a:gd name="connsiteY65" fmla="*/ 2070100 h 3187700"/>
                  <a:gd name="connsiteX66" fmla="*/ 8305800 w 8534400"/>
                  <a:gd name="connsiteY66" fmla="*/ 1943100 h 3187700"/>
                  <a:gd name="connsiteX67" fmla="*/ 8343900 w 8534400"/>
                  <a:gd name="connsiteY67" fmla="*/ 2070100 h 3187700"/>
                  <a:gd name="connsiteX68" fmla="*/ 8382000 w 8534400"/>
                  <a:gd name="connsiteY68" fmla="*/ 1930400 h 3187700"/>
                  <a:gd name="connsiteX69" fmla="*/ 8534400 w 8534400"/>
                  <a:gd name="connsiteY69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97400 w 8534400"/>
                  <a:gd name="connsiteY33" fmla="*/ 12700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156200 w 8534400"/>
                  <a:gd name="connsiteY38" fmla="*/ 2019300 h 3187700"/>
                  <a:gd name="connsiteX39" fmla="*/ 5308600 w 8534400"/>
                  <a:gd name="connsiteY39" fmla="*/ 1333500 h 3187700"/>
                  <a:gd name="connsiteX40" fmla="*/ 5486400 w 8534400"/>
                  <a:gd name="connsiteY40" fmla="*/ 2400300 h 3187700"/>
                  <a:gd name="connsiteX41" fmla="*/ 5562600 w 8534400"/>
                  <a:gd name="connsiteY41" fmla="*/ 2133600 h 3187700"/>
                  <a:gd name="connsiteX42" fmla="*/ 5664200 w 8534400"/>
                  <a:gd name="connsiteY42" fmla="*/ 2247900 h 3187700"/>
                  <a:gd name="connsiteX43" fmla="*/ 5816600 w 8534400"/>
                  <a:gd name="connsiteY43" fmla="*/ 1574800 h 3187700"/>
                  <a:gd name="connsiteX44" fmla="*/ 5969000 w 8534400"/>
                  <a:gd name="connsiteY44" fmla="*/ 2070100 h 3187700"/>
                  <a:gd name="connsiteX45" fmla="*/ 6032500 w 8534400"/>
                  <a:gd name="connsiteY45" fmla="*/ 1854200 h 3187700"/>
                  <a:gd name="connsiteX46" fmla="*/ 6108700 w 8534400"/>
                  <a:gd name="connsiteY46" fmla="*/ 1841500 h 3187700"/>
                  <a:gd name="connsiteX47" fmla="*/ 6223000 w 8534400"/>
                  <a:gd name="connsiteY47" fmla="*/ 2527300 h 3187700"/>
                  <a:gd name="connsiteX48" fmla="*/ 6362700 w 8534400"/>
                  <a:gd name="connsiteY48" fmla="*/ 2540000 h 3187700"/>
                  <a:gd name="connsiteX49" fmla="*/ 6400800 w 8534400"/>
                  <a:gd name="connsiteY49" fmla="*/ 2438400 h 3187700"/>
                  <a:gd name="connsiteX50" fmla="*/ 6438900 w 8534400"/>
                  <a:gd name="connsiteY50" fmla="*/ 2590800 h 3187700"/>
                  <a:gd name="connsiteX51" fmla="*/ 6540500 w 8534400"/>
                  <a:gd name="connsiteY51" fmla="*/ 2705100 h 3187700"/>
                  <a:gd name="connsiteX52" fmla="*/ 6743700 w 8534400"/>
                  <a:gd name="connsiteY52" fmla="*/ 177800 h 3187700"/>
                  <a:gd name="connsiteX53" fmla="*/ 6845300 w 8534400"/>
                  <a:gd name="connsiteY53" fmla="*/ 228600 h 3187700"/>
                  <a:gd name="connsiteX54" fmla="*/ 6934200 w 8534400"/>
                  <a:gd name="connsiteY54" fmla="*/ 850900 h 3187700"/>
                  <a:gd name="connsiteX55" fmla="*/ 7175500 w 8534400"/>
                  <a:gd name="connsiteY55" fmla="*/ 2590800 h 3187700"/>
                  <a:gd name="connsiteX56" fmla="*/ 7327900 w 8534400"/>
                  <a:gd name="connsiteY56" fmla="*/ 1511300 h 3187700"/>
                  <a:gd name="connsiteX57" fmla="*/ 7416800 w 8534400"/>
                  <a:gd name="connsiteY57" fmla="*/ 1981200 h 3187700"/>
                  <a:gd name="connsiteX58" fmla="*/ 7518400 w 8534400"/>
                  <a:gd name="connsiteY58" fmla="*/ 1587500 h 3187700"/>
                  <a:gd name="connsiteX59" fmla="*/ 7569200 w 8534400"/>
                  <a:gd name="connsiteY59" fmla="*/ 1155700 h 3187700"/>
                  <a:gd name="connsiteX60" fmla="*/ 7632700 w 8534400"/>
                  <a:gd name="connsiteY60" fmla="*/ 2095500 h 3187700"/>
                  <a:gd name="connsiteX61" fmla="*/ 7747000 w 8534400"/>
                  <a:gd name="connsiteY61" fmla="*/ 2425700 h 3187700"/>
                  <a:gd name="connsiteX62" fmla="*/ 7835900 w 8534400"/>
                  <a:gd name="connsiteY62" fmla="*/ 1866900 h 3187700"/>
                  <a:gd name="connsiteX63" fmla="*/ 7962900 w 8534400"/>
                  <a:gd name="connsiteY63" fmla="*/ 2044700 h 3187700"/>
                  <a:gd name="connsiteX64" fmla="*/ 8115300 w 8534400"/>
                  <a:gd name="connsiteY64" fmla="*/ 1155700 h 3187700"/>
                  <a:gd name="connsiteX65" fmla="*/ 8255000 w 8534400"/>
                  <a:gd name="connsiteY65" fmla="*/ 2070100 h 3187700"/>
                  <a:gd name="connsiteX66" fmla="*/ 8305800 w 8534400"/>
                  <a:gd name="connsiteY66" fmla="*/ 1943100 h 3187700"/>
                  <a:gd name="connsiteX67" fmla="*/ 8343900 w 8534400"/>
                  <a:gd name="connsiteY67" fmla="*/ 2070100 h 3187700"/>
                  <a:gd name="connsiteX68" fmla="*/ 8382000 w 8534400"/>
                  <a:gd name="connsiteY68" fmla="*/ 1930400 h 3187700"/>
                  <a:gd name="connsiteX69" fmla="*/ 8534400 w 8534400"/>
                  <a:gd name="connsiteY69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156200 w 8534400"/>
                  <a:gd name="connsiteY38" fmla="*/ 2019300 h 3187700"/>
                  <a:gd name="connsiteX39" fmla="*/ 5308600 w 8534400"/>
                  <a:gd name="connsiteY39" fmla="*/ 1333500 h 3187700"/>
                  <a:gd name="connsiteX40" fmla="*/ 5486400 w 8534400"/>
                  <a:gd name="connsiteY40" fmla="*/ 2400300 h 3187700"/>
                  <a:gd name="connsiteX41" fmla="*/ 5562600 w 8534400"/>
                  <a:gd name="connsiteY41" fmla="*/ 2133600 h 3187700"/>
                  <a:gd name="connsiteX42" fmla="*/ 5664200 w 8534400"/>
                  <a:gd name="connsiteY42" fmla="*/ 2247900 h 3187700"/>
                  <a:gd name="connsiteX43" fmla="*/ 5816600 w 8534400"/>
                  <a:gd name="connsiteY43" fmla="*/ 1574800 h 3187700"/>
                  <a:gd name="connsiteX44" fmla="*/ 5969000 w 8534400"/>
                  <a:gd name="connsiteY44" fmla="*/ 2070100 h 3187700"/>
                  <a:gd name="connsiteX45" fmla="*/ 6032500 w 8534400"/>
                  <a:gd name="connsiteY45" fmla="*/ 1854200 h 3187700"/>
                  <a:gd name="connsiteX46" fmla="*/ 6108700 w 8534400"/>
                  <a:gd name="connsiteY46" fmla="*/ 1841500 h 3187700"/>
                  <a:gd name="connsiteX47" fmla="*/ 6223000 w 8534400"/>
                  <a:gd name="connsiteY47" fmla="*/ 2527300 h 3187700"/>
                  <a:gd name="connsiteX48" fmla="*/ 6362700 w 8534400"/>
                  <a:gd name="connsiteY48" fmla="*/ 2540000 h 3187700"/>
                  <a:gd name="connsiteX49" fmla="*/ 6400800 w 8534400"/>
                  <a:gd name="connsiteY49" fmla="*/ 2438400 h 3187700"/>
                  <a:gd name="connsiteX50" fmla="*/ 6438900 w 8534400"/>
                  <a:gd name="connsiteY50" fmla="*/ 2590800 h 3187700"/>
                  <a:gd name="connsiteX51" fmla="*/ 6540500 w 8534400"/>
                  <a:gd name="connsiteY51" fmla="*/ 2705100 h 3187700"/>
                  <a:gd name="connsiteX52" fmla="*/ 6743700 w 8534400"/>
                  <a:gd name="connsiteY52" fmla="*/ 177800 h 3187700"/>
                  <a:gd name="connsiteX53" fmla="*/ 6845300 w 8534400"/>
                  <a:gd name="connsiteY53" fmla="*/ 228600 h 3187700"/>
                  <a:gd name="connsiteX54" fmla="*/ 6934200 w 8534400"/>
                  <a:gd name="connsiteY54" fmla="*/ 850900 h 3187700"/>
                  <a:gd name="connsiteX55" fmla="*/ 7175500 w 8534400"/>
                  <a:gd name="connsiteY55" fmla="*/ 2590800 h 3187700"/>
                  <a:gd name="connsiteX56" fmla="*/ 7327900 w 8534400"/>
                  <a:gd name="connsiteY56" fmla="*/ 1511300 h 3187700"/>
                  <a:gd name="connsiteX57" fmla="*/ 7416800 w 8534400"/>
                  <a:gd name="connsiteY57" fmla="*/ 1981200 h 3187700"/>
                  <a:gd name="connsiteX58" fmla="*/ 7518400 w 8534400"/>
                  <a:gd name="connsiteY58" fmla="*/ 1587500 h 3187700"/>
                  <a:gd name="connsiteX59" fmla="*/ 7569200 w 8534400"/>
                  <a:gd name="connsiteY59" fmla="*/ 1155700 h 3187700"/>
                  <a:gd name="connsiteX60" fmla="*/ 7632700 w 8534400"/>
                  <a:gd name="connsiteY60" fmla="*/ 2095500 h 3187700"/>
                  <a:gd name="connsiteX61" fmla="*/ 7747000 w 8534400"/>
                  <a:gd name="connsiteY61" fmla="*/ 2425700 h 3187700"/>
                  <a:gd name="connsiteX62" fmla="*/ 7835900 w 8534400"/>
                  <a:gd name="connsiteY62" fmla="*/ 1866900 h 3187700"/>
                  <a:gd name="connsiteX63" fmla="*/ 7962900 w 8534400"/>
                  <a:gd name="connsiteY63" fmla="*/ 2044700 h 3187700"/>
                  <a:gd name="connsiteX64" fmla="*/ 8115300 w 8534400"/>
                  <a:gd name="connsiteY64" fmla="*/ 1155700 h 3187700"/>
                  <a:gd name="connsiteX65" fmla="*/ 8255000 w 8534400"/>
                  <a:gd name="connsiteY65" fmla="*/ 2070100 h 3187700"/>
                  <a:gd name="connsiteX66" fmla="*/ 8305800 w 8534400"/>
                  <a:gd name="connsiteY66" fmla="*/ 1943100 h 3187700"/>
                  <a:gd name="connsiteX67" fmla="*/ 8343900 w 8534400"/>
                  <a:gd name="connsiteY67" fmla="*/ 2070100 h 3187700"/>
                  <a:gd name="connsiteX68" fmla="*/ 8382000 w 8534400"/>
                  <a:gd name="connsiteY68" fmla="*/ 1930400 h 3187700"/>
                  <a:gd name="connsiteX69" fmla="*/ 8534400 w 8534400"/>
                  <a:gd name="connsiteY69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156200 w 8534400"/>
                  <a:gd name="connsiteY38" fmla="*/ 2019300 h 3187700"/>
                  <a:gd name="connsiteX39" fmla="*/ 5308600 w 8534400"/>
                  <a:gd name="connsiteY39" fmla="*/ 1333500 h 3187700"/>
                  <a:gd name="connsiteX40" fmla="*/ 5486400 w 8534400"/>
                  <a:gd name="connsiteY40" fmla="*/ 2400300 h 3187700"/>
                  <a:gd name="connsiteX41" fmla="*/ 5562600 w 8534400"/>
                  <a:gd name="connsiteY41" fmla="*/ 2133600 h 3187700"/>
                  <a:gd name="connsiteX42" fmla="*/ 5816600 w 8534400"/>
                  <a:gd name="connsiteY42" fmla="*/ 1574800 h 3187700"/>
                  <a:gd name="connsiteX43" fmla="*/ 5969000 w 8534400"/>
                  <a:gd name="connsiteY43" fmla="*/ 2070100 h 3187700"/>
                  <a:gd name="connsiteX44" fmla="*/ 6032500 w 8534400"/>
                  <a:gd name="connsiteY44" fmla="*/ 1854200 h 3187700"/>
                  <a:gd name="connsiteX45" fmla="*/ 6108700 w 8534400"/>
                  <a:gd name="connsiteY45" fmla="*/ 1841500 h 3187700"/>
                  <a:gd name="connsiteX46" fmla="*/ 6223000 w 8534400"/>
                  <a:gd name="connsiteY46" fmla="*/ 2527300 h 3187700"/>
                  <a:gd name="connsiteX47" fmla="*/ 6362700 w 8534400"/>
                  <a:gd name="connsiteY47" fmla="*/ 2540000 h 3187700"/>
                  <a:gd name="connsiteX48" fmla="*/ 6400800 w 8534400"/>
                  <a:gd name="connsiteY48" fmla="*/ 2438400 h 3187700"/>
                  <a:gd name="connsiteX49" fmla="*/ 6438900 w 8534400"/>
                  <a:gd name="connsiteY49" fmla="*/ 2590800 h 3187700"/>
                  <a:gd name="connsiteX50" fmla="*/ 6540500 w 8534400"/>
                  <a:gd name="connsiteY50" fmla="*/ 2705100 h 3187700"/>
                  <a:gd name="connsiteX51" fmla="*/ 6743700 w 8534400"/>
                  <a:gd name="connsiteY51" fmla="*/ 177800 h 3187700"/>
                  <a:gd name="connsiteX52" fmla="*/ 6845300 w 8534400"/>
                  <a:gd name="connsiteY52" fmla="*/ 228600 h 3187700"/>
                  <a:gd name="connsiteX53" fmla="*/ 6934200 w 8534400"/>
                  <a:gd name="connsiteY53" fmla="*/ 850900 h 3187700"/>
                  <a:gd name="connsiteX54" fmla="*/ 7175500 w 8534400"/>
                  <a:gd name="connsiteY54" fmla="*/ 2590800 h 3187700"/>
                  <a:gd name="connsiteX55" fmla="*/ 7327900 w 8534400"/>
                  <a:gd name="connsiteY55" fmla="*/ 1511300 h 3187700"/>
                  <a:gd name="connsiteX56" fmla="*/ 7416800 w 8534400"/>
                  <a:gd name="connsiteY56" fmla="*/ 1981200 h 3187700"/>
                  <a:gd name="connsiteX57" fmla="*/ 7518400 w 8534400"/>
                  <a:gd name="connsiteY57" fmla="*/ 1587500 h 3187700"/>
                  <a:gd name="connsiteX58" fmla="*/ 7569200 w 8534400"/>
                  <a:gd name="connsiteY58" fmla="*/ 1155700 h 3187700"/>
                  <a:gd name="connsiteX59" fmla="*/ 7632700 w 8534400"/>
                  <a:gd name="connsiteY59" fmla="*/ 2095500 h 3187700"/>
                  <a:gd name="connsiteX60" fmla="*/ 7747000 w 8534400"/>
                  <a:gd name="connsiteY60" fmla="*/ 2425700 h 3187700"/>
                  <a:gd name="connsiteX61" fmla="*/ 7835900 w 8534400"/>
                  <a:gd name="connsiteY61" fmla="*/ 1866900 h 3187700"/>
                  <a:gd name="connsiteX62" fmla="*/ 7962900 w 8534400"/>
                  <a:gd name="connsiteY62" fmla="*/ 2044700 h 3187700"/>
                  <a:gd name="connsiteX63" fmla="*/ 8115300 w 8534400"/>
                  <a:gd name="connsiteY63" fmla="*/ 1155700 h 3187700"/>
                  <a:gd name="connsiteX64" fmla="*/ 8255000 w 8534400"/>
                  <a:gd name="connsiteY64" fmla="*/ 2070100 h 3187700"/>
                  <a:gd name="connsiteX65" fmla="*/ 8305800 w 8534400"/>
                  <a:gd name="connsiteY65" fmla="*/ 1943100 h 3187700"/>
                  <a:gd name="connsiteX66" fmla="*/ 8343900 w 8534400"/>
                  <a:gd name="connsiteY66" fmla="*/ 2070100 h 3187700"/>
                  <a:gd name="connsiteX67" fmla="*/ 8382000 w 8534400"/>
                  <a:gd name="connsiteY67" fmla="*/ 1930400 h 3187700"/>
                  <a:gd name="connsiteX68" fmla="*/ 8534400 w 8534400"/>
                  <a:gd name="connsiteY68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308600 w 8534400"/>
                  <a:gd name="connsiteY38" fmla="*/ 1333500 h 3187700"/>
                  <a:gd name="connsiteX39" fmla="*/ 5486400 w 8534400"/>
                  <a:gd name="connsiteY39" fmla="*/ 2400300 h 3187700"/>
                  <a:gd name="connsiteX40" fmla="*/ 5562600 w 8534400"/>
                  <a:gd name="connsiteY40" fmla="*/ 2133600 h 3187700"/>
                  <a:gd name="connsiteX41" fmla="*/ 5816600 w 8534400"/>
                  <a:gd name="connsiteY41" fmla="*/ 1574800 h 3187700"/>
                  <a:gd name="connsiteX42" fmla="*/ 5969000 w 8534400"/>
                  <a:gd name="connsiteY42" fmla="*/ 2070100 h 3187700"/>
                  <a:gd name="connsiteX43" fmla="*/ 6032500 w 8534400"/>
                  <a:gd name="connsiteY43" fmla="*/ 1854200 h 3187700"/>
                  <a:gd name="connsiteX44" fmla="*/ 6108700 w 8534400"/>
                  <a:gd name="connsiteY44" fmla="*/ 1841500 h 3187700"/>
                  <a:gd name="connsiteX45" fmla="*/ 6223000 w 8534400"/>
                  <a:gd name="connsiteY45" fmla="*/ 2527300 h 3187700"/>
                  <a:gd name="connsiteX46" fmla="*/ 6362700 w 8534400"/>
                  <a:gd name="connsiteY46" fmla="*/ 2540000 h 3187700"/>
                  <a:gd name="connsiteX47" fmla="*/ 6400800 w 8534400"/>
                  <a:gd name="connsiteY47" fmla="*/ 2438400 h 3187700"/>
                  <a:gd name="connsiteX48" fmla="*/ 6438900 w 8534400"/>
                  <a:gd name="connsiteY48" fmla="*/ 2590800 h 3187700"/>
                  <a:gd name="connsiteX49" fmla="*/ 6540500 w 8534400"/>
                  <a:gd name="connsiteY49" fmla="*/ 2705100 h 3187700"/>
                  <a:gd name="connsiteX50" fmla="*/ 6743700 w 8534400"/>
                  <a:gd name="connsiteY50" fmla="*/ 177800 h 3187700"/>
                  <a:gd name="connsiteX51" fmla="*/ 6845300 w 8534400"/>
                  <a:gd name="connsiteY51" fmla="*/ 228600 h 3187700"/>
                  <a:gd name="connsiteX52" fmla="*/ 6934200 w 8534400"/>
                  <a:gd name="connsiteY52" fmla="*/ 850900 h 3187700"/>
                  <a:gd name="connsiteX53" fmla="*/ 7175500 w 8534400"/>
                  <a:gd name="connsiteY53" fmla="*/ 2590800 h 3187700"/>
                  <a:gd name="connsiteX54" fmla="*/ 7327900 w 8534400"/>
                  <a:gd name="connsiteY54" fmla="*/ 1511300 h 3187700"/>
                  <a:gd name="connsiteX55" fmla="*/ 7416800 w 8534400"/>
                  <a:gd name="connsiteY55" fmla="*/ 1981200 h 3187700"/>
                  <a:gd name="connsiteX56" fmla="*/ 7518400 w 8534400"/>
                  <a:gd name="connsiteY56" fmla="*/ 1587500 h 3187700"/>
                  <a:gd name="connsiteX57" fmla="*/ 7569200 w 8534400"/>
                  <a:gd name="connsiteY57" fmla="*/ 1155700 h 3187700"/>
                  <a:gd name="connsiteX58" fmla="*/ 7632700 w 8534400"/>
                  <a:gd name="connsiteY58" fmla="*/ 2095500 h 3187700"/>
                  <a:gd name="connsiteX59" fmla="*/ 7747000 w 8534400"/>
                  <a:gd name="connsiteY59" fmla="*/ 2425700 h 3187700"/>
                  <a:gd name="connsiteX60" fmla="*/ 7835900 w 8534400"/>
                  <a:gd name="connsiteY60" fmla="*/ 1866900 h 3187700"/>
                  <a:gd name="connsiteX61" fmla="*/ 7962900 w 8534400"/>
                  <a:gd name="connsiteY61" fmla="*/ 2044700 h 3187700"/>
                  <a:gd name="connsiteX62" fmla="*/ 8115300 w 8534400"/>
                  <a:gd name="connsiteY62" fmla="*/ 1155700 h 3187700"/>
                  <a:gd name="connsiteX63" fmla="*/ 8255000 w 8534400"/>
                  <a:gd name="connsiteY63" fmla="*/ 2070100 h 3187700"/>
                  <a:gd name="connsiteX64" fmla="*/ 8305800 w 8534400"/>
                  <a:gd name="connsiteY64" fmla="*/ 1943100 h 3187700"/>
                  <a:gd name="connsiteX65" fmla="*/ 8343900 w 8534400"/>
                  <a:gd name="connsiteY65" fmla="*/ 2070100 h 3187700"/>
                  <a:gd name="connsiteX66" fmla="*/ 8382000 w 8534400"/>
                  <a:gd name="connsiteY66" fmla="*/ 1930400 h 3187700"/>
                  <a:gd name="connsiteX67" fmla="*/ 8534400 w 8534400"/>
                  <a:gd name="connsiteY67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364401 w 8534400"/>
                  <a:gd name="connsiteY38" fmla="*/ 1149350 h 3187700"/>
                  <a:gd name="connsiteX39" fmla="*/ 5486400 w 8534400"/>
                  <a:gd name="connsiteY39" fmla="*/ 2400300 h 3187700"/>
                  <a:gd name="connsiteX40" fmla="*/ 5562600 w 8534400"/>
                  <a:gd name="connsiteY40" fmla="*/ 2133600 h 3187700"/>
                  <a:gd name="connsiteX41" fmla="*/ 5816600 w 8534400"/>
                  <a:gd name="connsiteY41" fmla="*/ 1574800 h 3187700"/>
                  <a:gd name="connsiteX42" fmla="*/ 5969000 w 8534400"/>
                  <a:gd name="connsiteY42" fmla="*/ 2070100 h 3187700"/>
                  <a:gd name="connsiteX43" fmla="*/ 6032500 w 8534400"/>
                  <a:gd name="connsiteY43" fmla="*/ 1854200 h 3187700"/>
                  <a:gd name="connsiteX44" fmla="*/ 6108700 w 8534400"/>
                  <a:gd name="connsiteY44" fmla="*/ 1841500 h 3187700"/>
                  <a:gd name="connsiteX45" fmla="*/ 6223000 w 8534400"/>
                  <a:gd name="connsiteY45" fmla="*/ 2527300 h 3187700"/>
                  <a:gd name="connsiteX46" fmla="*/ 6362700 w 8534400"/>
                  <a:gd name="connsiteY46" fmla="*/ 2540000 h 3187700"/>
                  <a:gd name="connsiteX47" fmla="*/ 6400800 w 8534400"/>
                  <a:gd name="connsiteY47" fmla="*/ 2438400 h 3187700"/>
                  <a:gd name="connsiteX48" fmla="*/ 6438900 w 8534400"/>
                  <a:gd name="connsiteY48" fmla="*/ 2590800 h 3187700"/>
                  <a:gd name="connsiteX49" fmla="*/ 6540500 w 8534400"/>
                  <a:gd name="connsiteY49" fmla="*/ 2705100 h 3187700"/>
                  <a:gd name="connsiteX50" fmla="*/ 6743700 w 8534400"/>
                  <a:gd name="connsiteY50" fmla="*/ 177800 h 3187700"/>
                  <a:gd name="connsiteX51" fmla="*/ 6845300 w 8534400"/>
                  <a:gd name="connsiteY51" fmla="*/ 228600 h 3187700"/>
                  <a:gd name="connsiteX52" fmla="*/ 6934200 w 8534400"/>
                  <a:gd name="connsiteY52" fmla="*/ 850900 h 3187700"/>
                  <a:gd name="connsiteX53" fmla="*/ 7175500 w 8534400"/>
                  <a:gd name="connsiteY53" fmla="*/ 2590800 h 3187700"/>
                  <a:gd name="connsiteX54" fmla="*/ 7327900 w 8534400"/>
                  <a:gd name="connsiteY54" fmla="*/ 1511300 h 3187700"/>
                  <a:gd name="connsiteX55" fmla="*/ 7416800 w 8534400"/>
                  <a:gd name="connsiteY55" fmla="*/ 1981200 h 3187700"/>
                  <a:gd name="connsiteX56" fmla="*/ 7518400 w 8534400"/>
                  <a:gd name="connsiteY56" fmla="*/ 1587500 h 3187700"/>
                  <a:gd name="connsiteX57" fmla="*/ 7569200 w 8534400"/>
                  <a:gd name="connsiteY57" fmla="*/ 1155700 h 3187700"/>
                  <a:gd name="connsiteX58" fmla="*/ 7632700 w 8534400"/>
                  <a:gd name="connsiteY58" fmla="*/ 2095500 h 3187700"/>
                  <a:gd name="connsiteX59" fmla="*/ 7747000 w 8534400"/>
                  <a:gd name="connsiteY59" fmla="*/ 2425700 h 3187700"/>
                  <a:gd name="connsiteX60" fmla="*/ 7835900 w 8534400"/>
                  <a:gd name="connsiteY60" fmla="*/ 1866900 h 3187700"/>
                  <a:gd name="connsiteX61" fmla="*/ 7962900 w 8534400"/>
                  <a:gd name="connsiteY61" fmla="*/ 2044700 h 3187700"/>
                  <a:gd name="connsiteX62" fmla="*/ 8115300 w 8534400"/>
                  <a:gd name="connsiteY62" fmla="*/ 1155700 h 3187700"/>
                  <a:gd name="connsiteX63" fmla="*/ 8255000 w 8534400"/>
                  <a:gd name="connsiteY63" fmla="*/ 2070100 h 3187700"/>
                  <a:gd name="connsiteX64" fmla="*/ 8305800 w 8534400"/>
                  <a:gd name="connsiteY64" fmla="*/ 1943100 h 3187700"/>
                  <a:gd name="connsiteX65" fmla="*/ 8343900 w 8534400"/>
                  <a:gd name="connsiteY65" fmla="*/ 2070100 h 3187700"/>
                  <a:gd name="connsiteX66" fmla="*/ 8382000 w 8534400"/>
                  <a:gd name="connsiteY66" fmla="*/ 1930400 h 3187700"/>
                  <a:gd name="connsiteX67" fmla="*/ 8534400 w 8534400"/>
                  <a:gd name="connsiteY67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364401 w 8534400"/>
                  <a:gd name="connsiteY37" fmla="*/ 1149350 h 3187700"/>
                  <a:gd name="connsiteX38" fmla="*/ 5486400 w 8534400"/>
                  <a:gd name="connsiteY38" fmla="*/ 2400300 h 3187700"/>
                  <a:gd name="connsiteX39" fmla="*/ 5562600 w 8534400"/>
                  <a:gd name="connsiteY39" fmla="*/ 2133600 h 3187700"/>
                  <a:gd name="connsiteX40" fmla="*/ 5816600 w 8534400"/>
                  <a:gd name="connsiteY40" fmla="*/ 1574800 h 3187700"/>
                  <a:gd name="connsiteX41" fmla="*/ 5969000 w 8534400"/>
                  <a:gd name="connsiteY41" fmla="*/ 2070100 h 3187700"/>
                  <a:gd name="connsiteX42" fmla="*/ 6032500 w 8534400"/>
                  <a:gd name="connsiteY42" fmla="*/ 1854200 h 3187700"/>
                  <a:gd name="connsiteX43" fmla="*/ 6108700 w 8534400"/>
                  <a:gd name="connsiteY43" fmla="*/ 1841500 h 3187700"/>
                  <a:gd name="connsiteX44" fmla="*/ 6223000 w 8534400"/>
                  <a:gd name="connsiteY44" fmla="*/ 2527300 h 3187700"/>
                  <a:gd name="connsiteX45" fmla="*/ 6362700 w 8534400"/>
                  <a:gd name="connsiteY45" fmla="*/ 2540000 h 3187700"/>
                  <a:gd name="connsiteX46" fmla="*/ 6400800 w 8534400"/>
                  <a:gd name="connsiteY46" fmla="*/ 2438400 h 3187700"/>
                  <a:gd name="connsiteX47" fmla="*/ 6438900 w 8534400"/>
                  <a:gd name="connsiteY47" fmla="*/ 2590800 h 3187700"/>
                  <a:gd name="connsiteX48" fmla="*/ 6540500 w 8534400"/>
                  <a:gd name="connsiteY48" fmla="*/ 2705100 h 3187700"/>
                  <a:gd name="connsiteX49" fmla="*/ 6743700 w 8534400"/>
                  <a:gd name="connsiteY49" fmla="*/ 177800 h 3187700"/>
                  <a:gd name="connsiteX50" fmla="*/ 6845300 w 8534400"/>
                  <a:gd name="connsiteY50" fmla="*/ 228600 h 3187700"/>
                  <a:gd name="connsiteX51" fmla="*/ 6934200 w 8534400"/>
                  <a:gd name="connsiteY51" fmla="*/ 850900 h 3187700"/>
                  <a:gd name="connsiteX52" fmla="*/ 7175500 w 8534400"/>
                  <a:gd name="connsiteY52" fmla="*/ 2590800 h 3187700"/>
                  <a:gd name="connsiteX53" fmla="*/ 7327900 w 8534400"/>
                  <a:gd name="connsiteY53" fmla="*/ 1511300 h 3187700"/>
                  <a:gd name="connsiteX54" fmla="*/ 7416800 w 8534400"/>
                  <a:gd name="connsiteY54" fmla="*/ 1981200 h 3187700"/>
                  <a:gd name="connsiteX55" fmla="*/ 7518400 w 8534400"/>
                  <a:gd name="connsiteY55" fmla="*/ 1587500 h 3187700"/>
                  <a:gd name="connsiteX56" fmla="*/ 7569200 w 8534400"/>
                  <a:gd name="connsiteY56" fmla="*/ 1155700 h 3187700"/>
                  <a:gd name="connsiteX57" fmla="*/ 7632700 w 8534400"/>
                  <a:gd name="connsiteY57" fmla="*/ 2095500 h 3187700"/>
                  <a:gd name="connsiteX58" fmla="*/ 7747000 w 8534400"/>
                  <a:gd name="connsiteY58" fmla="*/ 2425700 h 3187700"/>
                  <a:gd name="connsiteX59" fmla="*/ 7835900 w 8534400"/>
                  <a:gd name="connsiteY59" fmla="*/ 1866900 h 3187700"/>
                  <a:gd name="connsiteX60" fmla="*/ 7962900 w 8534400"/>
                  <a:gd name="connsiteY60" fmla="*/ 2044700 h 3187700"/>
                  <a:gd name="connsiteX61" fmla="*/ 8115300 w 8534400"/>
                  <a:gd name="connsiteY61" fmla="*/ 1155700 h 3187700"/>
                  <a:gd name="connsiteX62" fmla="*/ 8255000 w 8534400"/>
                  <a:gd name="connsiteY62" fmla="*/ 2070100 h 3187700"/>
                  <a:gd name="connsiteX63" fmla="*/ 8305800 w 8534400"/>
                  <a:gd name="connsiteY63" fmla="*/ 1943100 h 3187700"/>
                  <a:gd name="connsiteX64" fmla="*/ 8343900 w 8534400"/>
                  <a:gd name="connsiteY64" fmla="*/ 2070100 h 3187700"/>
                  <a:gd name="connsiteX65" fmla="*/ 8382000 w 8534400"/>
                  <a:gd name="connsiteY65" fmla="*/ 1930400 h 3187700"/>
                  <a:gd name="connsiteX66" fmla="*/ 8534400 w 8534400"/>
                  <a:gd name="connsiteY66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5068001 w 8534400"/>
                  <a:gd name="connsiteY36" fmla="*/ 1778000 h 3187700"/>
                  <a:gd name="connsiteX37" fmla="*/ 5364401 w 8534400"/>
                  <a:gd name="connsiteY37" fmla="*/ 1149350 h 3187700"/>
                  <a:gd name="connsiteX38" fmla="*/ 5486400 w 8534400"/>
                  <a:gd name="connsiteY38" fmla="*/ 2400300 h 3187700"/>
                  <a:gd name="connsiteX39" fmla="*/ 5562600 w 8534400"/>
                  <a:gd name="connsiteY39" fmla="*/ 2133600 h 3187700"/>
                  <a:gd name="connsiteX40" fmla="*/ 5816600 w 8534400"/>
                  <a:gd name="connsiteY40" fmla="*/ 1574800 h 3187700"/>
                  <a:gd name="connsiteX41" fmla="*/ 5969000 w 8534400"/>
                  <a:gd name="connsiteY41" fmla="*/ 2070100 h 3187700"/>
                  <a:gd name="connsiteX42" fmla="*/ 6032500 w 8534400"/>
                  <a:gd name="connsiteY42" fmla="*/ 1854200 h 3187700"/>
                  <a:gd name="connsiteX43" fmla="*/ 6108700 w 8534400"/>
                  <a:gd name="connsiteY43" fmla="*/ 1841500 h 3187700"/>
                  <a:gd name="connsiteX44" fmla="*/ 6223000 w 8534400"/>
                  <a:gd name="connsiteY44" fmla="*/ 2527300 h 3187700"/>
                  <a:gd name="connsiteX45" fmla="*/ 6362700 w 8534400"/>
                  <a:gd name="connsiteY45" fmla="*/ 2540000 h 3187700"/>
                  <a:gd name="connsiteX46" fmla="*/ 6400800 w 8534400"/>
                  <a:gd name="connsiteY46" fmla="*/ 2438400 h 3187700"/>
                  <a:gd name="connsiteX47" fmla="*/ 6438900 w 8534400"/>
                  <a:gd name="connsiteY47" fmla="*/ 2590800 h 3187700"/>
                  <a:gd name="connsiteX48" fmla="*/ 6540500 w 8534400"/>
                  <a:gd name="connsiteY48" fmla="*/ 2705100 h 3187700"/>
                  <a:gd name="connsiteX49" fmla="*/ 6743700 w 8534400"/>
                  <a:gd name="connsiteY49" fmla="*/ 177800 h 3187700"/>
                  <a:gd name="connsiteX50" fmla="*/ 6845300 w 8534400"/>
                  <a:gd name="connsiteY50" fmla="*/ 228600 h 3187700"/>
                  <a:gd name="connsiteX51" fmla="*/ 6934200 w 8534400"/>
                  <a:gd name="connsiteY51" fmla="*/ 850900 h 3187700"/>
                  <a:gd name="connsiteX52" fmla="*/ 7175500 w 8534400"/>
                  <a:gd name="connsiteY52" fmla="*/ 2590800 h 3187700"/>
                  <a:gd name="connsiteX53" fmla="*/ 7327900 w 8534400"/>
                  <a:gd name="connsiteY53" fmla="*/ 1511300 h 3187700"/>
                  <a:gd name="connsiteX54" fmla="*/ 7416800 w 8534400"/>
                  <a:gd name="connsiteY54" fmla="*/ 1981200 h 3187700"/>
                  <a:gd name="connsiteX55" fmla="*/ 7518400 w 8534400"/>
                  <a:gd name="connsiteY55" fmla="*/ 1587500 h 3187700"/>
                  <a:gd name="connsiteX56" fmla="*/ 7569200 w 8534400"/>
                  <a:gd name="connsiteY56" fmla="*/ 1155700 h 3187700"/>
                  <a:gd name="connsiteX57" fmla="*/ 7632700 w 8534400"/>
                  <a:gd name="connsiteY57" fmla="*/ 2095500 h 3187700"/>
                  <a:gd name="connsiteX58" fmla="*/ 7747000 w 8534400"/>
                  <a:gd name="connsiteY58" fmla="*/ 2425700 h 3187700"/>
                  <a:gd name="connsiteX59" fmla="*/ 7835900 w 8534400"/>
                  <a:gd name="connsiteY59" fmla="*/ 1866900 h 3187700"/>
                  <a:gd name="connsiteX60" fmla="*/ 7962900 w 8534400"/>
                  <a:gd name="connsiteY60" fmla="*/ 2044700 h 3187700"/>
                  <a:gd name="connsiteX61" fmla="*/ 8115300 w 8534400"/>
                  <a:gd name="connsiteY61" fmla="*/ 1155700 h 3187700"/>
                  <a:gd name="connsiteX62" fmla="*/ 8255000 w 8534400"/>
                  <a:gd name="connsiteY62" fmla="*/ 2070100 h 3187700"/>
                  <a:gd name="connsiteX63" fmla="*/ 8305800 w 8534400"/>
                  <a:gd name="connsiteY63" fmla="*/ 1943100 h 3187700"/>
                  <a:gd name="connsiteX64" fmla="*/ 8343900 w 8534400"/>
                  <a:gd name="connsiteY64" fmla="*/ 2070100 h 3187700"/>
                  <a:gd name="connsiteX65" fmla="*/ 8382000 w 8534400"/>
                  <a:gd name="connsiteY65" fmla="*/ 1930400 h 3187700"/>
                  <a:gd name="connsiteX66" fmla="*/ 8534400 w 8534400"/>
                  <a:gd name="connsiteY66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5068001 w 8534400"/>
                  <a:gd name="connsiteY36" fmla="*/ 1778000 h 3187700"/>
                  <a:gd name="connsiteX37" fmla="*/ 5364401 w 8534400"/>
                  <a:gd name="connsiteY37" fmla="*/ 1149350 h 3187700"/>
                  <a:gd name="connsiteX38" fmla="*/ 5486400 w 8534400"/>
                  <a:gd name="connsiteY38" fmla="*/ 2400300 h 3187700"/>
                  <a:gd name="connsiteX39" fmla="*/ 5562600 w 8534400"/>
                  <a:gd name="connsiteY39" fmla="*/ 2133600 h 3187700"/>
                  <a:gd name="connsiteX40" fmla="*/ 5816600 w 8534400"/>
                  <a:gd name="connsiteY40" fmla="*/ 1574800 h 3187700"/>
                  <a:gd name="connsiteX41" fmla="*/ 5969000 w 8534400"/>
                  <a:gd name="connsiteY41" fmla="*/ 2070100 h 3187700"/>
                  <a:gd name="connsiteX42" fmla="*/ 6032500 w 8534400"/>
                  <a:gd name="connsiteY42" fmla="*/ 1854200 h 3187700"/>
                  <a:gd name="connsiteX43" fmla="*/ 6108700 w 8534400"/>
                  <a:gd name="connsiteY43" fmla="*/ 1841500 h 3187700"/>
                  <a:gd name="connsiteX44" fmla="*/ 6223000 w 8534400"/>
                  <a:gd name="connsiteY44" fmla="*/ 2527300 h 3187700"/>
                  <a:gd name="connsiteX45" fmla="*/ 6362700 w 8534400"/>
                  <a:gd name="connsiteY45" fmla="*/ 2540000 h 3187700"/>
                  <a:gd name="connsiteX46" fmla="*/ 6438900 w 8534400"/>
                  <a:gd name="connsiteY46" fmla="*/ 2590800 h 3187700"/>
                  <a:gd name="connsiteX47" fmla="*/ 6540500 w 8534400"/>
                  <a:gd name="connsiteY47" fmla="*/ 2705100 h 3187700"/>
                  <a:gd name="connsiteX48" fmla="*/ 6743700 w 8534400"/>
                  <a:gd name="connsiteY48" fmla="*/ 177800 h 3187700"/>
                  <a:gd name="connsiteX49" fmla="*/ 6845300 w 8534400"/>
                  <a:gd name="connsiteY49" fmla="*/ 228600 h 3187700"/>
                  <a:gd name="connsiteX50" fmla="*/ 6934200 w 8534400"/>
                  <a:gd name="connsiteY50" fmla="*/ 850900 h 3187700"/>
                  <a:gd name="connsiteX51" fmla="*/ 7175500 w 8534400"/>
                  <a:gd name="connsiteY51" fmla="*/ 2590800 h 3187700"/>
                  <a:gd name="connsiteX52" fmla="*/ 7327900 w 8534400"/>
                  <a:gd name="connsiteY52" fmla="*/ 1511300 h 3187700"/>
                  <a:gd name="connsiteX53" fmla="*/ 7416800 w 8534400"/>
                  <a:gd name="connsiteY53" fmla="*/ 1981200 h 3187700"/>
                  <a:gd name="connsiteX54" fmla="*/ 7518400 w 8534400"/>
                  <a:gd name="connsiteY54" fmla="*/ 1587500 h 3187700"/>
                  <a:gd name="connsiteX55" fmla="*/ 7569200 w 8534400"/>
                  <a:gd name="connsiteY55" fmla="*/ 1155700 h 3187700"/>
                  <a:gd name="connsiteX56" fmla="*/ 7632700 w 8534400"/>
                  <a:gd name="connsiteY56" fmla="*/ 2095500 h 3187700"/>
                  <a:gd name="connsiteX57" fmla="*/ 7747000 w 8534400"/>
                  <a:gd name="connsiteY57" fmla="*/ 2425700 h 3187700"/>
                  <a:gd name="connsiteX58" fmla="*/ 7835900 w 8534400"/>
                  <a:gd name="connsiteY58" fmla="*/ 1866900 h 3187700"/>
                  <a:gd name="connsiteX59" fmla="*/ 7962900 w 8534400"/>
                  <a:gd name="connsiteY59" fmla="*/ 2044700 h 3187700"/>
                  <a:gd name="connsiteX60" fmla="*/ 8115300 w 8534400"/>
                  <a:gd name="connsiteY60" fmla="*/ 1155700 h 3187700"/>
                  <a:gd name="connsiteX61" fmla="*/ 8255000 w 8534400"/>
                  <a:gd name="connsiteY61" fmla="*/ 2070100 h 3187700"/>
                  <a:gd name="connsiteX62" fmla="*/ 8305800 w 8534400"/>
                  <a:gd name="connsiteY62" fmla="*/ 1943100 h 3187700"/>
                  <a:gd name="connsiteX63" fmla="*/ 8343900 w 8534400"/>
                  <a:gd name="connsiteY63" fmla="*/ 2070100 h 3187700"/>
                  <a:gd name="connsiteX64" fmla="*/ 8382000 w 8534400"/>
                  <a:gd name="connsiteY64" fmla="*/ 1930400 h 3187700"/>
                  <a:gd name="connsiteX65" fmla="*/ 8534400 w 8534400"/>
                  <a:gd name="connsiteY65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5068001 w 8534400"/>
                  <a:gd name="connsiteY36" fmla="*/ 1778000 h 3187700"/>
                  <a:gd name="connsiteX37" fmla="*/ 5364401 w 8534400"/>
                  <a:gd name="connsiteY37" fmla="*/ 1149350 h 3187700"/>
                  <a:gd name="connsiteX38" fmla="*/ 5486400 w 8534400"/>
                  <a:gd name="connsiteY38" fmla="*/ 2400300 h 3187700"/>
                  <a:gd name="connsiteX39" fmla="*/ 5562600 w 8534400"/>
                  <a:gd name="connsiteY39" fmla="*/ 2133600 h 3187700"/>
                  <a:gd name="connsiteX40" fmla="*/ 5816600 w 8534400"/>
                  <a:gd name="connsiteY40" fmla="*/ 1574800 h 3187700"/>
                  <a:gd name="connsiteX41" fmla="*/ 5969000 w 8534400"/>
                  <a:gd name="connsiteY41" fmla="*/ 2070100 h 3187700"/>
                  <a:gd name="connsiteX42" fmla="*/ 6032500 w 8534400"/>
                  <a:gd name="connsiteY42" fmla="*/ 1854200 h 3187700"/>
                  <a:gd name="connsiteX43" fmla="*/ 6108700 w 8534400"/>
                  <a:gd name="connsiteY43" fmla="*/ 1841500 h 3187700"/>
                  <a:gd name="connsiteX44" fmla="*/ 6223000 w 8534400"/>
                  <a:gd name="connsiteY44" fmla="*/ 2527300 h 3187700"/>
                  <a:gd name="connsiteX45" fmla="*/ 6362700 w 8534400"/>
                  <a:gd name="connsiteY45" fmla="*/ 2540000 h 3187700"/>
                  <a:gd name="connsiteX46" fmla="*/ 6540500 w 8534400"/>
                  <a:gd name="connsiteY46" fmla="*/ 2705100 h 3187700"/>
                  <a:gd name="connsiteX47" fmla="*/ 6743700 w 8534400"/>
                  <a:gd name="connsiteY47" fmla="*/ 177800 h 3187700"/>
                  <a:gd name="connsiteX48" fmla="*/ 6845300 w 8534400"/>
                  <a:gd name="connsiteY48" fmla="*/ 228600 h 3187700"/>
                  <a:gd name="connsiteX49" fmla="*/ 6934200 w 8534400"/>
                  <a:gd name="connsiteY49" fmla="*/ 850900 h 3187700"/>
                  <a:gd name="connsiteX50" fmla="*/ 7175500 w 8534400"/>
                  <a:gd name="connsiteY50" fmla="*/ 2590800 h 3187700"/>
                  <a:gd name="connsiteX51" fmla="*/ 7327900 w 8534400"/>
                  <a:gd name="connsiteY51" fmla="*/ 1511300 h 3187700"/>
                  <a:gd name="connsiteX52" fmla="*/ 7416800 w 8534400"/>
                  <a:gd name="connsiteY52" fmla="*/ 1981200 h 3187700"/>
                  <a:gd name="connsiteX53" fmla="*/ 7518400 w 8534400"/>
                  <a:gd name="connsiteY53" fmla="*/ 1587500 h 3187700"/>
                  <a:gd name="connsiteX54" fmla="*/ 7569200 w 8534400"/>
                  <a:gd name="connsiteY54" fmla="*/ 1155700 h 3187700"/>
                  <a:gd name="connsiteX55" fmla="*/ 7632700 w 8534400"/>
                  <a:gd name="connsiteY55" fmla="*/ 2095500 h 3187700"/>
                  <a:gd name="connsiteX56" fmla="*/ 7747000 w 8534400"/>
                  <a:gd name="connsiteY56" fmla="*/ 2425700 h 3187700"/>
                  <a:gd name="connsiteX57" fmla="*/ 7835900 w 8534400"/>
                  <a:gd name="connsiteY57" fmla="*/ 1866900 h 3187700"/>
                  <a:gd name="connsiteX58" fmla="*/ 7962900 w 8534400"/>
                  <a:gd name="connsiteY58" fmla="*/ 2044700 h 3187700"/>
                  <a:gd name="connsiteX59" fmla="*/ 8115300 w 8534400"/>
                  <a:gd name="connsiteY59" fmla="*/ 1155700 h 3187700"/>
                  <a:gd name="connsiteX60" fmla="*/ 8255000 w 8534400"/>
                  <a:gd name="connsiteY60" fmla="*/ 2070100 h 3187700"/>
                  <a:gd name="connsiteX61" fmla="*/ 8305800 w 8534400"/>
                  <a:gd name="connsiteY61" fmla="*/ 1943100 h 3187700"/>
                  <a:gd name="connsiteX62" fmla="*/ 8343900 w 8534400"/>
                  <a:gd name="connsiteY62" fmla="*/ 2070100 h 3187700"/>
                  <a:gd name="connsiteX63" fmla="*/ 8382000 w 8534400"/>
                  <a:gd name="connsiteY63" fmla="*/ 1930400 h 3187700"/>
                  <a:gd name="connsiteX64" fmla="*/ 8534400 w 8534400"/>
                  <a:gd name="connsiteY64" fmla="*/ 1215572 h 318770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798801 w 8534400"/>
                  <a:gd name="connsiteY34" fmla="*/ 800100 h 3172460"/>
                  <a:gd name="connsiteX35" fmla="*/ 4876800 w 8534400"/>
                  <a:gd name="connsiteY35" fmla="*/ 2374900 h 3172460"/>
                  <a:gd name="connsiteX36" fmla="*/ 5068001 w 8534400"/>
                  <a:gd name="connsiteY36" fmla="*/ 1778000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08700 w 8534400"/>
                  <a:gd name="connsiteY43" fmla="*/ 184150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37164 w 8534400"/>
                  <a:gd name="connsiteY34" fmla="*/ 828675 h 3172460"/>
                  <a:gd name="connsiteX35" fmla="*/ 4876800 w 8534400"/>
                  <a:gd name="connsiteY35" fmla="*/ 2374900 h 3172460"/>
                  <a:gd name="connsiteX36" fmla="*/ 5068001 w 8534400"/>
                  <a:gd name="connsiteY36" fmla="*/ 1778000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08700 w 8534400"/>
                  <a:gd name="connsiteY43" fmla="*/ 184150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37164 w 8534400"/>
                  <a:gd name="connsiteY34" fmla="*/ 828675 h 3172460"/>
                  <a:gd name="connsiteX35" fmla="*/ 4915163 w 8534400"/>
                  <a:gd name="connsiteY35" fmla="*/ 2379663 h 3172460"/>
                  <a:gd name="connsiteX36" fmla="*/ 5068001 w 8534400"/>
                  <a:gd name="connsiteY36" fmla="*/ 1778000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08700 w 8534400"/>
                  <a:gd name="connsiteY43" fmla="*/ 184150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37164 w 8534400"/>
                  <a:gd name="connsiteY34" fmla="*/ 828675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08700 w 8534400"/>
                  <a:gd name="connsiteY43" fmla="*/ 184150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19727 w 8534400"/>
                  <a:gd name="connsiteY34" fmla="*/ 823913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08700 w 8534400"/>
                  <a:gd name="connsiteY43" fmla="*/ 184150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19727 w 8534400"/>
                  <a:gd name="connsiteY34" fmla="*/ 823913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42180 w 8534400"/>
                  <a:gd name="connsiteY43" fmla="*/ 128524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19727 w 8534400"/>
                  <a:gd name="connsiteY34" fmla="*/ 823913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54820 w 8534400"/>
                  <a:gd name="connsiteY42" fmla="*/ 1518920 h 3172460"/>
                  <a:gd name="connsiteX43" fmla="*/ 6142180 w 8534400"/>
                  <a:gd name="connsiteY43" fmla="*/ 128524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19727 w 8534400"/>
                  <a:gd name="connsiteY34" fmla="*/ 823913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54820 w 8534400"/>
                  <a:gd name="connsiteY42" fmla="*/ 1518920 h 3172460"/>
                  <a:gd name="connsiteX43" fmla="*/ 6197981 w 8534400"/>
                  <a:gd name="connsiteY43" fmla="*/ 122428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19727 w 8534400"/>
                  <a:gd name="connsiteY34" fmla="*/ 823913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54820 w 8534400"/>
                  <a:gd name="connsiteY42" fmla="*/ 1518920 h 3172460"/>
                  <a:gd name="connsiteX43" fmla="*/ 6197981 w 8534400"/>
                  <a:gd name="connsiteY43" fmla="*/ 1224280 h 3172460"/>
                  <a:gd name="connsiteX44" fmla="*/ 6362700 w 8534400"/>
                  <a:gd name="connsiteY44" fmla="*/ 2540000 h 3172460"/>
                  <a:gd name="connsiteX45" fmla="*/ 6540500 w 8534400"/>
                  <a:gd name="connsiteY45" fmla="*/ 2705100 h 3172460"/>
                  <a:gd name="connsiteX46" fmla="*/ 6743700 w 8534400"/>
                  <a:gd name="connsiteY46" fmla="*/ 177800 h 3172460"/>
                  <a:gd name="connsiteX47" fmla="*/ 6845300 w 8534400"/>
                  <a:gd name="connsiteY47" fmla="*/ 228600 h 3172460"/>
                  <a:gd name="connsiteX48" fmla="*/ 6934200 w 8534400"/>
                  <a:gd name="connsiteY48" fmla="*/ 850900 h 3172460"/>
                  <a:gd name="connsiteX49" fmla="*/ 7175500 w 8534400"/>
                  <a:gd name="connsiteY49" fmla="*/ 2590800 h 3172460"/>
                  <a:gd name="connsiteX50" fmla="*/ 7327900 w 8534400"/>
                  <a:gd name="connsiteY50" fmla="*/ 1511300 h 3172460"/>
                  <a:gd name="connsiteX51" fmla="*/ 7416800 w 8534400"/>
                  <a:gd name="connsiteY51" fmla="*/ 1981200 h 3172460"/>
                  <a:gd name="connsiteX52" fmla="*/ 7518400 w 8534400"/>
                  <a:gd name="connsiteY52" fmla="*/ 1587500 h 3172460"/>
                  <a:gd name="connsiteX53" fmla="*/ 7569200 w 8534400"/>
                  <a:gd name="connsiteY53" fmla="*/ 1155700 h 3172460"/>
                  <a:gd name="connsiteX54" fmla="*/ 7632700 w 8534400"/>
                  <a:gd name="connsiteY54" fmla="*/ 2095500 h 3172460"/>
                  <a:gd name="connsiteX55" fmla="*/ 7747000 w 8534400"/>
                  <a:gd name="connsiteY55" fmla="*/ 2425700 h 3172460"/>
                  <a:gd name="connsiteX56" fmla="*/ 7835900 w 8534400"/>
                  <a:gd name="connsiteY56" fmla="*/ 1866900 h 3172460"/>
                  <a:gd name="connsiteX57" fmla="*/ 7962900 w 8534400"/>
                  <a:gd name="connsiteY57" fmla="*/ 2044700 h 3172460"/>
                  <a:gd name="connsiteX58" fmla="*/ 8115300 w 8534400"/>
                  <a:gd name="connsiteY58" fmla="*/ 1155700 h 3172460"/>
                  <a:gd name="connsiteX59" fmla="*/ 8255000 w 8534400"/>
                  <a:gd name="connsiteY59" fmla="*/ 2070100 h 3172460"/>
                  <a:gd name="connsiteX60" fmla="*/ 8305800 w 8534400"/>
                  <a:gd name="connsiteY60" fmla="*/ 1943100 h 3172460"/>
                  <a:gd name="connsiteX61" fmla="*/ 8343900 w 8534400"/>
                  <a:gd name="connsiteY61" fmla="*/ 2070100 h 3172460"/>
                  <a:gd name="connsiteX62" fmla="*/ 8382000 w 8534400"/>
                  <a:gd name="connsiteY62" fmla="*/ 1930400 h 3172460"/>
                  <a:gd name="connsiteX63" fmla="*/ 8534400 w 8534400"/>
                  <a:gd name="connsiteY63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302900 w 8534400"/>
                  <a:gd name="connsiteY25" fmla="*/ 2438400 h 3172460"/>
                  <a:gd name="connsiteX26" fmla="*/ 3492500 w 8534400"/>
                  <a:gd name="connsiteY26" fmla="*/ 1803400 h 3172460"/>
                  <a:gd name="connsiteX27" fmla="*/ 3670300 w 8534400"/>
                  <a:gd name="connsiteY27" fmla="*/ 2349500 h 3172460"/>
                  <a:gd name="connsiteX28" fmla="*/ 3733800 w 8534400"/>
                  <a:gd name="connsiteY28" fmla="*/ 2146300 h 3172460"/>
                  <a:gd name="connsiteX29" fmla="*/ 3915743 w 8534400"/>
                  <a:gd name="connsiteY29" fmla="*/ 0 h 3172460"/>
                  <a:gd name="connsiteX30" fmla="*/ 4160600 w 8534400"/>
                  <a:gd name="connsiteY30" fmla="*/ 1085850 h 3172460"/>
                  <a:gd name="connsiteX31" fmla="*/ 4340000 w 8534400"/>
                  <a:gd name="connsiteY31" fmla="*/ 3172460 h 3172460"/>
                  <a:gd name="connsiteX32" fmla="*/ 4583450 w 8534400"/>
                  <a:gd name="connsiteY32" fmla="*/ 1206500 h 3172460"/>
                  <a:gd name="connsiteX33" fmla="*/ 4819727 w 8534400"/>
                  <a:gd name="connsiteY33" fmla="*/ 823913 h 3172460"/>
                  <a:gd name="connsiteX34" fmla="*/ 4915163 w 8534400"/>
                  <a:gd name="connsiteY34" fmla="*/ 2379663 h 3172460"/>
                  <a:gd name="connsiteX35" fmla="*/ 5095902 w 8534400"/>
                  <a:gd name="connsiteY35" fmla="*/ 1730375 h 3172460"/>
                  <a:gd name="connsiteX36" fmla="*/ 5364401 w 8534400"/>
                  <a:gd name="connsiteY36" fmla="*/ 1149350 h 3172460"/>
                  <a:gd name="connsiteX37" fmla="*/ 5486400 w 8534400"/>
                  <a:gd name="connsiteY37" fmla="*/ 2400300 h 3172460"/>
                  <a:gd name="connsiteX38" fmla="*/ 5562600 w 8534400"/>
                  <a:gd name="connsiteY38" fmla="*/ 2133600 h 3172460"/>
                  <a:gd name="connsiteX39" fmla="*/ 5816600 w 8534400"/>
                  <a:gd name="connsiteY39" fmla="*/ 1574800 h 3172460"/>
                  <a:gd name="connsiteX40" fmla="*/ 5969000 w 8534400"/>
                  <a:gd name="connsiteY40" fmla="*/ 2070100 h 3172460"/>
                  <a:gd name="connsiteX41" fmla="*/ 6054820 w 8534400"/>
                  <a:gd name="connsiteY41" fmla="*/ 1518920 h 3172460"/>
                  <a:gd name="connsiteX42" fmla="*/ 6197981 w 8534400"/>
                  <a:gd name="connsiteY42" fmla="*/ 1224280 h 3172460"/>
                  <a:gd name="connsiteX43" fmla="*/ 6362700 w 8534400"/>
                  <a:gd name="connsiteY43" fmla="*/ 2540000 h 3172460"/>
                  <a:gd name="connsiteX44" fmla="*/ 6540500 w 8534400"/>
                  <a:gd name="connsiteY44" fmla="*/ 2705100 h 3172460"/>
                  <a:gd name="connsiteX45" fmla="*/ 6743700 w 8534400"/>
                  <a:gd name="connsiteY45" fmla="*/ 177800 h 3172460"/>
                  <a:gd name="connsiteX46" fmla="*/ 6845300 w 8534400"/>
                  <a:gd name="connsiteY46" fmla="*/ 228600 h 3172460"/>
                  <a:gd name="connsiteX47" fmla="*/ 6934200 w 8534400"/>
                  <a:gd name="connsiteY47" fmla="*/ 850900 h 3172460"/>
                  <a:gd name="connsiteX48" fmla="*/ 7175500 w 8534400"/>
                  <a:gd name="connsiteY48" fmla="*/ 2590800 h 3172460"/>
                  <a:gd name="connsiteX49" fmla="*/ 7327900 w 8534400"/>
                  <a:gd name="connsiteY49" fmla="*/ 1511300 h 3172460"/>
                  <a:gd name="connsiteX50" fmla="*/ 7416800 w 8534400"/>
                  <a:gd name="connsiteY50" fmla="*/ 1981200 h 3172460"/>
                  <a:gd name="connsiteX51" fmla="*/ 7518400 w 8534400"/>
                  <a:gd name="connsiteY51" fmla="*/ 1587500 h 3172460"/>
                  <a:gd name="connsiteX52" fmla="*/ 7569200 w 8534400"/>
                  <a:gd name="connsiteY52" fmla="*/ 1155700 h 3172460"/>
                  <a:gd name="connsiteX53" fmla="*/ 7632700 w 8534400"/>
                  <a:gd name="connsiteY53" fmla="*/ 2095500 h 3172460"/>
                  <a:gd name="connsiteX54" fmla="*/ 7747000 w 8534400"/>
                  <a:gd name="connsiteY54" fmla="*/ 2425700 h 3172460"/>
                  <a:gd name="connsiteX55" fmla="*/ 7835900 w 8534400"/>
                  <a:gd name="connsiteY55" fmla="*/ 1866900 h 3172460"/>
                  <a:gd name="connsiteX56" fmla="*/ 7962900 w 8534400"/>
                  <a:gd name="connsiteY56" fmla="*/ 2044700 h 3172460"/>
                  <a:gd name="connsiteX57" fmla="*/ 8115300 w 8534400"/>
                  <a:gd name="connsiteY57" fmla="*/ 1155700 h 3172460"/>
                  <a:gd name="connsiteX58" fmla="*/ 8255000 w 8534400"/>
                  <a:gd name="connsiteY58" fmla="*/ 2070100 h 3172460"/>
                  <a:gd name="connsiteX59" fmla="*/ 8305800 w 8534400"/>
                  <a:gd name="connsiteY59" fmla="*/ 1943100 h 3172460"/>
                  <a:gd name="connsiteX60" fmla="*/ 8343900 w 8534400"/>
                  <a:gd name="connsiteY60" fmla="*/ 2070100 h 3172460"/>
                  <a:gd name="connsiteX61" fmla="*/ 8382000 w 8534400"/>
                  <a:gd name="connsiteY61" fmla="*/ 1930400 h 3172460"/>
                  <a:gd name="connsiteX62" fmla="*/ 8534400 w 8534400"/>
                  <a:gd name="connsiteY62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33484 w 8534400"/>
                  <a:gd name="connsiteY22" fmla="*/ 2360168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302900 w 8534400"/>
                  <a:gd name="connsiteY25" fmla="*/ 2438400 h 3172460"/>
                  <a:gd name="connsiteX26" fmla="*/ 3492500 w 8534400"/>
                  <a:gd name="connsiteY26" fmla="*/ 1803400 h 3172460"/>
                  <a:gd name="connsiteX27" fmla="*/ 3670300 w 8534400"/>
                  <a:gd name="connsiteY27" fmla="*/ 2349500 h 3172460"/>
                  <a:gd name="connsiteX28" fmla="*/ 3733800 w 8534400"/>
                  <a:gd name="connsiteY28" fmla="*/ 2146300 h 3172460"/>
                  <a:gd name="connsiteX29" fmla="*/ 3915743 w 8534400"/>
                  <a:gd name="connsiteY29" fmla="*/ 0 h 3172460"/>
                  <a:gd name="connsiteX30" fmla="*/ 4160600 w 8534400"/>
                  <a:gd name="connsiteY30" fmla="*/ 1085850 h 3172460"/>
                  <a:gd name="connsiteX31" fmla="*/ 4340000 w 8534400"/>
                  <a:gd name="connsiteY31" fmla="*/ 3172460 h 3172460"/>
                  <a:gd name="connsiteX32" fmla="*/ 4583450 w 8534400"/>
                  <a:gd name="connsiteY32" fmla="*/ 1206500 h 3172460"/>
                  <a:gd name="connsiteX33" fmla="*/ 4819727 w 8534400"/>
                  <a:gd name="connsiteY33" fmla="*/ 823913 h 3172460"/>
                  <a:gd name="connsiteX34" fmla="*/ 4915163 w 8534400"/>
                  <a:gd name="connsiteY34" fmla="*/ 2379663 h 3172460"/>
                  <a:gd name="connsiteX35" fmla="*/ 5095902 w 8534400"/>
                  <a:gd name="connsiteY35" fmla="*/ 1730375 h 3172460"/>
                  <a:gd name="connsiteX36" fmla="*/ 5364401 w 8534400"/>
                  <a:gd name="connsiteY36" fmla="*/ 1149350 h 3172460"/>
                  <a:gd name="connsiteX37" fmla="*/ 5486400 w 8534400"/>
                  <a:gd name="connsiteY37" fmla="*/ 2400300 h 3172460"/>
                  <a:gd name="connsiteX38" fmla="*/ 5562600 w 8534400"/>
                  <a:gd name="connsiteY38" fmla="*/ 2133600 h 3172460"/>
                  <a:gd name="connsiteX39" fmla="*/ 5816600 w 8534400"/>
                  <a:gd name="connsiteY39" fmla="*/ 1574800 h 3172460"/>
                  <a:gd name="connsiteX40" fmla="*/ 5969000 w 8534400"/>
                  <a:gd name="connsiteY40" fmla="*/ 2070100 h 3172460"/>
                  <a:gd name="connsiteX41" fmla="*/ 6054820 w 8534400"/>
                  <a:gd name="connsiteY41" fmla="*/ 1518920 h 3172460"/>
                  <a:gd name="connsiteX42" fmla="*/ 6197981 w 8534400"/>
                  <a:gd name="connsiteY42" fmla="*/ 1224280 h 3172460"/>
                  <a:gd name="connsiteX43" fmla="*/ 6362700 w 8534400"/>
                  <a:gd name="connsiteY43" fmla="*/ 2540000 h 3172460"/>
                  <a:gd name="connsiteX44" fmla="*/ 6540500 w 8534400"/>
                  <a:gd name="connsiteY44" fmla="*/ 2705100 h 3172460"/>
                  <a:gd name="connsiteX45" fmla="*/ 6743700 w 8534400"/>
                  <a:gd name="connsiteY45" fmla="*/ 177800 h 3172460"/>
                  <a:gd name="connsiteX46" fmla="*/ 6845300 w 8534400"/>
                  <a:gd name="connsiteY46" fmla="*/ 228600 h 3172460"/>
                  <a:gd name="connsiteX47" fmla="*/ 6934200 w 8534400"/>
                  <a:gd name="connsiteY47" fmla="*/ 850900 h 3172460"/>
                  <a:gd name="connsiteX48" fmla="*/ 7175500 w 8534400"/>
                  <a:gd name="connsiteY48" fmla="*/ 2590800 h 3172460"/>
                  <a:gd name="connsiteX49" fmla="*/ 7327900 w 8534400"/>
                  <a:gd name="connsiteY49" fmla="*/ 1511300 h 3172460"/>
                  <a:gd name="connsiteX50" fmla="*/ 7416800 w 8534400"/>
                  <a:gd name="connsiteY50" fmla="*/ 1981200 h 3172460"/>
                  <a:gd name="connsiteX51" fmla="*/ 7518400 w 8534400"/>
                  <a:gd name="connsiteY51" fmla="*/ 1587500 h 3172460"/>
                  <a:gd name="connsiteX52" fmla="*/ 7569200 w 8534400"/>
                  <a:gd name="connsiteY52" fmla="*/ 1155700 h 3172460"/>
                  <a:gd name="connsiteX53" fmla="*/ 7632700 w 8534400"/>
                  <a:gd name="connsiteY53" fmla="*/ 2095500 h 3172460"/>
                  <a:gd name="connsiteX54" fmla="*/ 7747000 w 8534400"/>
                  <a:gd name="connsiteY54" fmla="*/ 2425700 h 3172460"/>
                  <a:gd name="connsiteX55" fmla="*/ 7835900 w 8534400"/>
                  <a:gd name="connsiteY55" fmla="*/ 1866900 h 3172460"/>
                  <a:gd name="connsiteX56" fmla="*/ 7962900 w 8534400"/>
                  <a:gd name="connsiteY56" fmla="*/ 2044700 h 3172460"/>
                  <a:gd name="connsiteX57" fmla="*/ 8115300 w 8534400"/>
                  <a:gd name="connsiteY57" fmla="*/ 1155700 h 3172460"/>
                  <a:gd name="connsiteX58" fmla="*/ 8255000 w 8534400"/>
                  <a:gd name="connsiteY58" fmla="*/ 2070100 h 3172460"/>
                  <a:gd name="connsiteX59" fmla="*/ 8305800 w 8534400"/>
                  <a:gd name="connsiteY59" fmla="*/ 1943100 h 3172460"/>
                  <a:gd name="connsiteX60" fmla="*/ 8343900 w 8534400"/>
                  <a:gd name="connsiteY60" fmla="*/ 2070100 h 3172460"/>
                  <a:gd name="connsiteX61" fmla="*/ 8382000 w 8534400"/>
                  <a:gd name="connsiteY61" fmla="*/ 1930400 h 3172460"/>
                  <a:gd name="connsiteX62" fmla="*/ 8534400 w 8534400"/>
                  <a:gd name="connsiteY62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753132 w 8534400"/>
                  <a:gd name="connsiteY22" fmla="*/ 2323592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302900 w 8534400"/>
                  <a:gd name="connsiteY25" fmla="*/ 2438400 h 3172460"/>
                  <a:gd name="connsiteX26" fmla="*/ 3492500 w 8534400"/>
                  <a:gd name="connsiteY26" fmla="*/ 1803400 h 3172460"/>
                  <a:gd name="connsiteX27" fmla="*/ 3670300 w 8534400"/>
                  <a:gd name="connsiteY27" fmla="*/ 2349500 h 3172460"/>
                  <a:gd name="connsiteX28" fmla="*/ 3733800 w 8534400"/>
                  <a:gd name="connsiteY28" fmla="*/ 2146300 h 3172460"/>
                  <a:gd name="connsiteX29" fmla="*/ 3915743 w 8534400"/>
                  <a:gd name="connsiteY29" fmla="*/ 0 h 3172460"/>
                  <a:gd name="connsiteX30" fmla="*/ 4160600 w 8534400"/>
                  <a:gd name="connsiteY30" fmla="*/ 1085850 h 3172460"/>
                  <a:gd name="connsiteX31" fmla="*/ 4340000 w 8534400"/>
                  <a:gd name="connsiteY31" fmla="*/ 3172460 h 3172460"/>
                  <a:gd name="connsiteX32" fmla="*/ 4583450 w 8534400"/>
                  <a:gd name="connsiteY32" fmla="*/ 1206500 h 3172460"/>
                  <a:gd name="connsiteX33" fmla="*/ 4819727 w 8534400"/>
                  <a:gd name="connsiteY33" fmla="*/ 823913 h 3172460"/>
                  <a:gd name="connsiteX34" fmla="*/ 4915163 w 8534400"/>
                  <a:gd name="connsiteY34" fmla="*/ 2379663 h 3172460"/>
                  <a:gd name="connsiteX35" fmla="*/ 5095902 w 8534400"/>
                  <a:gd name="connsiteY35" fmla="*/ 1730375 h 3172460"/>
                  <a:gd name="connsiteX36" fmla="*/ 5364401 w 8534400"/>
                  <a:gd name="connsiteY36" fmla="*/ 1149350 h 3172460"/>
                  <a:gd name="connsiteX37" fmla="*/ 5486400 w 8534400"/>
                  <a:gd name="connsiteY37" fmla="*/ 2400300 h 3172460"/>
                  <a:gd name="connsiteX38" fmla="*/ 5562600 w 8534400"/>
                  <a:gd name="connsiteY38" fmla="*/ 2133600 h 3172460"/>
                  <a:gd name="connsiteX39" fmla="*/ 5816600 w 8534400"/>
                  <a:gd name="connsiteY39" fmla="*/ 1574800 h 3172460"/>
                  <a:gd name="connsiteX40" fmla="*/ 5969000 w 8534400"/>
                  <a:gd name="connsiteY40" fmla="*/ 2070100 h 3172460"/>
                  <a:gd name="connsiteX41" fmla="*/ 6054820 w 8534400"/>
                  <a:gd name="connsiteY41" fmla="*/ 1518920 h 3172460"/>
                  <a:gd name="connsiteX42" fmla="*/ 6197981 w 8534400"/>
                  <a:gd name="connsiteY42" fmla="*/ 1224280 h 3172460"/>
                  <a:gd name="connsiteX43" fmla="*/ 6362700 w 8534400"/>
                  <a:gd name="connsiteY43" fmla="*/ 2540000 h 3172460"/>
                  <a:gd name="connsiteX44" fmla="*/ 6540500 w 8534400"/>
                  <a:gd name="connsiteY44" fmla="*/ 2705100 h 3172460"/>
                  <a:gd name="connsiteX45" fmla="*/ 6743700 w 8534400"/>
                  <a:gd name="connsiteY45" fmla="*/ 177800 h 3172460"/>
                  <a:gd name="connsiteX46" fmla="*/ 6845300 w 8534400"/>
                  <a:gd name="connsiteY46" fmla="*/ 228600 h 3172460"/>
                  <a:gd name="connsiteX47" fmla="*/ 6934200 w 8534400"/>
                  <a:gd name="connsiteY47" fmla="*/ 850900 h 3172460"/>
                  <a:gd name="connsiteX48" fmla="*/ 7175500 w 8534400"/>
                  <a:gd name="connsiteY48" fmla="*/ 2590800 h 3172460"/>
                  <a:gd name="connsiteX49" fmla="*/ 7327900 w 8534400"/>
                  <a:gd name="connsiteY49" fmla="*/ 1511300 h 3172460"/>
                  <a:gd name="connsiteX50" fmla="*/ 7416800 w 8534400"/>
                  <a:gd name="connsiteY50" fmla="*/ 1981200 h 3172460"/>
                  <a:gd name="connsiteX51" fmla="*/ 7518400 w 8534400"/>
                  <a:gd name="connsiteY51" fmla="*/ 1587500 h 3172460"/>
                  <a:gd name="connsiteX52" fmla="*/ 7569200 w 8534400"/>
                  <a:gd name="connsiteY52" fmla="*/ 1155700 h 3172460"/>
                  <a:gd name="connsiteX53" fmla="*/ 7632700 w 8534400"/>
                  <a:gd name="connsiteY53" fmla="*/ 2095500 h 3172460"/>
                  <a:gd name="connsiteX54" fmla="*/ 7747000 w 8534400"/>
                  <a:gd name="connsiteY54" fmla="*/ 2425700 h 3172460"/>
                  <a:gd name="connsiteX55" fmla="*/ 7835900 w 8534400"/>
                  <a:gd name="connsiteY55" fmla="*/ 1866900 h 3172460"/>
                  <a:gd name="connsiteX56" fmla="*/ 7962900 w 8534400"/>
                  <a:gd name="connsiteY56" fmla="*/ 2044700 h 3172460"/>
                  <a:gd name="connsiteX57" fmla="*/ 8115300 w 8534400"/>
                  <a:gd name="connsiteY57" fmla="*/ 1155700 h 3172460"/>
                  <a:gd name="connsiteX58" fmla="*/ 8255000 w 8534400"/>
                  <a:gd name="connsiteY58" fmla="*/ 2070100 h 3172460"/>
                  <a:gd name="connsiteX59" fmla="*/ 8305800 w 8534400"/>
                  <a:gd name="connsiteY59" fmla="*/ 1943100 h 3172460"/>
                  <a:gd name="connsiteX60" fmla="*/ 8343900 w 8534400"/>
                  <a:gd name="connsiteY60" fmla="*/ 2070100 h 3172460"/>
                  <a:gd name="connsiteX61" fmla="*/ 8382000 w 8534400"/>
                  <a:gd name="connsiteY61" fmla="*/ 1930400 h 3172460"/>
                  <a:gd name="connsiteX62" fmla="*/ 8534400 w 8534400"/>
                  <a:gd name="connsiteY62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753132 w 8534400"/>
                  <a:gd name="connsiteY22" fmla="*/ 2323592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492500 w 8534400"/>
                  <a:gd name="connsiteY25" fmla="*/ 1803400 h 3172460"/>
                  <a:gd name="connsiteX26" fmla="*/ 3670300 w 8534400"/>
                  <a:gd name="connsiteY26" fmla="*/ 2349500 h 3172460"/>
                  <a:gd name="connsiteX27" fmla="*/ 3733800 w 8534400"/>
                  <a:gd name="connsiteY27" fmla="*/ 2146300 h 3172460"/>
                  <a:gd name="connsiteX28" fmla="*/ 3915743 w 8534400"/>
                  <a:gd name="connsiteY28" fmla="*/ 0 h 3172460"/>
                  <a:gd name="connsiteX29" fmla="*/ 4160600 w 8534400"/>
                  <a:gd name="connsiteY29" fmla="*/ 1085850 h 3172460"/>
                  <a:gd name="connsiteX30" fmla="*/ 4340000 w 8534400"/>
                  <a:gd name="connsiteY30" fmla="*/ 3172460 h 3172460"/>
                  <a:gd name="connsiteX31" fmla="*/ 4583450 w 8534400"/>
                  <a:gd name="connsiteY31" fmla="*/ 1206500 h 3172460"/>
                  <a:gd name="connsiteX32" fmla="*/ 4819727 w 8534400"/>
                  <a:gd name="connsiteY32" fmla="*/ 823913 h 3172460"/>
                  <a:gd name="connsiteX33" fmla="*/ 4915163 w 8534400"/>
                  <a:gd name="connsiteY33" fmla="*/ 2379663 h 3172460"/>
                  <a:gd name="connsiteX34" fmla="*/ 5095902 w 8534400"/>
                  <a:gd name="connsiteY34" fmla="*/ 1730375 h 3172460"/>
                  <a:gd name="connsiteX35" fmla="*/ 5364401 w 8534400"/>
                  <a:gd name="connsiteY35" fmla="*/ 1149350 h 3172460"/>
                  <a:gd name="connsiteX36" fmla="*/ 5486400 w 8534400"/>
                  <a:gd name="connsiteY36" fmla="*/ 2400300 h 3172460"/>
                  <a:gd name="connsiteX37" fmla="*/ 5562600 w 8534400"/>
                  <a:gd name="connsiteY37" fmla="*/ 2133600 h 3172460"/>
                  <a:gd name="connsiteX38" fmla="*/ 5816600 w 8534400"/>
                  <a:gd name="connsiteY38" fmla="*/ 1574800 h 3172460"/>
                  <a:gd name="connsiteX39" fmla="*/ 5969000 w 8534400"/>
                  <a:gd name="connsiteY39" fmla="*/ 2070100 h 3172460"/>
                  <a:gd name="connsiteX40" fmla="*/ 6054820 w 8534400"/>
                  <a:gd name="connsiteY40" fmla="*/ 1518920 h 3172460"/>
                  <a:gd name="connsiteX41" fmla="*/ 6197981 w 8534400"/>
                  <a:gd name="connsiteY41" fmla="*/ 1224280 h 3172460"/>
                  <a:gd name="connsiteX42" fmla="*/ 6362700 w 8534400"/>
                  <a:gd name="connsiteY42" fmla="*/ 2540000 h 3172460"/>
                  <a:gd name="connsiteX43" fmla="*/ 6540500 w 8534400"/>
                  <a:gd name="connsiteY43" fmla="*/ 2705100 h 3172460"/>
                  <a:gd name="connsiteX44" fmla="*/ 6743700 w 8534400"/>
                  <a:gd name="connsiteY44" fmla="*/ 177800 h 3172460"/>
                  <a:gd name="connsiteX45" fmla="*/ 6845300 w 8534400"/>
                  <a:gd name="connsiteY45" fmla="*/ 228600 h 3172460"/>
                  <a:gd name="connsiteX46" fmla="*/ 6934200 w 8534400"/>
                  <a:gd name="connsiteY46" fmla="*/ 850900 h 3172460"/>
                  <a:gd name="connsiteX47" fmla="*/ 7175500 w 8534400"/>
                  <a:gd name="connsiteY47" fmla="*/ 2590800 h 3172460"/>
                  <a:gd name="connsiteX48" fmla="*/ 7327900 w 8534400"/>
                  <a:gd name="connsiteY48" fmla="*/ 1511300 h 3172460"/>
                  <a:gd name="connsiteX49" fmla="*/ 7416800 w 8534400"/>
                  <a:gd name="connsiteY49" fmla="*/ 1981200 h 3172460"/>
                  <a:gd name="connsiteX50" fmla="*/ 7518400 w 8534400"/>
                  <a:gd name="connsiteY50" fmla="*/ 1587500 h 3172460"/>
                  <a:gd name="connsiteX51" fmla="*/ 7569200 w 8534400"/>
                  <a:gd name="connsiteY51" fmla="*/ 1155700 h 3172460"/>
                  <a:gd name="connsiteX52" fmla="*/ 7632700 w 8534400"/>
                  <a:gd name="connsiteY52" fmla="*/ 2095500 h 3172460"/>
                  <a:gd name="connsiteX53" fmla="*/ 7747000 w 8534400"/>
                  <a:gd name="connsiteY53" fmla="*/ 2425700 h 3172460"/>
                  <a:gd name="connsiteX54" fmla="*/ 7835900 w 8534400"/>
                  <a:gd name="connsiteY54" fmla="*/ 1866900 h 3172460"/>
                  <a:gd name="connsiteX55" fmla="*/ 7962900 w 8534400"/>
                  <a:gd name="connsiteY55" fmla="*/ 2044700 h 3172460"/>
                  <a:gd name="connsiteX56" fmla="*/ 8115300 w 8534400"/>
                  <a:gd name="connsiteY56" fmla="*/ 1155700 h 3172460"/>
                  <a:gd name="connsiteX57" fmla="*/ 8255000 w 8534400"/>
                  <a:gd name="connsiteY57" fmla="*/ 2070100 h 3172460"/>
                  <a:gd name="connsiteX58" fmla="*/ 8305800 w 8534400"/>
                  <a:gd name="connsiteY58" fmla="*/ 1943100 h 3172460"/>
                  <a:gd name="connsiteX59" fmla="*/ 8343900 w 8534400"/>
                  <a:gd name="connsiteY59" fmla="*/ 2070100 h 3172460"/>
                  <a:gd name="connsiteX60" fmla="*/ 8382000 w 8534400"/>
                  <a:gd name="connsiteY60" fmla="*/ 1930400 h 3172460"/>
                  <a:gd name="connsiteX61" fmla="*/ 8534400 w 8534400"/>
                  <a:gd name="connsiteY61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753132 w 8534400"/>
                  <a:gd name="connsiteY22" fmla="*/ 2323592 h 3172460"/>
                  <a:gd name="connsiteX23" fmla="*/ 2984500 w 8534400"/>
                  <a:gd name="connsiteY23" fmla="*/ 1955800 h 3172460"/>
                  <a:gd name="connsiteX24" fmla="*/ 3161297 w 8534400"/>
                  <a:gd name="connsiteY24" fmla="*/ 2488692 h 3172460"/>
                  <a:gd name="connsiteX25" fmla="*/ 3492500 w 8534400"/>
                  <a:gd name="connsiteY25" fmla="*/ 1803400 h 3172460"/>
                  <a:gd name="connsiteX26" fmla="*/ 3670300 w 8534400"/>
                  <a:gd name="connsiteY26" fmla="*/ 2349500 h 3172460"/>
                  <a:gd name="connsiteX27" fmla="*/ 3733800 w 8534400"/>
                  <a:gd name="connsiteY27" fmla="*/ 2146300 h 3172460"/>
                  <a:gd name="connsiteX28" fmla="*/ 3915743 w 8534400"/>
                  <a:gd name="connsiteY28" fmla="*/ 0 h 3172460"/>
                  <a:gd name="connsiteX29" fmla="*/ 4160600 w 8534400"/>
                  <a:gd name="connsiteY29" fmla="*/ 1085850 h 3172460"/>
                  <a:gd name="connsiteX30" fmla="*/ 4340000 w 8534400"/>
                  <a:gd name="connsiteY30" fmla="*/ 3172460 h 3172460"/>
                  <a:gd name="connsiteX31" fmla="*/ 4583450 w 8534400"/>
                  <a:gd name="connsiteY31" fmla="*/ 1206500 h 3172460"/>
                  <a:gd name="connsiteX32" fmla="*/ 4819727 w 8534400"/>
                  <a:gd name="connsiteY32" fmla="*/ 823913 h 3172460"/>
                  <a:gd name="connsiteX33" fmla="*/ 4915163 w 8534400"/>
                  <a:gd name="connsiteY33" fmla="*/ 2379663 h 3172460"/>
                  <a:gd name="connsiteX34" fmla="*/ 5095902 w 8534400"/>
                  <a:gd name="connsiteY34" fmla="*/ 1730375 h 3172460"/>
                  <a:gd name="connsiteX35" fmla="*/ 5364401 w 8534400"/>
                  <a:gd name="connsiteY35" fmla="*/ 1149350 h 3172460"/>
                  <a:gd name="connsiteX36" fmla="*/ 5486400 w 8534400"/>
                  <a:gd name="connsiteY36" fmla="*/ 2400300 h 3172460"/>
                  <a:gd name="connsiteX37" fmla="*/ 5562600 w 8534400"/>
                  <a:gd name="connsiteY37" fmla="*/ 2133600 h 3172460"/>
                  <a:gd name="connsiteX38" fmla="*/ 5816600 w 8534400"/>
                  <a:gd name="connsiteY38" fmla="*/ 1574800 h 3172460"/>
                  <a:gd name="connsiteX39" fmla="*/ 5969000 w 8534400"/>
                  <a:gd name="connsiteY39" fmla="*/ 2070100 h 3172460"/>
                  <a:gd name="connsiteX40" fmla="*/ 6054820 w 8534400"/>
                  <a:gd name="connsiteY40" fmla="*/ 1518920 h 3172460"/>
                  <a:gd name="connsiteX41" fmla="*/ 6197981 w 8534400"/>
                  <a:gd name="connsiteY41" fmla="*/ 1224280 h 3172460"/>
                  <a:gd name="connsiteX42" fmla="*/ 6362700 w 8534400"/>
                  <a:gd name="connsiteY42" fmla="*/ 2540000 h 3172460"/>
                  <a:gd name="connsiteX43" fmla="*/ 6540500 w 8534400"/>
                  <a:gd name="connsiteY43" fmla="*/ 2705100 h 3172460"/>
                  <a:gd name="connsiteX44" fmla="*/ 6743700 w 8534400"/>
                  <a:gd name="connsiteY44" fmla="*/ 177800 h 3172460"/>
                  <a:gd name="connsiteX45" fmla="*/ 6845300 w 8534400"/>
                  <a:gd name="connsiteY45" fmla="*/ 228600 h 3172460"/>
                  <a:gd name="connsiteX46" fmla="*/ 6934200 w 8534400"/>
                  <a:gd name="connsiteY46" fmla="*/ 850900 h 3172460"/>
                  <a:gd name="connsiteX47" fmla="*/ 7175500 w 8534400"/>
                  <a:gd name="connsiteY47" fmla="*/ 2590800 h 3172460"/>
                  <a:gd name="connsiteX48" fmla="*/ 7327900 w 8534400"/>
                  <a:gd name="connsiteY48" fmla="*/ 1511300 h 3172460"/>
                  <a:gd name="connsiteX49" fmla="*/ 7416800 w 8534400"/>
                  <a:gd name="connsiteY49" fmla="*/ 1981200 h 3172460"/>
                  <a:gd name="connsiteX50" fmla="*/ 7518400 w 8534400"/>
                  <a:gd name="connsiteY50" fmla="*/ 1587500 h 3172460"/>
                  <a:gd name="connsiteX51" fmla="*/ 7569200 w 8534400"/>
                  <a:gd name="connsiteY51" fmla="*/ 1155700 h 3172460"/>
                  <a:gd name="connsiteX52" fmla="*/ 7632700 w 8534400"/>
                  <a:gd name="connsiteY52" fmla="*/ 2095500 h 3172460"/>
                  <a:gd name="connsiteX53" fmla="*/ 7747000 w 8534400"/>
                  <a:gd name="connsiteY53" fmla="*/ 2425700 h 3172460"/>
                  <a:gd name="connsiteX54" fmla="*/ 7835900 w 8534400"/>
                  <a:gd name="connsiteY54" fmla="*/ 1866900 h 3172460"/>
                  <a:gd name="connsiteX55" fmla="*/ 7962900 w 8534400"/>
                  <a:gd name="connsiteY55" fmla="*/ 2044700 h 3172460"/>
                  <a:gd name="connsiteX56" fmla="*/ 8115300 w 8534400"/>
                  <a:gd name="connsiteY56" fmla="*/ 1155700 h 3172460"/>
                  <a:gd name="connsiteX57" fmla="*/ 8255000 w 8534400"/>
                  <a:gd name="connsiteY57" fmla="*/ 2070100 h 3172460"/>
                  <a:gd name="connsiteX58" fmla="*/ 8305800 w 8534400"/>
                  <a:gd name="connsiteY58" fmla="*/ 1943100 h 3172460"/>
                  <a:gd name="connsiteX59" fmla="*/ 8343900 w 8534400"/>
                  <a:gd name="connsiteY59" fmla="*/ 2070100 h 3172460"/>
                  <a:gd name="connsiteX60" fmla="*/ 8382000 w 8534400"/>
                  <a:gd name="connsiteY60" fmla="*/ 1930400 h 3172460"/>
                  <a:gd name="connsiteX61" fmla="*/ 8534400 w 8534400"/>
                  <a:gd name="connsiteY61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753132 w 8534400"/>
                  <a:gd name="connsiteY22" fmla="*/ 2323592 h 3172460"/>
                  <a:gd name="connsiteX23" fmla="*/ 3029141 w 8534400"/>
                  <a:gd name="connsiteY23" fmla="*/ 1858264 h 3172460"/>
                  <a:gd name="connsiteX24" fmla="*/ 3161297 w 8534400"/>
                  <a:gd name="connsiteY24" fmla="*/ 2488692 h 3172460"/>
                  <a:gd name="connsiteX25" fmla="*/ 3492500 w 8534400"/>
                  <a:gd name="connsiteY25" fmla="*/ 1803400 h 3172460"/>
                  <a:gd name="connsiteX26" fmla="*/ 3670300 w 8534400"/>
                  <a:gd name="connsiteY26" fmla="*/ 2349500 h 3172460"/>
                  <a:gd name="connsiteX27" fmla="*/ 3733800 w 8534400"/>
                  <a:gd name="connsiteY27" fmla="*/ 2146300 h 3172460"/>
                  <a:gd name="connsiteX28" fmla="*/ 3915743 w 8534400"/>
                  <a:gd name="connsiteY28" fmla="*/ 0 h 3172460"/>
                  <a:gd name="connsiteX29" fmla="*/ 4160600 w 8534400"/>
                  <a:gd name="connsiteY29" fmla="*/ 1085850 h 3172460"/>
                  <a:gd name="connsiteX30" fmla="*/ 4340000 w 8534400"/>
                  <a:gd name="connsiteY30" fmla="*/ 3172460 h 3172460"/>
                  <a:gd name="connsiteX31" fmla="*/ 4583450 w 8534400"/>
                  <a:gd name="connsiteY31" fmla="*/ 1206500 h 3172460"/>
                  <a:gd name="connsiteX32" fmla="*/ 4819727 w 8534400"/>
                  <a:gd name="connsiteY32" fmla="*/ 823913 h 3172460"/>
                  <a:gd name="connsiteX33" fmla="*/ 4915163 w 8534400"/>
                  <a:gd name="connsiteY33" fmla="*/ 2379663 h 3172460"/>
                  <a:gd name="connsiteX34" fmla="*/ 5095902 w 8534400"/>
                  <a:gd name="connsiteY34" fmla="*/ 1730375 h 3172460"/>
                  <a:gd name="connsiteX35" fmla="*/ 5364401 w 8534400"/>
                  <a:gd name="connsiteY35" fmla="*/ 1149350 h 3172460"/>
                  <a:gd name="connsiteX36" fmla="*/ 5486400 w 8534400"/>
                  <a:gd name="connsiteY36" fmla="*/ 2400300 h 3172460"/>
                  <a:gd name="connsiteX37" fmla="*/ 5562600 w 8534400"/>
                  <a:gd name="connsiteY37" fmla="*/ 2133600 h 3172460"/>
                  <a:gd name="connsiteX38" fmla="*/ 5816600 w 8534400"/>
                  <a:gd name="connsiteY38" fmla="*/ 1574800 h 3172460"/>
                  <a:gd name="connsiteX39" fmla="*/ 5969000 w 8534400"/>
                  <a:gd name="connsiteY39" fmla="*/ 2070100 h 3172460"/>
                  <a:gd name="connsiteX40" fmla="*/ 6054820 w 8534400"/>
                  <a:gd name="connsiteY40" fmla="*/ 1518920 h 3172460"/>
                  <a:gd name="connsiteX41" fmla="*/ 6197981 w 8534400"/>
                  <a:gd name="connsiteY41" fmla="*/ 1224280 h 3172460"/>
                  <a:gd name="connsiteX42" fmla="*/ 6362700 w 8534400"/>
                  <a:gd name="connsiteY42" fmla="*/ 2540000 h 3172460"/>
                  <a:gd name="connsiteX43" fmla="*/ 6540500 w 8534400"/>
                  <a:gd name="connsiteY43" fmla="*/ 2705100 h 3172460"/>
                  <a:gd name="connsiteX44" fmla="*/ 6743700 w 8534400"/>
                  <a:gd name="connsiteY44" fmla="*/ 177800 h 3172460"/>
                  <a:gd name="connsiteX45" fmla="*/ 6845300 w 8534400"/>
                  <a:gd name="connsiteY45" fmla="*/ 228600 h 3172460"/>
                  <a:gd name="connsiteX46" fmla="*/ 6934200 w 8534400"/>
                  <a:gd name="connsiteY46" fmla="*/ 850900 h 3172460"/>
                  <a:gd name="connsiteX47" fmla="*/ 7175500 w 8534400"/>
                  <a:gd name="connsiteY47" fmla="*/ 2590800 h 3172460"/>
                  <a:gd name="connsiteX48" fmla="*/ 7327900 w 8534400"/>
                  <a:gd name="connsiteY48" fmla="*/ 1511300 h 3172460"/>
                  <a:gd name="connsiteX49" fmla="*/ 7416800 w 8534400"/>
                  <a:gd name="connsiteY49" fmla="*/ 1981200 h 3172460"/>
                  <a:gd name="connsiteX50" fmla="*/ 7518400 w 8534400"/>
                  <a:gd name="connsiteY50" fmla="*/ 1587500 h 3172460"/>
                  <a:gd name="connsiteX51" fmla="*/ 7569200 w 8534400"/>
                  <a:gd name="connsiteY51" fmla="*/ 1155700 h 3172460"/>
                  <a:gd name="connsiteX52" fmla="*/ 7632700 w 8534400"/>
                  <a:gd name="connsiteY52" fmla="*/ 2095500 h 3172460"/>
                  <a:gd name="connsiteX53" fmla="*/ 7747000 w 8534400"/>
                  <a:gd name="connsiteY53" fmla="*/ 2425700 h 3172460"/>
                  <a:gd name="connsiteX54" fmla="*/ 7835900 w 8534400"/>
                  <a:gd name="connsiteY54" fmla="*/ 1866900 h 3172460"/>
                  <a:gd name="connsiteX55" fmla="*/ 7962900 w 8534400"/>
                  <a:gd name="connsiteY55" fmla="*/ 2044700 h 3172460"/>
                  <a:gd name="connsiteX56" fmla="*/ 8115300 w 8534400"/>
                  <a:gd name="connsiteY56" fmla="*/ 1155700 h 3172460"/>
                  <a:gd name="connsiteX57" fmla="*/ 8255000 w 8534400"/>
                  <a:gd name="connsiteY57" fmla="*/ 2070100 h 3172460"/>
                  <a:gd name="connsiteX58" fmla="*/ 8305800 w 8534400"/>
                  <a:gd name="connsiteY58" fmla="*/ 1943100 h 3172460"/>
                  <a:gd name="connsiteX59" fmla="*/ 8343900 w 8534400"/>
                  <a:gd name="connsiteY59" fmla="*/ 2070100 h 3172460"/>
                  <a:gd name="connsiteX60" fmla="*/ 8382000 w 8534400"/>
                  <a:gd name="connsiteY60" fmla="*/ 1930400 h 3172460"/>
                  <a:gd name="connsiteX61" fmla="*/ 8534400 w 8534400"/>
                  <a:gd name="connsiteY61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788845 w 8534400"/>
                  <a:gd name="connsiteY22" fmla="*/ 2384552 h 3172460"/>
                  <a:gd name="connsiteX23" fmla="*/ 3029141 w 8534400"/>
                  <a:gd name="connsiteY23" fmla="*/ 1858264 h 3172460"/>
                  <a:gd name="connsiteX24" fmla="*/ 3161297 w 8534400"/>
                  <a:gd name="connsiteY24" fmla="*/ 2488692 h 3172460"/>
                  <a:gd name="connsiteX25" fmla="*/ 3492500 w 8534400"/>
                  <a:gd name="connsiteY25" fmla="*/ 1803400 h 3172460"/>
                  <a:gd name="connsiteX26" fmla="*/ 3670300 w 8534400"/>
                  <a:gd name="connsiteY26" fmla="*/ 2349500 h 3172460"/>
                  <a:gd name="connsiteX27" fmla="*/ 3733800 w 8534400"/>
                  <a:gd name="connsiteY27" fmla="*/ 2146300 h 3172460"/>
                  <a:gd name="connsiteX28" fmla="*/ 3915743 w 8534400"/>
                  <a:gd name="connsiteY28" fmla="*/ 0 h 3172460"/>
                  <a:gd name="connsiteX29" fmla="*/ 4160600 w 8534400"/>
                  <a:gd name="connsiteY29" fmla="*/ 1085850 h 3172460"/>
                  <a:gd name="connsiteX30" fmla="*/ 4340000 w 8534400"/>
                  <a:gd name="connsiteY30" fmla="*/ 3172460 h 3172460"/>
                  <a:gd name="connsiteX31" fmla="*/ 4583450 w 8534400"/>
                  <a:gd name="connsiteY31" fmla="*/ 1206500 h 3172460"/>
                  <a:gd name="connsiteX32" fmla="*/ 4819727 w 8534400"/>
                  <a:gd name="connsiteY32" fmla="*/ 823913 h 3172460"/>
                  <a:gd name="connsiteX33" fmla="*/ 4915163 w 8534400"/>
                  <a:gd name="connsiteY33" fmla="*/ 2379663 h 3172460"/>
                  <a:gd name="connsiteX34" fmla="*/ 5095902 w 8534400"/>
                  <a:gd name="connsiteY34" fmla="*/ 1730375 h 3172460"/>
                  <a:gd name="connsiteX35" fmla="*/ 5364401 w 8534400"/>
                  <a:gd name="connsiteY35" fmla="*/ 1149350 h 3172460"/>
                  <a:gd name="connsiteX36" fmla="*/ 5486400 w 8534400"/>
                  <a:gd name="connsiteY36" fmla="*/ 2400300 h 3172460"/>
                  <a:gd name="connsiteX37" fmla="*/ 5562600 w 8534400"/>
                  <a:gd name="connsiteY37" fmla="*/ 2133600 h 3172460"/>
                  <a:gd name="connsiteX38" fmla="*/ 5816600 w 8534400"/>
                  <a:gd name="connsiteY38" fmla="*/ 1574800 h 3172460"/>
                  <a:gd name="connsiteX39" fmla="*/ 5969000 w 8534400"/>
                  <a:gd name="connsiteY39" fmla="*/ 2070100 h 3172460"/>
                  <a:gd name="connsiteX40" fmla="*/ 6054820 w 8534400"/>
                  <a:gd name="connsiteY40" fmla="*/ 1518920 h 3172460"/>
                  <a:gd name="connsiteX41" fmla="*/ 6197981 w 8534400"/>
                  <a:gd name="connsiteY41" fmla="*/ 1224280 h 3172460"/>
                  <a:gd name="connsiteX42" fmla="*/ 6362700 w 8534400"/>
                  <a:gd name="connsiteY42" fmla="*/ 2540000 h 3172460"/>
                  <a:gd name="connsiteX43" fmla="*/ 6540500 w 8534400"/>
                  <a:gd name="connsiteY43" fmla="*/ 2705100 h 3172460"/>
                  <a:gd name="connsiteX44" fmla="*/ 6743700 w 8534400"/>
                  <a:gd name="connsiteY44" fmla="*/ 177800 h 3172460"/>
                  <a:gd name="connsiteX45" fmla="*/ 6845300 w 8534400"/>
                  <a:gd name="connsiteY45" fmla="*/ 228600 h 3172460"/>
                  <a:gd name="connsiteX46" fmla="*/ 6934200 w 8534400"/>
                  <a:gd name="connsiteY46" fmla="*/ 850900 h 3172460"/>
                  <a:gd name="connsiteX47" fmla="*/ 7175500 w 8534400"/>
                  <a:gd name="connsiteY47" fmla="*/ 2590800 h 3172460"/>
                  <a:gd name="connsiteX48" fmla="*/ 7327900 w 8534400"/>
                  <a:gd name="connsiteY48" fmla="*/ 1511300 h 3172460"/>
                  <a:gd name="connsiteX49" fmla="*/ 7416800 w 8534400"/>
                  <a:gd name="connsiteY49" fmla="*/ 1981200 h 3172460"/>
                  <a:gd name="connsiteX50" fmla="*/ 7518400 w 8534400"/>
                  <a:gd name="connsiteY50" fmla="*/ 1587500 h 3172460"/>
                  <a:gd name="connsiteX51" fmla="*/ 7569200 w 8534400"/>
                  <a:gd name="connsiteY51" fmla="*/ 1155700 h 3172460"/>
                  <a:gd name="connsiteX52" fmla="*/ 7632700 w 8534400"/>
                  <a:gd name="connsiteY52" fmla="*/ 2095500 h 3172460"/>
                  <a:gd name="connsiteX53" fmla="*/ 7747000 w 8534400"/>
                  <a:gd name="connsiteY53" fmla="*/ 2425700 h 3172460"/>
                  <a:gd name="connsiteX54" fmla="*/ 7835900 w 8534400"/>
                  <a:gd name="connsiteY54" fmla="*/ 1866900 h 3172460"/>
                  <a:gd name="connsiteX55" fmla="*/ 7962900 w 8534400"/>
                  <a:gd name="connsiteY55" fmla="*/ 2044700 h 3172460"/>
                  <a:gd name="connsiteX56" fmla="*/ 8115300 w 8534400"/>
                  <a:gd name="connsiteY56" fmla="*/ 1155700 h 3172460"/>
                  <a:gd name="connsiteX57" fmla="*/ 8255000 w 8534400"/>
                  <a:gd name="connsiteY57" fmla="*/ 2070100 h 3172460"/>
                  <a:gd name="connsiteX58" fmla="*/ 8305800 w 8534400"/>
                  <a:gd name="connsiteY58" fmla="*/ 1943100 h 3172460"/>
                  <a:gd name="connsiteX59" fmla="*/ 8343900 w 8534400"/>
                  <a:gd name="connsiteY59" fmla="*/ 2070100 h 3172460"/>
                  <a:gd name="connsiteX60" fmla="*/ 8382000 w 8534400"/>
                  <a:gd name="connsiteY60" fmla="*/ 1930400 h 3172460"/>
                  <a:gd name="connsiteX61" fmla="*/ 8534400 w 8534400"/>
                  <a:gd name="connsiteY61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66700 w 8534400"/>
                  <a:gd name="connsiteY3" fmla="*/ 1701800 h 3172460"/>
                  <a:gd name="connsiteX4" fmla="*/ 431800 w 8534400"/>
                  <a:gd name="connsiteY4" fmla="*/ 2743200 h 3172460"/>
                  <a:gd name="connsiteX5" fmla="*/ 533400 w 8534400"/>
                  <a:gd name="connsiteY5" fmla="*/ 2133600 h 3172460"/>
                  <a:gd name="connsiteX6" fmla="*/ 673100 w 8534400"/>
                  <a:gd name="connsiteY6" fmla="*/ 2857500 h 3172460"/>
                  <a:gd name="connsiteX7" fmla="*/ 876300 w 8534400"/>
                  <a:gd name="connsiteY7" fmla="*/ 1511300 h 3172460"/>
                  <a:gd name="connsiteX8" fmla="*/ 1003300 w 8534400"/>
                  <a:gd name="connsiteY8" fmla="*/ 2032000 h 3172460"/>
                  <a:gd name="connsiteX9" fmla="*/ 1104900 w 8534400"/>
                  <a:gd name="connsiteY9" fmla="*/ 2108200 h 3172460"/>
                  <a:gd name="connsiteX10" fmla="*/ 1244600 w 8534400"/>
                  <a:gd name="connsiteY10" fmla="*/ 927100 h 3172460"/>
                  <a:gd name="connsiteX11" fmla="*/ 1308100 w 8534400"/>
                  <a:gd name="connsiteY11" fmla="*/ 457200 h 3172460"/>
                  <a:gd name="connsiteX12" fmla="*/ 1473200 w 8534400"/>
                  <a:gd name="connsiteY12" fmla="*/ 1143000 h 3172460"/>
                  <a:gd name="connsiteX13" fmla="*/ 1536700 w 8534400"/>
                  <a:gd name="connsiteY13" fmla="*/ 1689100 h 3172460"/>
                  <a:gd name="connsiteX14" fmla="*/ 1714500 w 8534400"/>
                  <a:gd name="connsiteY14" fmla="*/ 2755900 h 3172460"/>
                  <a:gd name="connsiteX15" fmla="*/ 1841500 w 8534400"/>
                  <a:gd name="connsiteY15" fmla="*/ 1511300 h 3172460"/>
                  <a:gd name="connsiteX16" fmla="*/ 2082800 w 8534400"/>
                  <a:gd name="connsiteY16" fmla="*/ 1130300 h 3172460"/>
                  <a:gd name="connsiteX17" fmla="*/ 2146300 w 8534400"/>
                  <a:gd name="connsiteY17" fmla="*/ 1600200 h 3172460"/>
                  <a:gd name="connsiteX18" fmla="*/ 2286000 w 8534400"/>
                  <a:gd name="connsiteY18" fmla="*/ 2425700 h 3172460"/>
                  <a:gd name="connsiteX19" fmla="*/ 2400300 w 8534400"/>
                  <a:gd name="connsiteY19" fmla="*/ 2006600 h 3172460"/>
                  <a:gd name="connsiteX20" fmla="*/ 2667000 w 8534400"/>
                  <a:gd name="connsiteY20" fmla="*/ 863600 h 3172460"/>
                  <a:gd name="connsiteX21" fmla="*/ 2788845 w 8534400"/>
                  <a:gd name="connsiteY21" fmla="*/ 2384552 h 3172460"/>
                  <a:gd name="connsiteX22" fmla="*/ 3029141 w 8534400"/>
                  <a:gd name="connsiteY22" fmla="*/ 1858264 h 3172460"/>
                  <a:gd name="connsiteX23" fmla="*/ 3161297 w 8534400"/>
                  <a:gd name="connsiteY23" fmla="*/ 2488692 h 3172460"/>
                  <a:gd name="connsiteX24" fmla="*/ 3492500 w 8534400"/>
                  <a:gd name="connsiteY24" fmla="*/ 1803400 h 3172460"/>
                  <a:gd name="connsiteX25" fmla="*/ 3670300 w 8534400"/>
                  <a:gd name="connsiteY25" fmla="*/ 2349500 h 3172460"/>
                  <a:gd name="connsiteX26" fmla="*/ 3733800 w 8534400"/>
                  <a:gd name="connsiteY26" fmla="*/ 2146300 h 3172460"/>
                  <a:gd name="connsiteX27" fmla="*/ 3915743 w 8534400"/>
                  <a:gd name="connsiteY27" fmla="*/ 0 h 3172460"/>
                  <a:gd name="connsiteX28" fmla="*/ 4160600 w 8534400"/>
                  <a:gd name="connsiteY28" fmla="*/ 1085850 h 3172460"/>
                  <a:gd name="connsiteX29" fmla="*/ 4340000 w 8534400"/>
                  <a:gd name="connsiteY29" fmla="*/ 3172460 h 3172460"/>
                  <a:gd name="connsiteX30" fmla="*/ 4583450 w 8534400"/>
                  <a:gd name="connsiteY30" fmla="*/ 1206500 h 3172460"/>
                  <a:gd name="connsiteX31" fmla="*/ 4819727 w 8534400"/>
                  <a:gd name="connsiteY31" fmla="*/ 823913 h 3172460"/>
                  <a:gd name="connsiteX32" fmla="*/ 4915163 w 8534400"/>
                  <a:gd name="connsiteY32" fmla="*/ 2379663 h 3172460"/>
                  <a:gd name="connsiteX33" fmla="*/ 5095902 w 8534400"/>
                  <a:gd name="connsiteY33" fmla="*/ 1730375 h 3172460"/>
                  <a:gd name="connsiteX34" fmla="*/ 5364401 w 8534400"/>
                  <a:gd name="connsiteY34" fmla="*/ 1149350 h 3172460"/>
                  <a:gd name="connsiteX35" fmla="*/ 5486400 w 8534400"/>
                  <a:gd name="connsiteY35" fmla="*/ 2400300 h 3172460"/>
                  <a:gd name="connsiteX36" fmla="*/ 5562600 w 8534400"/>
                  <a:gd name="connsiteY36" fmla="*/ 2133600 h 3172460"/>
                  <a:gd name="connsiteX37" fmla="*/ 5816600 w 8534400"/>
                  <a:gd name="connsiteY37" fmla="*/ 1574800 h 3172460"/>
                  <a:gd name="connsiteX38" fmla="*/ 5969000 w 8534400"/>
                  <a:gd name="connsiteY38" fmla="*/ 2070100 h 3172460"/>
                  <a:gd name="connsiteX39" fmla="*/ 6054820 w 8534400"/>
                  <a:gd name="connsiteY39" fmla="*/ 1518920 h 3172460"/>
                  <a:gd name="connsiteX40" fmla="*/ 6197981 w 8534400"/>
                  <a:gd name="connsiteY40" fmla="*/ 1224280 h 3172460"/>
                  <a:gd name="connsiteX41" fmla="*/ 6362700 w 8534400"/>
                  <a:gd name="connsiteY41" fmla="*/ 2540000 h 3172460"/>
                  <a:gd name="connsiteX42" fmla="*/ 6540500 w 8534400"/>
                  <a:gd name="connsiteY42" fmla="*/ 2705100 h 3172460"/>
                  <a:gd name="connsiteX43" fmla="*/ 6743700 w 8534400"/>
                  <a:gd name="connsiteY43" fmla="*/ 177800 h 3172460"/>
                  <a:gd name="connsiteX44" fmla="*/ 6845300 w 8534400"/>
                  <a:gd name="connsiteY44" fmla="*/ 228600 h 3172460"/>
                  <a:gd name="connsiteX45" fmla="*/ 6934200 w 8534400"/>
                  <a:gd name="connsiteY45" fmla="*/ 850900 h 3172460"/>
                  <a:gd name="connsiteX46" fmla="*/ 7175500 w 8534400"/>
                  <a:gd name="connsiteY46" fmla="*/ 2590800 h 3172460"/>
                  <a:gd name="connsiteX47" fmla="*/ 7327900 w 8534400"/>
                  <a:gd name="connsiteY47" fmla="*/ 1511300 h 3172460"/>
                  <a:gd name="connsiteX48" fmla="*/ 7416800 w 8534400"/>
                  <a:gd name="connsiteY48" fmla="*/ 1981200 h 3172460"/>
                  <a:gd name="connsiteX49" fmla="*/ 7518400 w 8534400"/>
                  <a:gd name="connsiteY49" fmla="*/ 1587500 h 3172460"/>
                  <a:gd name="connsiteX50" fmla="*/ 7569200 w 8534400"/>
                  <a:gd name="connsiteY50" fmla="*/ 1155700 h 3172460"/>
                  <a:gd name="connsiteX51" fmla="*/ 7632700 w 8534400"/>
                  <a:gd name="connsiteY51" fmla="*/ 2095500 h 3172460"/>
                  <a:gd name="connsiteX52" fmla="*/ 7747000 w 8534400"/>
                  <a:gd name="connsiteY52" fmla="*/ 2425700 h 3172460"/>
                  <a:gd name="connsiteX53" fmla="*/ 7835900 w 8534400"/>
                  <a:gd name="connsiteY53" fmla="*/ 1866900 h 3172460"/>
                  <a:gd name="connsiteX54" fmla="*/ 7962900 w 8534400"/>
                  <a:gd name="connsiteY54" fmla="*/ 2044700 h 3172460"/>
                  <a:gd name="connsiteX55" fmla="*/ 8115300 w 8534400"/>
                  <a:gd name="connsiteY55" fmla="*/ 1155700 h 3172460"/>
                  <a:gd name="connsiteX56" fmla="*/ 8255000 w 8534400"/>
                  <a:gd name="connsiteY56" fmla="*/ 2070100 h 3172460"/>
                  <a:gd name="connsiteX57" fmla="*/ 8305800 w 8534400"/>
                  <a:gd name="connsiteY57" fmla="*/ 1943100 h 3172460"/>
                  <a:gd name="connsiteX58" fmla="*/ 8343900 w 8534400"/>
                  <a:gd name="connsiteY58" fmla="*/ 2070100 h 3172460"/>
                  <a:gd name="connsiteX59" fmla="*/ 8382000 w 8534400"/>
                  <a:gd name="connsiteY59" fmla="*/ 1930400 h 3172460"/>
                  <a:gd name="connsiteX60" fmla="*/ 8534400 w 8534400"/>
                  <a:gd name="connsiteY60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66700 w 8534400"/>
                  <a:gd name="connsiteY3" fmla="*/ 1701800 h 3172460"/>
                  <a:gd name="connsiteX4" fmla="*/ 431800 w 8534400"/>
                  <a:gd name="connsiteY4" fmla="*/ 2743200 h 3172460"/>
                  <a:gd name="connsiteX5" fmla="*/ 533400 w 8534400"/>
                  <a:gd name="connsiteY5" fmla="*/ 2133600 h 3172460"/>
                  <a:gd name="connsiteX6" fmla="*/ 673100 w 8534400"/>
                  <a:gd name="connsiteY6" fmla="*/ 2857500 h 3172460"/>
                  <a:gd name="connsiteX7" fmla="*/ 876300 w 8534400"/>
                  <a:gd name="connsiteY7" fmla="*/ 1511300 h 3172460"/>
                  <a:gd name="connsiteX8" fmla="*/ 1003300 w 8534400"/>
                  <a:gd name="connsiteY8" fmla="*/ 2032000 h 3172460"/>
                  <a:gd name="connsiteX9" fmla="*/ 1104900 w 8534400"/>
                  <a:gd name="connsiteY9" fmla="*/ 2108200 h 3172460"/>
                  <a:gd name="connsiteX10" fmla="*/ 1244600 w 8534400"/>
                  <a:gd name="connsiteY10" fmla="*/ 927100 h 3172460"/>
                  <a:gd name="connsiteX11" fmla="*/ 1308100 w 8534400"/>
                  <a:gd name="connsiteY11" fmla="*/ 457200 h 3172460"/>
                  <a:gd name="connsiteX12" fmla="*/ 1473200 w 8534400"/>
                  <a:gd name="connsiteY12" fmla="*/ 1143000 h 3172460"/>
                  <a:gd name="connsiteX13" fmla="*/ 1536700 w 8534400"/>
                  <a:gd name="connsiteY13" fmla="*/ 1689100 h 3172460"/>
                  <a:gd name="connsiteX14" fmla="*/ 1714500 w 8534400"/>
                  <a:gd name="connsiteY14" fmla="*/ 2755900 h 3172460"/>
                  <a:gd name="connsiteX15" fmla="*/ 1841500 w 8534400"/>
                  <a:gd name="connsiteY15" fmla="*/ 1511300 h 3172460"/>
                  <a:gd name="connsiteX16" fmla="*/ 2082800 w 8534400"/>
                  <a:gd name="connsiteY16" fmla="*/ 1130300 h 3172460"/>
                  <a:gd name="connsiteX17" fmla="*/ 2146300 w 8534400"/>
                  <a:gd name="connsiteY17" fmla="*/ 1600200 h 3172460"/>
                  <a:gd name="connsiteX18" fmla="*/ 2286000 w 8534400"/>
                  <a:gd name="connsiteY18" fmla="*/ 2425700 h 3172460"/>
                  <a:gd name="connsiteX19" fmla="*/ 2400300 w 8534400"/>
                  <a:gd name="connsiteY19" fmla="*/ 2006600 h 3172460"/>
                  <a:gd name="connsiteX20" fmla="*/ 2667000 w 8534400"/>
                  <a:gd name="connsiteY20" fmla="*/ 863600 h 3172460"/>
                  <a:gd name="connsiteX21" fmla="*/ 2788845 w 8534400"/>
                  <a:gd name="connsiteY21" fmla="*/ 2384552 h 3172460"/>
                  <a:gd name="connsiteX22" fmla="*/ 3029141 w 8534400"/>
                  <a:gd name="connsiteY22" fmla="*/ 1858264 h 3172460"/>
                  <a:gd name="connsiteX23" fmla="*/ 3161297 w 8534400"/>
                  <a:gd name="connsiteY23" fmla="*/ 2488692 h 3172460"/>
                  <a:gd name="connsiteX24" fmla="*/ 3492500 w 8534400"/>
                  <a:gd name="connsiteY24" fmla="*/ 1803400 h 3172460"/>
                  <a:gd name="connsiteX25" fmla="*/ 3670300 w 8534400"/>
                  <a:gd name="connsiteY25" fmla="*/ 2349500 h 3172460"/>
                  <a:gd name="connsiteX26" fmla="*/ 3733800 w 8534400"/>
                  <a:gd name="connsiteY26" fmla="*/ 2146300 h 3172460"/>
                  <a:gd name="connsiteX27" fmla="*/ 3915743 w 8534400"/>
                  <a:gd name="connsiteY27" fmla="*/ 0 h 3172460"/>
                  <a:gd name="connsiteX28" fmla="*/ 4160600 w 8534400"/>
                  <a:gd name="connsiteY28" fmla="*/ 1085850 h 3172460"/>
                  <a:gd name="connsiteX29" fmla="*/ 4340000 w 8534400"/>
                  <a:gd name="connsiteY29" fmla="*/ 3172460 h 3172460"/>
                  <a:gd name="connsiteX30" fmla="*/ 4583450 w 8534400"/>
                  <a:gd name="connsiteY30" fmla="*/ 1206500 h 3172460"/>
                  <a:gd name="connsiteX31" fmla="*/ 4819727 w 8534400"/>
                  <a:gd name="connsiteY31" fmla="*/ 823913 h 3172460"/>
                  <a:gd name="connsiteX32" fmla="*/ 4915163 w 8534400"/>
                  <a:gd name="connsiteY32" fmla="*/ 2379663 h 3172460"/>
                  <a:gd name="connsiteX33" fmla="*/ 5095902 w 8534400"/>
                  <a:gd name="connsiteY33" fmla="*/ 1730375 h 3172460"/>
                  <a:gd name="connsiteX34" fmla="*/ 5364401 w 8534400"/>
                  <a:gd name="connsiteY34" fmla="*/ 1149350 h 3172460"/>
                  <a:gd name="connsiteX35" fmla="*/ 5486400 w 8534400"/>
                  <a:gd name="connsiteY35" fmla="*/ 2400300 h 3172460"/>
                  <a:gd name="connsiteX36" fmla="*/ 5562600 w 8534400"/>
                  <a:gd name="connsiteY36" fmla="*/ 2133600 h 3172460"/>
                  <a:gd name="connsiteX37" fmla="*/ 5816600 w 8534400"/>
                  <a:gd name="connsiteY37" fmla="*/ 1574800 h 3172460"/>
                  <a:gd name="connsiteX38" fmla="*/ 5969000 w 8534400"/>
                  <a:gd name="connsiteY38" fmla="*/ 2070100 h 3172460"/>
                  <a:gd name="connsiteX39" fmla="*/ 6054820 w 8534400"/>
                  <a:gd name="connsiteY39" fmla="*/ 1518920 h 3172460"/>
                  <a:gd name="connsiteX40" fmla="*/ 6197981 w 8534400"/>
                  <a:gd name="connsiteY40" fmla="*/ 1224280 h 3172460"/>
                  <a:gd name="connsiteX41" fmla="*/ 6362700 w 8534400"/>
                  <a:gd name="connsiteY41" fmla="*/ 2540000 h 3172460"/>
                  <a:gd name="connsiteX42" fmla="*/ 6540500 w 8534400"/>
                  <a:gd name="connsiteY42" fmla="*/ 2705100 h 3172460"/>
                  <a:gd name="connsiteX43" fmla="*/ 6743700 w 8534400"/>
                  <a:gd name="connsiteY43" fmla="*/ 177800 h 3172460"/>
                  <a:gd name="connsiteX44" fmla="*/ 6845300 w 8534400"/>
                  <a:gd name="connsiteY44" fmla="*/ 228600 h 3172460"/>
                  <a:gd name="connsiteX45" fmla="*/ 6934200 w 8534400"/>
                  <a:gd name="connsiteY45" fmla="*/ 850900 h 3172460"/>
                  <a:gd name="connsiteX46" fmla="*/ 7175500 w 8534400"/>
                  <a:gd name="connsiteY46" fmla="*/ 2590800 h 3172460"/>
                  <a:gd name="connsiteX47" fmla="*/ 7327900 w 8534400"/>
                  <a:gd name="connsiteY47" fmla="*/ 1511300 h 3172460"/>
                  <a:gd name="connsiteX48" fmla="*/ 7416800 w 8534400"/>
                  <a:gd name="connsiteY48" fmla="*/ 1981200 h 3172460"/>
                  <a:gd name="connsiteX49" fmla="*/ 7518400 w 8534400"/>
                  <a:gd name="connsiteY49" fmla="*/ 1587500 h 3172460"/>
                  <a:gd name="connsiteX50" fmla="*/ 7569200 w 8534400"/>
                  <a:gd name="connsiteY50" fmla="*/ 1155700 h 3172460"/>
                  <a:gd name="connsiteX51" fmla="*/ 7632700 w 8534400"/>
                  <a:gd name="connsiteY51" fmla="*/ 2095500 h 3172460"/>
                  <a:gd name="connsiteX52" fmla="*/ 7747000 w 8534400"/>
                  <a:gd name="connsiteY52" fmla="*/ 2425700 h 3172460"/>
                  <a:gd name="connsiteX53" fmla="*/ 7835900 w 8534400"/>
                  <a:gd name="connsiteY53" fmla="*/ 1866900 h 3172460"/>
                  <a:gd name="connsiteX54" fmla="*/ 7962900 w 8534400"/>
                  <a:gd name="connsiteY54" fmla="*/ 2044700 h 3172460"/>
                  <a:gd name="connsiteX55" fmla="*/ 8115300 w 8534400"/>
                  <a:gd name="connsiteY55" fmla="*/ 1155700 h 3172460"/>
                  <a:gd name="connsiteX56" fmla="*/ 8255000 w 8534400"/>
                  <a:gd name="connsiteY56" fmla="*/ 2070100 h 3172460"/>
                  <a:gd name="connsiteX57" fmla="*/ 8305800 w 8534400"/>
                  <a:gd name="connsiteY57" fmla="*/ 1943100 h 3172460"/>
                  <a:gd name="connsiteX58" fmla="*/ 8382000 w 8534400"/>
                  <a:gd name="connsiteY58" fmla="*/ 1930400 h 3172460"/>
                  <a:gd name="connsiteX59" fmla="*/ 8534400 w 8534400"/>
                  <a:gd name="connsiteY59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66700 w 8534400"/>
                  <a:gd name="connsiteY3" fmla="*/ 1701800 h 3172460"/>
                  <a:gd name="connsiteX4" fmla="*/ 431800 w 8534400"/>
                  <a:gd name="connsiteY4" fmla="*/ 2743200 h 3172460"/>
                  <a:gd name="connsiteX5" fmla="*/ 533400 w 8534400"/>
                  <a:gd name="connsiteY5" fmla="*/ 2133600 h 3172460"/>
                  <a:gd name="connsiteX6" fmla="*/ 673100 w 8534400"/>
                  <a:gd name="connsiteY6" fmla="*/ 2857500 h 3172460"/>
                  <a:gd name="connsiteX7" fmla="*/ 876300 w 8534400"/>
                  <a:gd name="connsiteY7" fmla="*/ 1511300 h 3172460"/>
                  <a:gd name="connsiteX8" fmla="*/ 1003300 w 8534400"/>
                  <a:gd name="connsiteY8" fmla="*/ 2032000 h 3172460"/>
                  <a:gd name="connsiteX9" fmla="*/ 1104900 w 8534400"/>
                  <a:gd name="connsiteY9" fmla="*/ 2108200 h 3172460"/>
                  <a:gd name="connsiteX10" fmla="*/ 1244600 w 8534400"/>
                  <a:gd name="connsiteY10" fmla="*/ 927100 h 3172460"/>
                  <a:gd name="connsiteX11" fmla="*/ 1308100 w 8534400"/>
                  <a:gd name="connsiteY11" fmla="*/ 457200 h 3172460"/>
                  <a:gd name="connsiteX12" fmla="*/ 1473200 w 8534400"/>
                  <a:gd name="connsiteY12" fmla="*/ 1143000 h 3172460"/>
                  <a:gd name="connsiteX13" fmla="*/ 1536700 w 8534400"/>
                  <a:gd name="connsiteY13" fmla="*/ 1689100 h 3172460"/>
                  <a:gd name="connsiteX14" fmla="*/ 1714500 w 8534400"/>
                  <a:gd name="connsiteY14" fmla="*/ 2755900 h 3172460"/>
                  <a:gd name="connsiteX15" fmla="*/ 1841500 w 8534400"/>
                  <a:gd name="connsiteY15" fmla="*/ 1511300 h 3172460"/>
                  <a:gd name="connsiteX16" fmla="*/ 2082800 w 8534400"/>
                  <a:gd name="connsiteY16" fmla="*/ 1130300 h 3172460"/>
                  <a:gd name="connsiteX17" fmla="*/ 2146300 w 8534400"/>
                  <a:gd name="connsiteY17" fmla="*/ 1600200 h 3172460"/>
                  <a:gd name="connsiteX18" fmla="*/ 2286000 w 8534400"/>
                  <a:gd name="connsiteY18" fmla="*/ 2425700 h 3172460"/>
                  <a:gd name="connsiteX19" fmla="*/ 2400300 w 8534400"/>
                  <a:gd name="connsiteY19" fmla="*/ 2006600 h 3172460"/>
                  <a:gd name="connsiteX20" fmla="*/ 2667000 w 8534400"/>
                  <a:gd name="connsiteY20" fmla="*/ 863600 h 3172460"/>
                  <a:gd name="connsiteX21" fmla="*/ 2788845 w 8534400"/>
                  <a:gd name="connsiteY21" fmla="*/ 2384552 h 3172460"/>
                  <a:gd name="connsiteX22" fmla="*/ 3029141 w 8534400"/>
                  <a:gd name="connsiteY22" fmla="*/ 1858264 h 3172460"/>
                  <a:gd name="connsiteX23" fmla="*/ 3161297 w 8534400"/>
                  <a:gd name="connsiteY23" fmla="*/ 2488692 h 3172460"/>
                  <a:gd name="connsiteX24" fmla="*/ 3492500 w 8534400"/>
                  <a:gd name="connsiteY24" fmla="*/ 1803400 h 3172460"/>
                  <a:gd name="connsiteX25" fmla="*/ 3670300 w 8534400"/>
                  <a:gd name="connsiteY25" fmla="*/ 2349500 h 3172460"/>
                  <a:gd name="connsiteX26" fmla="*/ 3733800 w 8534400"/>
                  <a:gd name="connsiteY26" fmla="*/ 2146300 h 3172460"/>
                  <a:gd name="connsiteX27" fmla="*/ 3915743 w 8534400"/>
                  <a:gd name="connsiteY27" fmla="*/ 0 h 3172460"/>
                  <a:gd name="connsiteX28" fmla="*/ 4160600 w 8534400"/>
                  <a:gd name="connsiteY28" fmla="*/ 1085850 h 3172460"/>
                  <a:gd name="connsiteX29" fmla="*/ 4340000 w 8534400"/>
                  <a:gd name="connsiteY29" fmla="*/ 3172460 h 3172460"/>
                  <a:gd name="connsiteX30" fmla="*/ 4583450 w 8534400"/>
                  <a:gd name="connsiteY30" fmla="*/ 1206500 h 3172460"/>
                  <a:gd name="connsiteX31" fmla="*/ 4819727 w 8534400"/>
                  <a:gd name="connsiteY31" fmla="*/ 823913 h 3172460"/>
                  <a:gd name="connsiteX32" fmla="*/ 4915163 w 8534400"/>
                  <a:gd name="connsiteY32" fmla="*/ 2379663 h 3172460"/>
                  <a:gd name="connsiteX33" fmla="*/ 5095902 w 8534400"/>
                  <a:gd name="connsiteY33" fmla="*/ 1730375 h 3172460"/>
                  <a:gd name="connsiteX34" fmla="*/ 5364401 w 8534400"/>
                  <a:gd name="connsiteY34" fmla="*/ 1149350 h 3172460"/>
                  <a:gd name="connsiteX35" fmla="*/ 5486400 w 8534400"/>
                  <a:gd name="connsiteY35" fmla="*/ 2400300 h 3172460"/>
                  <a:gd name="connsiteX36" fmla="*/ 5562600 w 8534400"/>
                  <a:gd name="connsiteY36" fmla="*/ 2133600 h 3172460"/>
                  <a:gd name="connsiteX37" fmla="*/ 5816600 w 8534400"/>
                  <a:gd name="connsiteY37" fmla="*/ 1574800 h 3172460"/>
                  <a:gd name="connsiteX38" fmla="*/ 5969000 w 8534400"/>
                  <a:gd name="connsiteY38" fmla="*/ 2070100 h 3172460"/>
                  <a:gd name="connsiteX39" fmla="*/ 6054820 w 8534400"/>
                  <a:gd name="connsiteY39" fmla="*/ 1518920 h 3172460"/>
                  <a:gd name="connsiteX40" fmla="*/ 6197981 w 8534400"/>
                  <a:gd name="connsiteY40" fmla="*/ 1224280 h 3172460"/>
                  <a:gd name="connsiteX41" fmla="*/ 6362700 w 8534400"/>
                  <a:gd name="connsiteY41" fmla="*/ 2540000 h 3172460"/>
                  <a:gd name="connsiteX42" fmla="*/ 6540500 w 8534400"/>
                  <a:gd name="connsiteY42" fmla="*/ 2705100 h 3172460"/>
                  <a:gd name="connsiteX43" fmla="*/ 6743700 w 8534400"/>
                  <a:gd name="connsiteY43" fmla="*/ 177800 h 3172460"/>
                  <a:gd name="connsiteX44" fmla="*/ 6845300 w 8534400"/>
                  <a:gd name="connsiteY44" fmla="*/ 228600 h 3172460"/>
                  <a:gd name="connsiteX45" fmla="*/ 6934200 w 8534400"/>
                  <a:gd name="connsiteY45" fmla="*/ 850900 h 3172460"/>
                  <a:gd name="connsiteX46" fmla="*/ 7175500 w 8534400"/>
                  <a:gd name="connsiteY46" fmla="*/ 2590800 h 3172460"/>
                  <a:gd name="connsiteX47" fmla="*/ 7327900 w 8534400"/>
                  <a:gd name="connsiteY47" fmla="*/ 1511300 h 3172460"/>
                  <a:gd name="connsiteX48" fmla="*/ 7416800 w 8534400"/>
                  <a:gd name="connsiteY48" fmla="*/ 1981200 h 3172460"/>
                  <a:gd name="connsiteX49" fmla="*/ 7518400 w 8534400"/>
                  <a:gd name="connsiteY49" fmla="*/ 1587500 h 3172460"/>
                  <a:gd name="connsiteX50" fmla="*/ 7569200 w 8534400"/>
                  <a:gd name="connsiteY50" fmla="*/ 1155700 h 3172460"/>
                  <a:gd name="connsiteX51" fmla="*/ 7632700 w 8534400"/>
                  <a:gd name="connsiteY51" fmla="*/ 2095500 h 3172460"/>
                  <a:gd name="connsiteX52" fmla="*/ 7747000 w 8534400"/>
                  <a:gd name="connsiteY52" fmla="*/ 2425700 h 3172460"/>
                  <a:gd name="connsiteX53" fmla="*/ 7835900 w 8534400"/>
                  <a:gd name="connsiteY53" fmla="*/ 1866900 h 3172460"/>
                  <a:gd name="connsiteX54" fmla="*/ 7962900 w 8534400"/>
                  <a:gd name="connsiteY54" fmla="*/ 2044700 h 3172460"/>
                  <a:gd name="connsiteX55" fmla="*/ 8115300 w 8534400"/>
                  <a:gd name="connsiteY55" fmla="*/ 1155700 h 3172460"/>
                  <a:gd name="connsiteX56" fmla="*/ 8255000 w 8534400"/>
                  <a:gd name="connsiteY56" fmla="*/ 2070100 h 3172460"/>
                  <a:gd name="connsiteX57" fmla="*/ 8305800 w 8534400"/>
                  <a:gd name="connsiteY57" fmla="*/ 1943100 h 3172460"/>
                  <a:gd name="connsiteX58" fmla="*/ 8387580 w 8534400"/>
                  <a:gd name="connsiteY58" fmla="*/ 1595120 h 3172460"/>
                  <a:gd name="connsiteX59" fmla="*/ 8534400 w 8534400"/>
                  <a:gd name="connsiteY59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66700 w 8534400"/>
                  <a:gd name="connsiteY3" fmla="*/ 1701800 h 3172460"/>
                  <a:gd name="connsiteX4" fmla="*/ 431800 w 8534400"/>
                  <a:gd name="connsiteY4" fmla="*/ 2743200 h 3172460"/>
                  <a:gd name="connsiteX5" fmla="*/ 533400 w 8534400"/>
                  <a:gd name="connsiteY5" fmla="*/ 2133600 h 3172460"/>
                  <a:gd name="connsiteX6" fmla="*/ 673100 w 8534400"/>
                  <a:gd name="connsiteY6" fmla="*/ 2857500 h 3172460"/>
                  <a:gd name="connsiteX7" fmla="*/ 876300 w 8534400"/>
                  <a:gd name="connsiteY7" fmla="*/ 1511300 h 3172460"/>
                  <a:gd name="connsiteX8" fmla="*/ 1003300 w 8534400"/>
                  <a:gd name="connsiteY8" fmla="*/ 2032000 h 3172460"/>
                  <a:gd name="connsiteX9" fmla="*/ 1104900 w 8534400"/>
                  <a:gd name="connsiteY9" fmla="*/ 2108200 h 3172460"/>
                  <a:gd name="connsiteX10" fmla="*/ 1244600 w 8534400"/>
                  <a:gd name="connsiteY10" fmla="*/ 927100 h 3172460"/>
                  <a:gd name="connsiteX11" fmla="*/ 1308100 w 8534400"/>
                  <a:gd name="connsiteY11" fmla="*/ 457200 h 3172460"/>
                  <a:gd name="connsiteX12" fmla="*/ 1473200 w 8534400"/>
                  <a:gd name="connsiteY12" fmla="*/ 1143000 h 3172460"/>
                  <a:gd name="connsiteX13" fmla="*/ 1536700 w 8534400"/>
                  <a:gd name="connsiteY13" fmla="*/ 1689100 h 3172460"/>
                  <a:gd name="connsiteX14" fmla="*/ 1714500 w 8534400"/>
                  <a:gd name="connsiteY14" fmla="*/ 2755900 h 3172460"/>
                  <a:gd name="connsiteX15" fmla="*/ 1841500 w 8534400"/>
                  <a:gd name="connsiteY15" fmla="*/ 1511300 h 3172460"/>
                  <a:gd name="connsiteX16" fmla="*/ 2082800 w 8534400"/>
                  <a:gd name="connsiteY16" fmla="*/ 1130300 h 3172460"/>
                  <a:gd name="connsiteX17" fmla="*/ 2146300 w 8534400"/>
                  <a:gd name="connsiteY17" fmla="*/ 1600200 h 3172460"/>
                  <a:gd name="connsiteX18" fmla="*/ 2286000 w 8534400"/>
                  <a:gd name="connsiteY18" fmla="*/ 2425700 h 3172460"/>
                  <a:gd name="connsiteX19" fmla="*/ 2400300 w 8534400"/>
                  <a:gd name="connsiteY19" fmla="*/ 2006600 h 3172460"/>
                  <a:gd name="connsiteX20" fmla="*/ 2667000 w 8534400"/>
                  <a:gd name="connsiteY20" fmla="*/ 863600 h 3172460"/>
                  <a:gd name="connsiteX21" fmla="*/ 2788845 w 8534400"/>
                  <a:gd name="connsiteY21" fmla="*/ 2384552 h 3172460"/>
                  <a:gd name="connsiteX22" fmla="*/ 3029141 w 8534400"/>
                  <a:gd name="connsiteY22" fmla="*/ 1858264 h 3172460"/>
                  <a:gd name="connsiteX23" fmla="*/ 3161297 w 8534400"/>
                  <a:gd name="connsiteY23" fmla="*/ 2488692 h 3172460"/>
                  <a:gd name="connsiteX24" fmla="*/ 3492500 w 8534400"/>
                  <a:gd name="connsiteY24" fmla="*/ 1803400 h 3172460"/>
                  <a:gd name="connsiteX25" fmla="*/ 3670300 w 8534400"/>
                  <a:gd name="connsiteY25" fmla="*/ 2349500 h 3172460"/>
                  <a:gd name="connsiteX26" fmla="*/ 3733800 w 8534400"/>
                  <a:gd name="connsiteY26" fmla="*/ 2146300 h 3172460"/>
                  <a:gd name="connsiteX27" fmla="*/ 3915743 w 8534400"/>
                  <a:gd name="connsiteY27" fmla="*/ 0 h 3172460"/>
                  <a:gd name="connsiteX28" fmla="*/ 4160600 w 8534400"/>
                  <a:gd name="connsiteY28" fmla="*/ 1085850 h 3172460"/>
                  <a:gd name="connsiteX29" fmla="*/ 4340000 w 8534400"/>
                  <a:gd name="connsiteY29" fmla="*/ 3172460 h 3172460"/>
                  <a:gd name="connsiteX30" fmla="*/ 4583450 w 8534400"/>
                  <a:gd name="connsiteY30" fmla="*/ 1206500 h 3172460"/>
                  <a:gd name="connsiteX31" fmla="*/ 4819727 w 8534400"/>
                  <a:gd name="connsiteY31" fmla="*/ 823913 h 3172460"/>
                  <a:gd name="connsiteX32" fmla="*/ 4915163 w 8534400"/>
                  <a:gd name="connsiteY32" fmla="*/ 2379663 h 3172460"/>
                  <a:gd name="connsiteX33" fmla="*/ 5095902 w 8534400"/>
                  <a:gd name="connsiteY33" fmla="*/ 1730375 h 3172460"/>
                  <a:gd name="connsiteX34" fmla="*/ 5364401 w 8534400"/>
                  <a:gd name="connsiteY34" fmla="*/ 1149350 h 3172460"/>
                  <a:gd name="connsiteX35" fmla="*/ 5486400 w 8534400"/>
                  <a:gd name="connsiteY35" fmla="*/ 2400300 h 3172460"/>
                  <a:gd name="connsiteX36" fmla="*/ 5562600 w 8534400"/>
                  <a:gd name="connsiteY36" fmla="*/ 2133600 h 3172460"/>
                  <a:gd name="connsiteX37" fmla="*/ 5816600 w 8534400"/>
                  <a:gd name="connsiteY37" fmla="*/ 1574800 h 3172460"/>
                  <a:gd name="connsiteX38" fmla="*/ 5969000 w 8534400"/>
                  <a:gd name="connsiteY38" fmla="*/ 2070100 h 3172460"/>
                  <a:gd name="connsiteX39" fmla="*/ 6054820 w 8534400"/>
                  <a:gd name="connsiteY39" fmla="*/ 1518920 h 3172460"/>
                  <a:gd name="connsiteX40" fmla="*/ 6197981 w 8534400"/>
                  <a:gd name="connsiteY40" fmla="*/ 1224280 h 3172460"/>
                  <a:gd name="connsiteX41" fmla="*/ 6362700 w 8534400"/>
                  <a:gd name="connsiteY41" fmla="*/ 2540000 h 3172460"/>
                  <a:gd name="connsiteX42" fmla="*/ 6540500 w 8534400"/>
                  <a:gd name="connsiteY42" fmla="*/ 2705100 h 3172460"/>
                  <a:gd name="connsiteX43" fmla="*/ 6743700 w 8534400"/>
                  <a:gd name="connsiteY43" fmla="*/ 177800 h 3172460"/>
                  <a:gd name="connsiteX44" fmla="*/ 6845300 w 8534400"/>
                  <a:gd name="connsiteY44" fmla="*/ 228600 h 3172460"/>
                  <a:gd name="connsiteX45" fmla="*/ 6934200 w 8534400"/>
                  <a:gd name="connsiteY45" fmla="*/ 850900 h 3172460"/>
                  <a:gd name="connsiteX46" fmla="*/ 7175500 w 8534400"/>
                  <a:gd name="connsiteY46" fmla="*/ 2590800 h 3172460"/>
                  <a:gd name="connsiteX47" fmla="*/ 7327900 w 8534400"/>
                  <a:gd name="connsiteY47" fmla="*/ 1511300 h 3172460"/>
                  <a:gd name="connsiteX48" fmla="*/ 7416800 w 8534400"/>
                  <a:gd name="connsiteY48" fmla="*/ 1981200 h 3172460"/>
                  <a:gd name="connsiteX49" fmla="*/ 7518400 w 8534400"/>
                  <a:gd name="connsiteY49" fmla="*/ 1587500 h 3172460"/>
                  <a:gd name="connsiteX50" fmla="*/ 7569200 w 8534400"/>
                  <a:gd name="connsiteY50" fmla="*/ 1155700 h 3172460"/>
                  <a:gd name="connsiteX51" fmla="*/ 7632700 w 8534400"/>
                  <a:gd name="connsiteY51" fmla="*/ 2095500 h 3172460"/>
                  <a:gd name="connsiteX52" fmla="*/ 7747000 w 8534400"/>
                  <a:gd name="connsiteY52" fmla="*/ 2425700 h 3172460"/>
                  <a:gd name="connsiteX53" fmla="*/ 7835900 w 8534400"/>
                  <a:gd name="connsiteY53" fmla="*/ 1866900 h 3172460"/>
                  <a:gd name="connsiteX54" fmla="*/ 7962900 w 8534400"/>
                  <a:gd name="connsiteY54" fmla="*/ 2044700 h 3172460"/>
                  <a:gd name="connsiteX55" fmla="*/ 8115300 w 8534400"/>
                  <a:gd name="connsiteY55" fmla="*/ 1155700 h 3172460"/>
                  <a:gd name="connsiteX56" fmla="*/ 8255000 w 8534400"/>
                  <a:gd name="connsiteY56" fmla="*/ 2070100 h 3172460"/>
                  <a:gd name="connsiteX57" fmla="*/ 8387580 w 8534400"/>
                  <a:gd name="connsiteY57" fmla="*/ 1595120 h 3172460"/>
                  <a:gd name="connsiteX58" fmla="*/ 8534400 w 8534400"/>
                  <a:gd name="connsiteY58" fmla="*/ 121557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845300 w 8562300"/>
                  <a:gd name="connsiteY44" fmla="*/ 228600 h 3172460"/>
                  <a:gd name="connsiteX45" fmla="*/ 6934200 w 8562300"/>
                  <a:gd name="connsiteY45" fmla="*/ 850900 h 3172460"/>
                  <a:gd name="connsiteX46" fmla="*/ 7175500 w 8562300"/>
                  <a:gd name="connsiteY46" fmla="*/ 2590800 h 3172460"/>
                  <a:gd name="connsiteX47" fmla="*/ 7327900 w 8562300"/>
                  <a:gd name="connsiteY47" fmla="*/ 1511300 h 3172460"/>
                  <a:gd name="connsiteX48" fmla="*/ 7416800 w 8562300"/>
                  <a:gd name="connsiteY48" fmla="*/ 1981200 h 3172460"/>
                  <a:gd name="connsiteX49" fmla="*/ 7518400 w 8562300"/>
                  <a:gd name="connsiteY49" fmla="*/ 1587500 h 3172460"/>
                  <a:gd name="connsiteX50" fmla="*/ 7569200 w 8562300"/>
                  <a:gd name="connsiteY50" fmla="*/ 1155700 h 3172460"/>
                  <a:gd name="connsiteX51" fmla="*/ 7632700 w 8562300"/>
                  <a:gd name="connsiteY51" fmla="*/ 2095500 h 3172460"/>
                  <a:gd name="connsiteX52" fmla="*/ 7747000 w 8562300"/>
                  <a:gd name="connsiteY52" fmla="*/ 2425700 h 3172460"/>
                  <a:gd name="connsiteX53" fmla="*/ 7835900 w 8562300"/>
                  <a:gd name="connsiteY53" fmla="*/ 1866900 h 3172460"/>
                  <a:gd name="connsiteX54" fmla="*/ 7962900 w 8562300"/>
                  <a:gd name="connsiteY54" fmla="*/ 2044700 h 3172460"/>
                  <a:gd name="connsiteX55" fmla="*/ 8115300 w 8562300"/>
                  <a:gd name="connsiteY55" fmla="*/ 1155700 h 3172460"/>
                  <a:gd name="connsiteX56" fmla="*/ 8255000 w 8562300"/>
                  <a:gd name="connsiteY56" fmla="*/ 2070100 h 3172460"/>
                  <a:gd name="connsiteX57" fmla="*/ 8387580 w 8562300"/>
                  <a:gd name="connsiteY57" fmla="*/ 1595120 h 3172460"/>
                  <a:gd name="connsiteX58" fmla="*/ 8562300 w 8562300"/>
                  <a:gd name="connsiteY58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845300 w 8562300"/>
                  <a:gd name="connsiteY44" fmla="*/ 228600 h 3172460"/>
                  <a:gd name="connsiteX45" fmla="*/ 6934200 w 8562300"/>
                  <a:gd name="connsiteY45" fmla="*/ 850900 h 3172460"/>
                  <a:gd name="connsiteX46" fmla="*/ 7175500 w 8562300"/>
                  <a:gd name="connsiteY46" fmla="*/ 2590800 h 3172460"/>
                  <a:gd name="connsiteX47" fmla="*/ 7327900 w 8562300"/>
                  <a:gd name="connsiteY47" fmla="*/ 1511300 h 3172460"/>
                  <a:gd name="connsiteX48" fmla="*/ 7416800 w 8562300"/>
                  <a:gd name="connsiteY48" fmla="*/ 1981200 h 3172460"/>
                  <a:gd name="connsiteX49" fmla="*/ 7518400 w 8562300"/>
                  <a:gd name="connsiteY49" fmla="*/ 1587500 h 3172460"/>
                  <a:gd name="connsiteX50" fmla="*/ 7569200 w 8562300"/>
                  <a:gd name="connsiteY50" fmla="*/ 1155700 h 3172460"/>
                  <a:gd name="connsiteX51" fmla="*/ 7632700 w 8562300"/>
                  <a:gd name="connsiteY51" fmla="*/ 2095500 h 3172460"/>
                  <a:gd name="connsiteX52" fmla="*/ 7747000 w 8562300"/>
                  <a:gd name="connsiteY52" fmla="*/ 2425700 h 3172460"/>
                  <a:gd name="connsiteX53" fmla="*/ 7835900 w 8562300"/>
                  <a:gd name="connsiteY53" fmla="*/ 1866900 h 3172460"/>
                  <a:gd name="connsiteX54" fmla="*/ 7962900 w 8562300"/>
                  <a:gd name="connsiteY54" fmla="*/ 2044700 h 3172460"/>
                  <a:gd name="connsiteX55" fmla="*/ 8115300 w 8562300"/>
                  <a:gd name="connsiteY55" fmla="*/ 1155700 h 3172460"/>
                  <a:gd name="connsiteX56" fmla="*/ 8255000 w 8562300"/>
                  <a:gd name="connsiteY56" fmla="*/ 2070100 h 3172460"/>
                  <a:gd name="connsiteX57" fmla="*/ 8370840 w 8562300"/>
                  <a:gd name="connsiteY57" fmla="*/ 1595120 h 3172460"/>
                  <a:gd name="connsiteX58" fmla="*/ 8562300 w 8562300"/>
                  <a:gd name="connsiteY58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845300 w 8562300"/>
                  <a:gd name="connsiteY44" fmla="*/ 228600 h 3172460"/>
                  <a:gd name="connsiteX45" fmla="*/ 6934200 w 8562300"/>
                  <a:gd name="connsiteY45" fmla="*/ 850900 h 3172460"/>
                  <a:gd name="connsiteX46" fmla="*/ 7175500 w 8562300"/>
                  <a:gd name="connsiteY46" fmla="*/ 2590800 h 3172460"/>
                  <a:gd name="connsiteX47" fmla="*/ 7327900 w 8562300"/>
                  <a:gd name="connsiteY47" fmla="*/ 1511300 h 3172460"/>
                  <a:gd name="connsiteX48" fmla="*/ 7416800 w 8562300"/>
                  <a:gd name="connsiteY48" fmla="*/ 1981200 h 3172460"/>
                  <a:gd name="connsiteX49" fmla="*/ 7518400 w 8562300"/>
                  <a:gd name="connsiteY49" fmla="*/ 1587500 h 3172460"/>
                  <a:gd name="connsiteX50" fmla="*/ 7569200 w 8562300"/>
                  <a:gd name="connsiteY50" fmla="*/ 1155700 h 3172460"/>
                  <a:gd name="connsiteX51" fmla="*/ 7632700 w 8562300"/>
                  <a:gd name="connsiteY51" fmla="*/ 2095500 h 3172460"/>
                  <a:gd name="connsiteX52" fmla="*/ 7747000 w 8562300"/>
                  <a:gd name="connsiteY52" fmla="*/ 2425700 h 3172460"/>
                  <a:gd name="connsiteX53" fmla="*/ 7835900 w 8562300"/>
                  <a:gd name="connsiteY53" fmla="*/ 1866900 h 3172460"/>
                  <a:gd name="connsiteX54" fmla="*/ 7962900 w 8562300"/>
                  <a:gd name="connsiteY54" fmla="*/ 2044700 h 3172460"/>
                  <a:gd name="connsiteX55" fmla="*/ 8115300 w 8562300"/>
                  <a:gd name="connsiteY55" fmla="*/ 1155700 h 3172460"/>
                  <a:gd name="connsiteX56" fmla="*/ 8255000 w 8562300"/>
                  <a:gd name="connsiteY56" fmla="*/ 2070100 h 3172460"/>
                  <a:gd name="connsiteX57" fmla="*/ 8409901 w 8562300"/>
                  <a:gd name="connsiteY57" fmla="*/ 1427480 h 3172460"/>
                  <a:gd name="connsiteX58" fmla="*/ 8562300 w 8562300"/>
                  <a:gd name="connsiteY58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845300 w 8562300"/>
                  <a:gd name="connsiteY44" fmla="*/ 228600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7962900 w 8562300"/>
                  <a:gd name="connsiteY53" fmla="*/ 2044700 h 3172460"/>
                  <a:gd name="connsiteX54" fmla="*/ 8115300 w 8562300"/>
                  <a:gd name="connsiteY54" fmla="*/ 1155700 h 3172460"/>
                  <a:gd name="connsiteX55" fmla="*/ 8255000 w 8562300"/>
                  <a:gd name="connsiteY55" fmla="*/ 2070100 h 3172460"/>
                  <a:gd name="connsiteX56" fmla="*/ 8409901 w 8562300"/>
                  <a:gd name="connsiteY56" fmla="*/ 1427480 h 3172460"/>
                  <a:gd name="connsiteX57" fmla="*/ 8562300 w 8562300"/>
                  <a:gd name="connsiteY57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7175500 w 8562300"/>
                  <a:gd name="connsiteY44" fmla="*/ 2590800 h 3172460"/>
                  <a:gd name="connsiteX45" fmla="*/ 7327900 w 8562300"/>
                  <a:gd name="connsiteY45" fmla="*/ 1511300 h 3172460"/>
                  <a:gd name="connsiteX46" fmla="*/ 7416800 w 8562300"/>
                  <a:gd name="connsiteY46" fmla="*/ 1981200 h 3172460"/>
                  <a:gd name="connsiteX47" fmla="*/ 7518400 w 8562300"/>
                  <a:gd name="connsiteY47" fmla="*/ 1587500 h 3172460"/>
                  <a:gd name="connsiteX48" fmla="*/ 7569200 w 8562300"/>
                  <a:gd name="connsiteY48" fmla="*/ 1155700 h 3172460"/>
                  <a:gd name="connsiteX49" fmla="*/ 7632700 w 8562300"/>
                  <a:gd name="connsiteY49" fmla="*/ 2095500 h 3172460"/>
                  <a:gd name="connsiteX50" fmla="*/ 7747000 w 8562300"/>
                  <a:gd name="connsiteY50" fmla="*/ 2425700 h 3172460"/>
                  <a:gd name="connsiteX51" fmla="*/ 7835900 w 8562300"/>
                  <a:gd name="connsiteY51" fmla="*/ 1866900 h 3172460"/>
                  <a:gd name="connsiteX52" fmla="*/ 7962900 w 8562300"/>
                  <a:gd name="connsiteY52" fmla="*/ 2044700 h 3172460"/>
                  <a:gd name="connsiteX53" fmla="*/ 8115300 w 8562300"/>
                  <a:gd name="connsiteY53" fmla="*/ 1155700 h 3172460"/>
                  <a:gd name="connsiteX54" fmla="*/ 8255000 w 8562300"/>
                  <a:gd name="connsiteY54" fmla="*/ 2070100 h 3172460"/>
                  <a:gd name="connsiteX55" fmla="*/ 8409901 w 8562300"/>
                  <a:gd name="connsiteY55" fmla="*/ 1427480 h 3172460"/>
                  <a:gd name="connsiteX56" fmla="*/ 8562300 w 8562300"/>
                  <a:gd name="connsiteY56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838491 w 8562300"/>
                  <a:gd name="connsiteY44" fmla="*/ 687578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7962900 w 8562300"/>
                  <a:gd name="connsiteY53" fmla="*/ 2044700 h 3172460"/>
                  <a:gd name="connsiteX54" fmla="*/ 8115300 w 8562300"/>
                  <a:gd name="connsiteY54" fmla="*/ 1155700 h 3172460"/>
                  <a:gd name="connsiteX55" fmla="*/ 8255000 w 8562300"/>
                  <a:gd name="connsiteY55" fmla="*/ 2070100 h 3172460"/>
                  <a:gd name="connsiteX56" fmla="*/ 8409901 w 8562300"/>
                  <a:gd name="connsiteY56" fmla="*/ 1427480 h 3172460"/>
                  <a:gd name="connsiteX57" fmla="*/ 8562300 w 8562300"/>
                  <a:gd name="connsiteY57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900988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7962900 w 8562300"/>
                  <a:gd name="connsiteY53" fmla="*/ 2044700 h 3172460"/>
                  <a:gd name="connsiteX54" fmla="*/ 8115300 w 8562300"/>
                  <a:gd name="connsiteY54" fmla="*/ 1155700 h 3172460"/>
                  <a:gd name="connsiteX55" fmla="*/ 8255000 w 8562300"/>
                  <a:gd name="connsiteY55" fmla="*/ 2070100 h 3172460"/>
                  <a:gd name="connsiteX56" fmla="*/ 8409901 w 8562300"/>
                  <a:gd name="connsiteY56" fmla="*/ 1427480 h 3172460"/>
                  <a:gd name="connsiteX57" fmla="*/ 8562300 w 8562300"/>
                  <a:gd name="connsiteY57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00988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7962900 w 8562300"/>
                  <a:gd name="connsiteY53" fmla="*/ 2044700 h 3172460"/>
                  <a:gd name="connsiteX54" fmla="*/ 8115300 w 8562300"/>
                  <a:gd name="connsiteY54" fmla="*/ 1155700 h 3172460"/>
                  <a:gd name="connsiteX55" fmla="*/ 8255000 w 8562300"/>
                  <a:gd name="connsiteY55" fmla="*/ 2070100 h 3172460"/>
                  <a:gd name="connsiteX56" fmla="*/ 8409901 w 8562300"/>
                  <a:gd name="connsiteY56" fmla="*/ 1427480 h 3172460"/>
                  <a:gd name="connsiteX57" fmla="*/ 8562300 w 8562300"/>
                  <a:gd name="connsiteY57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18845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7962900 w 8562300"/>
                  <a:gd name="connsiteY53" fmla="*/ 2044700 h 3172460"/>
                  <a:gd name="connsiteX54" fmla="*/ 8115300 w 8562300"/>
                  <a:gd name="connsiteY54" fmla="*/ 1155700 h 3172460"/>
                  <a:gd name="connsiteX55" fmla="*/ 8255000 w 8562300"/>
                  <a:gd name="connsiteY55" fmla="*/ 2070100 h 3172460"/>
                  <a:gd name="connsiteX56" fmla="*/ 8409901 w 8562300"/>
                  <a:gd name="connsiteY56" fmla="*/ 1427480 h 3172460"/>
                  <a:gd name="connsiteX57" fmla="*/ 8562300 w 8562300"/>
                  <a:gd name="connsiteY57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18845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8115300 w 8562300"/>
                  <a:gd name="connsiteY53" fmla="*/ 1155700 h 3172460"/>
                  <a:gd name="connsiteX54" fmla="*/ 8255000 w 8562300"/>
                  <a:gd name="connsiteY54" fmla="*/ 2070100 h 3172460"/>
                  <a:gd name="connsiteX55" fmla="*/ 8409901 w 8562300"/>
                  <a:gd name="connsiteY55" fmla="*/ 1427480 h 3172460"/>
                  <a:gd name="connsiteX56" fmla="*/ 8562300 w 8562300"/>
                  <a:gd name="connsiteY56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18845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69200 w 8562300"/>
                  <a:gd name="connsiteY48" fmla="*/ 1155700 h 3172460"/>
                  <a:gd name="connsiteX49" fmla="*/ 7632700 w 8562300"/>
                  <a:gd name="connsiteY49" fmla="*/ 2095500 h 3172460"/>
                  <a:gd name="connsiteX50" fmla="*/ 7747000 w 8562300"/>
                  <a:gd name="connsiteY50" fmla="*/ 2425700 h 3172460"/>
                  <a:gd name="connsiteX51" fmla="*/ 7835900 w 8562300"/>
                  <a:gd name="connsiteY51" fmla="*/ 1866900 h 3172460"/>
                  <a:gd name="connsiteX52" fmla="*/ 8115300 w 8562300"/>
                  <a:gd name="connsiteY52" fmla="*/ 1155700 h 3172460"/>
                  <a:gd name="connsiteX53" fmla="*/ 8255000 w 8562300"/>
                  <a:gd name="connsiteY53" fmla="*/ 2070100 h 3172460"/>
                  <a:gd name="connsiteX54" fmla="*/ 8409901 w 8562300"/>
                  <a:gd name="connsiteY54" fmla="*/ 1427480 h 3172460"/>
                  <a:gd name="connsiteX55" fmla="*/ 8562300 w 8562300"/>
                  <a:gd name="connsiteY55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18845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569200 w 8562300"/>
                  <a:gd name="connsiteY47" fmla="*/ 1155700 h 3172460"/>
                  <a:gd name="connsiteX48" fmla="*/ 7632700 w 8562300"/>
                  <a:gd name="connsiteY48" fmla="*/ 2095500 h 3172460"/>
                  <a:gd name="connsiteX49" fmla="*/ 7747000 w 8562300"/>
                  <a:gd name="connsiteY49" fmla="*/ 2425700 h 3172460"/>
                  <a:gd name="connsiteX50" fmla="*/ 7835900 w 8562300"/>
                  <a:gd name="connsiteY50" fmla="*/ 1866900 h 3172460"/>
                  <a:gd name="connsiteX51" fmla="*/ 8115300 w 8562300"/>
                  <a:gd name="connsiteY51" fmla="*/ 1155700 h 3172460"/>
                  <a:gd name="connsiteX52" fmla="*/ 8255000 w 8562300"/>
                  <a:gd name="connsiteY52" fmla="*/ 2070100 h 3172460"/>
                  <a:gd name="connsiteX53" fmla="*/ 8409901 w 8562300"/>
                  <a:gd name="connsiteY53" fmla="*/ 1427480 h 3172460"/>
                  <a:gd name="connsiteX54" fmla="*/ 8562300 w 8562300"/>
                  <a:gd name="connsiteY54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344821 w 8562300"/>
                  <a:gd name="connsiteY3" fmla="*/ 100076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18845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569200 w 8562300"/>
                  <a:gd name="connsiteY47" fmla="*/ 1155700 h 3172460"/>
                  <a:gd name="connsiteX48" fmla="*/ 7632700 w 8562300"/>
                  <a:gd name="connsiteY48" fmla="*/ 2095500 h 3172460"/>
                  <a:gd name="connsiteX49" fmla="*/ 7747000 w 8562300"/>
                  <a:gd name="connsiteY49" fmla="*/ 2425700 h 3172460"/>
                  <a:gd name="connsiteX50" fmla="*/ 7835900 w 8562300"/>
                  <a:gd name="connsiteY50" fmla="*/ 1866900 h 3172460"/>
                  <a:gd name="connsiteX51" fmla="*/ 8115300 w 8562300"/>
                  <a:gd name="connsiteY51" fmla="*/ 1155700 h 3172460"/>
                  <a:gd name="connsiteX52" fmla="*/ 8255000 w 8562300"/>
                  <a:gd name="connsiteY52" fmla="*/ 2070100 h 3172460"/>
                  <a:gd name="connsiteX53" fmla="*/ 8409901 w 8562300"/>
                  <a:gd name="connsiteY53" fmla="*/ 1427480 h 3172460"/>
                  <a:gd name="connsiteX54" fmla="*/ 8562300 w 8562300"/>
                  <a:gd name="connsiteY54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344821 w 8562300"/>
                  <a:gd name="connsiteY3" fmla="*/ 100076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876300 w 8562300"/>
                  <a:gd name="connsiteY6" fmla="*/ 1511300 h 3172460"/>
                  <a:gd name="connsiteX7" fmla="*/ 1003300 w 8562300"/>
                  <a:gd name="connsiteY7" fmla="*/ 2032000 h 3172460"/>
                  <a:gd name="connsiteX8" fmla="*/ 1104900 w 8562300"/>
                  <a:gd name="connsiteY8" fmla="*/ 2108200 h 3172460"/>
                  <a:gd name="connsiteX9" fmla="*/ 1244600 w 8562300"/>
                  <a:gd name="connsiteY9" fmla="*/ 927100 h 3172460"/>
                  <a:gd name="connsiteX10" fmla="*/ 1308100 w 8562300"/>
                  <a:gd name="connsiteY10" fmla="*/ 457200 h 3172460"/>
                  <a:gd name="connsiteX11" fmla="*/ 1473200 w 8562300"/>
                  <a:gd name="connsiteY11" fmla="*/ 1143000 h 3172460"/>
                  <a:gd name="connsiteX12" fmla="*/ 1536700 w 8562300"/>
                  <a:gd name="connsiteY12" fmla="*/ 1689100 h 3172460"/>
                  <a:gd name="connsiteX13" fmla="*/ 1714500 w 8562300"/>
                  <a:gd name="connsiteY13" fmla="*/ 2755900 h 3172460"/>
                  <a:gd name="connsiteX14" fmla="*/ 1841500 w 8562300"/>
                  <a:gd name="connsiteY14" fmla="*/ 1511300 h 3172460"/>
                  <a:gd name="connsiteX15" fmla="*/ 2082800 w 8562300"/>
                  <a:gd name="connsiteY15" fmla="*/ 1130300 h 3172460"/>
                  <a:gd name="connsiteX16" fmla="*/ 2146300 w 8562300"/>
                  <a:gd name="connsiteY16" fmla="*/ 1600200 h 3172460"/>
                  <a:gd name="connsiteX17" fmla="*/ 2286000 w 8562300"/>
                  <a:gd name="connsiteY17" fmla="*/ 2425700 h 3172460"/>
                  <a:gd name="connsiteX18" fmla="*/ 2400300 w 8562300"/>
                  <a:gd name="connsiteY18" fmla="*/ 2006600 h 3172460"/>
                  <a:gd name="connsiteX19" fmla="*/ 2667000 w 8562300"/>
                  <a:gd name="connsiteY19" fmla="*/ 863600 h 3172460"/>
                  <a:gd name="connsiteX20" fmla="*/ 2788845 w 8562300"/>
                  <a:gd name="connsiteY20" fmla="*/ 2384552 h 3172460"/>
                  <a:gd name="connsiteX21" fmla="*/ 3029141 w 8562300"/>
                  <a:gd name="connsiteY21" fmla="*/ 1858264 h 3172460"/>
                  <a:gd name="connsiteX22" fmla="*/ 3161297 w 8562300"/>
                  <a:gd name="connsiteY22" fmla="*/ 2488692 h 3172460"/>
                  <a:gd name="connsiteX23" fmla="*/ 3492500 w 8562300"/>
                  <a:gd name="connsiteY23" fmla="*/ 1803400 h 3172460"/>
                  <a:gd name="connsiteX24" fmla="*/ 3670300 w 8562300"/>
                  <a:gd name="connsiteY24" fmla="*/ 2349500 h 3172460"/>
                  <a:gd name="connsiteX25" fmla="*/ 3733800 w 8562300"/>
                  <a:gd name="connsiteY25" fmla="*/ 2146300 h 3172460"/>
                  <a:gd name="connsiteX26" fmla="*/ 3915743 w 8562300"/>
                  <a:gd name="connsiteY26" fmla="*/ 0 h 3172460"/>
                  <a:gd name="connsiteX27" fmla="*/ 4160600 w 8562300"/>
                  <a:gd name="connsiteY27" fmla="*/ 1085850 h 3172460"/>
                  <a:gd name="connsiteX28" fmla="*/ 4340000 w 8562300"/>
                  <a:gd name="connsiteY28" fmla="*/ 3172460 h 3172460"/>
                  <a:gd name="connsiteX29" fmla="*/ 4583450 w 8562300"/>
                  <a:gd name="connsiteY29" fmla="*/ 1206500 h 3172460"/>
                  <a:gd name="connsiteX30" fmla="*/ 4819727 w 8562300"/>
                  <a:gd name="connsiteY30" fmla="*/ 823913 h 3172460"/>
                  <a:gd name="connsiteX31" fmla="*/ 4915163 w 8562300"/>
                  <a:gd name="connsiteY31" fmla="*/ 2379663 h 3172460"/>
                  <a:gd name="connsiteX32" fmla="*/ 5095902 w 8562300"/>
                  <a:gd name="connsiteY32" fmla="*/ 1730375 h 3172460"/>
                  <a:gd name="connsiteX33" fmla="*/ 5364401 w 8562300"/>
                  <a:gd name="connsiteY33" fmla="*/ 1149350 h 3172460"/>
                  <a:gd name="connsiteX34" fmla="*/ 5486400 w 8562300"/>
                  <a:gd name="connsiteY34" fmla="*/ 2400300 h 3172460"/>
                  <a:gd name="connsiteX35" fmla="*/ 5562600 w 8562300"/>
                  <a:gd name="connsiteY35" fmla="*/ 2133600 h 3172460"/>
                  <a:gd name="connsiteX36" fmla="*/ 5816600 w 8562300"/>
                  <a:gd name="connsiteY36" fmla="*/ 1574800 h 3172460"/>
                  <a:gd name="connsiteX37" fmla="*/ 5969000 w 8562300"/>
                  <a:gd name="connsiteY37" fmla="*/ 2070100 h 3172460"/>
                  <a:gd name="connsiteX38" fmla="*/ 6054820 w 8562300"/>
                  <a:gd name="connsiteY38" fmla="*/ 1518920 h 3172460"/>
                  <a:gd name="connsiteX39" fmla="*/ 6197981 w 8562300"/>
                  <a:gd name="connsiteY39" fmla="*/ 1224280 h 3172460"/>
                  <a:gd name="connsiteX40" fmla="*/ 6362700 w 8562300"/>
                  <a:gd name="connsiteY40" fmla="*/ 2540000 h 3172460"/>
                  <a:gd name="connsiteX41" fmla="*/ 6540500 w 8562300"/>
                  <a:gd name="connsiteY41" fmla="*/ 2705100 h 3172460"/>
                  <a:gd name="connsiteX42" fmla="*/ 6761556 w 8562300"/>
                  <a:gd name="connsiteY42" fmla="*/ 177800 h 3172460"/>
                  <a:gd name="connsiteX43" fmla="*/ 6918845 w 8562300"/>
                  <a:gd name="connsiteY43" fmla="*/ 675386 h 3172460"/>
                  <a:gd name="connsiteX44" fmla="*/ 7175500 w 8562300"/>
                  <a:gd name="connsiteY44" fmla="*/ 2590800 h 3172460"/>
                  <a:gd name="connsiteX45" fmla="*/ 7327900 w 8562300"/>
                  <a:gd name="connsiteY45" fmla="*/ 1511300 h 3172460"/>
                  <a:gd name="connsiteX46" fmla="*/ 7569200 w 8562300"/>
                  <a:gd name="connsiteY46" fmla="*/ 1155700 h 3172460"/>
                  <a:gd name="connsiteX47" fmla="*/ 7632700 w 8562300"/>
                  <a:gd name="connsiteY47" fmla="*/ 2095500 h 3172460"/>
                  <a:gd name="connsiteX48" fmla="*/ 7747000 w 8562300"/>
                  <a:gd name="connsiteY48" fmla="*/ 2425700 h 3172460"/>
                  <a:gd name="connsiteX49" fmla="*/ 7835900 w 8562300"/>
                  <a:gd name="connsiteY49" fmla="*/ 1866900 h 3172460"/>
                  <a:gd name="connsiteX50" fmla="*/ 8115300 w 8562300"/>
                  <a:gd name="connsiteY50" fmla="*/ 1155700 h 3172460"/>
                  <a:gd name="connsiteX51" fmla="*/ 8255000 w 8562300"/>
                  <a:gd name="connsiteY51" fmla="*/ 2070100 h 3172460"/>
                  <a:gd name="connsiteX52" fmla="*/ 8409901 w 8562300"/>
                  <a:gd name="connsiteY52" fmla="*/ 1427480 h 3172460"/>
                  <a:gd name="connsiteX53" fmla="*/ 8562300 w 8562300"/>
                  <a:gd name="connsiteY53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344821 w 8562300"/>
                  <a:gd name="connsiteY3" fmla="*/ 100076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876300 w 8562300"/>
                  <a:gd name="connsiteY6" fmla="*/ 1511300 h 3172460"/>
                  <a:gd name="connsiteX7" fmla="*/ 1003300 w 8562300"/>
                  <a:gd name="connsiteY7" fmla="*/ 2032000 h 3172460"/>
                  <a:gd name="connsiteX8" fmla="*/ 1244600 w 8562300"/>
                  <a:gd name="connsiteY8" fmla="*/ 927100 h 3172460"/>
                  <a:gd name="connsiteX9" fmla="*/ 1308100 w 8562300"/>
                  <a:gd name="connsiteY9" fmla="*/ 457200 h 3172460"/>
                  <a:gd name="connsiteX10" fmla="*/ 1473200 w 8562300"/>
                  <a:gd name="connsiteY10" fmla="*/ 1143000 h 3172460"/>
                  <a:gd name="connsiteX11" fmla="*/ 1536700 w 8562300"/>
                  <a:gd name="connsiteY11" fmla="*/ 1689100 h 3172460"/>
                  <a:gd name="connsiteX12" fmla="*/ 1714500 w 8562300"/>
                  <a:gd name="connsiteY12" fmla="*/ 2755900 h 3172460"/>
                  <a:gd name="connsiteX13" fmla="*/ 1841500 w 8562300"/>
                  <a:gd name="connsiteY13" fmla="*/ 1511300 h 3172460"/>
                  <a:gd name="connsiteX14" fmla="*/ 2082800 w 8562300"/>
                  <a:gd name="connsiteY14" fmla="*/ 1130300 h 3172460"/>
                  <a:gd name="connsiteX15" fmla="*/ 2146300 w 8562300"/>
                  <a:gd name="connsiteY15" fmla="*/ 1600200 h 3172460"/>
                  <a:gd name="connsiteX16" fmla="*/ 2286000 w 8562300"/>
                  <a:gd name="connsiteY16" fmla="*/ 2425700 h 3172460"/>
                  <a:gd name="connsiteX17" fmla="*/ 2400300 w 8562300"/>
                  <a:gd name="connsiteY17" fmla="*/ 2006600 h 3172460"/>
                  <a:gd name="connsiteX18" fmla="*/ 2667000 w 8562300"/>
                  <a:gd name="connsiteY18" fmla="*/ 863600 h 3172460"/>
                  <a:gd name="connsiteX19" fmla="*/ 2788845 w 8562300"/>
                  <a:gd name="connsiteY19" fmla="*/ 2384552 h 3172460"/>
                  <a:gd name="connsiteX20" fmla="*/ 3029141 w 8562300"/>
                  <a:gd name="connsiteY20" fmla="*/ 1858264 h 3172460"/>
                  <a:gd name="connsiteX21" fmla="*/ 3161297 w 8562300"/>
                  <a:gd name="connsiteY21" fmla="*/ 2488692 h 3172460"/>
                  <a:gd name="connsiteX22" fmla="*/ 3492500 w 8562300"/>
                  <a:gd name="connsiteY22" fmla="*/ 1803400 h 3172460"/>
                  <a:gd name="connsiteX23" fmla="*/ 3670300 w 8562300"/>
                  <a:gd name="connsiteY23" fmla="*/ 2349500 h 3172460"/>
                  <a:gd name="connsiteX24" fmla="*/ 3733800 w 8562300"/>
                  <a:gd name="connsiteY24" fmla="*/ 2146300 h 3172460"/>
                  <a:gd name="connsiteX25" fmla="*/ 3915743 w 8562300"/>
                  <a:gd name="connsiteY25" fmla="*/ 0 h 3172460"/>
                  <a:gd name="connsiteX26" fmla="*/ 4160600 w 8562300"/>
                  <a:gd name="connsiteY26" fmla="*/ 1085850 h 3172460"/>
                  <a:gd name="connsiteX27" fmla="*/ 4340000 w 8562300"/>
                  <a:gd name="connsiteY27" fmla="*/ 3172460 h 3172460"/>
                  <a:gd name="connsiteX28" fmla="*/ 4583450 w 8562300"/>
                  <a:gd name="connsiteY28" fmla="*/ 1206500 h 3172460"/>
                  <a:gd name="connsiteX29" fmla="*/ 4819727 w 8562300"/>
                  <a:gd name="connsiteY29" fmla="*/ 823913 h 3172460"/>
                  <a:gd name="connsiteX30" fmla="*/ 4915163 w 8562300"/>
                  <a:gd name="connsiteY30" fmla="*/ 2379663 h 3172460"/>
                  <a:gd name="connsiteX31" fmla="*/ 5095902 w 8562300"/>
                  <a:gd name="connsiteY31" fmla="*/ 1730375 h 3172460"/>
                  <a:gd name="connsiteX32" fmla="*/ 5364401 w 8562300"/>
                  <a:gd name="connsiteY32" fmla="*/ 1149350 h 3172460"/>
                  <a:gd name="connsiteX33" fmla="*/ 5486400 w 8562300"/>
                  <a:gd name="connsiteY33" fmla="*/ 2400300 h 3172460"/>
                  <a:gd name="connsiteX34" fmla="*/ 5562600 w 8562300"/>
                  <a:gd name="connsiteY34" fmla="*/ 2133600 h 3172460"/>
                  <a:gd name="connsiteX35" fmla="*/ 5816600 w 8562300"/>
                  <a:gd name="connsiteY35" fmla="*/ 1574800 h 3172460"/>
                  <a:gd name="connsiteX36" fmla="*/ 5969000 w 8562300"/>
                  <a:gd name="connsiteY36" fmla="*/ 2070100 h 3172460"/>
                  <a:gd name="connsiteX37" fmla="*/ 6054820 w 8562300"/>
                  <a:gd name="connsiteY37" fmla="*/ 1518920 h 3172460"/>
                  <a:gd name="connsiteX38" fmla="*/ 6197981 w 8562300"/>
                  <a:gd name="connsiteY38" fmla="*/ 1224280 h 3172460"/>
                  <a:gd name="connsiteX39" fmla="*/ 6362700 w 8562300"/>
                  <a:gd name="connsiteY39" fmla="*/ 2540000 h 3172460"/>
                  <a:gd name="connsiteX40" fmla="*/ 6540500 w 8562300"/>
                  <a:gd name="connsiteY40" fmla="*/ 2705100 h 3172460"/>
                  <a:gd name="connsiteX41" fmla="*/ 6761556 w 8562300"/>
                  <a:gd name="connsiteY41" fmla="*/ 177800 h 3172460"/>
                  <a:gd name="connsiteX42" fmla="*/ 6918845 w 8562300"/>
                  <a:gd name="connsiteY42" fmla="*/ 675386 h 3172460"/>
                  <a:gd name="connsiteX43" fmla="*/ 7175500 w 8562300"/>
                  <a:gd name="connsiteY43" fmla="*/ 2590800 h 3172460"/>
                  <a:gd name="connsiteX44" fmla="*/ 7327900 w 8562300"/>
                  <a:gd name="connsiteY44" fmla="*/ 1511300 h 3172460"/>
                  <a:gd name="connsiteX45" fmla="*/ 7569200 w 8562300"/>
                  <a:gd name="connsiteY45" fmla="*/ 1155700 h 3172460"/>
                  <a:gd name="connsiteX46" fmla="*/ 7632700 w 8562300"/>
                  <a:gd name="connsiteY46" fmla="*/ 2095500 h 3172460"/>
                  <a:gd name="connsiteX47" fmla="*/ 7747000 w 8562300"/>
                  <a:gd name="connsiteY47" fmla="*/ 2425700 h 3172460"/>
                  <a:gd name="connsiteX48" fmla="*/ 7835900 w 8562300"/>
                  <a:gd name="connsiteY48" fmla="*/ 1866900 h 3172460"/>
                  <a:gd name="connsiteX49" fmla="*/ 8115300 w 8562300"/>
                  <a:gd name="connsiteY49" fmla="*/ 1155700 h 3172460"/>
                  <a:gd name="connsiteX50" fmla="*/ 8255000 w 8562300"/>
                  <a:gd name="connsiteY50" fmla="*/ 2070100 h 3172460"/>
                  <a:gd name="connsiteX51" fmla="*/ 8409901 w 8562300"/>
                  <a:gd name="connsiteY51" fmla="*/ 1427480 h 3172460"/>
                  <a:gd name="connsiteX52" fmla="*/ 8562300 w 8562300"/>
                  <a:gd name="connsiteY52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344821 w 8562300"/>
                  <a:gd name="connsiteY3" fmla="*/ 100076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876300 w 8562300"/>
                  <a:gd name="connsiteY6" fmla="*/ 1511300 h 3172460"/>
                  <a:gd name="connsiteX7" fmla="*/ 992140 w 8562300"/>
                  <a:gd name="connsiteY7" fmla="*/ 2458720 h 3172460"/>
                  <a:gd name="connsiteX8" fmla="*/ 1244600 w 8562300"/>
                  <a:gd name="connsiteY8" fmla="*/ 927100 h 3172460"/>
                  <a:gd name="connsiteX9" fmla="*/ 1308100 w 8562300"/>
                  <a:gd name="connsiteY9" fmla="*/ 457200 h 3172460"/>
                  <a:gd name="connsiteX10" fmla="*/ 1473200 w 8562300"/>
                  <a:gd name="connsiteY10" fmla="*/ 1143000 h 3172460"/>
                  <a:gd name="connsiteX11" fmla="*/ 1536700 w 8562300"/>
                  <a:gd name="connsiteY11" fmla="*/ 1689100 h 3172460"/>
                  <a:gd name="connsiteX12" fmla="*/ 1714500 w 8562300"/>
                  <a:gd name="connsiteY12" fmla="*/ 2755900 h 3172460"/>
                  <a:gd name="connsiteX13" fmla="*/ 1841500 w 8562300"/>
                  <a:gd name="connsiteY13" fmla="*/ 1511300 h 3172460"/>
                  <a:gd name="connsiteX14" fmla="*/ 2082800 w 8562300"/>
                  <a:gd name="connsiteY14" fmla="*/ 1130300 h 3172460"/>
                  <a:gd name="connsiteX15" fmla="*/ 2146300 w 8562300"/>
                  <a:gd name="connsiteY15" fmla="*/ 1600200 h 3172460"/>
                  <a:gd name="connsiteX16" fmla="*/ 2286000 w 8562300"/>
                  <a:gd name="connsiteY16" fmla="*/ 2425700 h 3172460"/>
                  <a:gd name="connsiteX17" fmla="*/ 2400300 w 8562300"/>
                  <a:gd name="connsiteY17" fmla="*/ 2006600 h 3172460"/>
                  <a:gd name="connsiteX18" fmla="*/ 2667000 w 8562300"/>
                  <a:gd name="connsiteY18" fmla="*/ 863600 h 3172460"/>
                  <a:gd name="connsiteX19" fmla="*/ 2788845 w 8562300"/>
                  <a:gd name="connsiteY19" fmla="*/ 2384552 h 3172460"/>
                  <a:gd name="connsiteX20" fmla="*/ 3029141 w 8562300"/>
                  <a:gd name="connsiteY20" fmla="*/ 1858264 h 3172460"/>
                  <a:gd name="connsiteX21" fmla="*/ 3161297 w 8562300"/>
                  <a:gd name="connsiteY21" fmla="*/ 2488692 h 3172460"/>
                  <a:gd name="connsiteX22" fmla="*/ 3492500 w 8562300"/>
                  <a:gd name="connsiteY22" fmla="*/ 1803400 h 3172460"/>
                  <a:gd name="connsiteX23" fmla="*/ 3670300 w 8562300"/>
                  <a:gd name="connsiteY23" fmla="*/ 2349500 h 3172460"/>
                  <a:gd name="connsiteX24" fmla="*/ 3733800 w 8562300"/>
                  <a:gd name="connsiteY24" fmla="*/ 2146300 h 3172460"/>
                  <a:gd name="connsiteX25" fmla="*/ 3915743 w 8562300"/>
                  <a:gd name="connsiteY25" fmla="*/ 0 h 3172460"/>
                  <a:gd name="connsiteX26" fmla="*/ 4160600 w 8562300"/>
                  <a:gd name="connsiteY26" fmla="*/ 1085850 h 3172460"/>
                  <a:gd name="connsiteX27" fmla="*/ 4340000 w 8562300"/>
                  <a:gd name="connsiteY27" fmla="*/ 3172460 h 3172460"/>
                  <a:gd name="connsiteX28" fmla="*/ 4583450 w 8562300"/>
                  <a:gd name="connsiteY28" fmla="*/ 1206500 h 3172460"/>
                  <a:gd name="connsiteX29" fmla="*/ 4819727 w 8562300"/>
                  <a:gd name="connsiteY29" fmla="*/ 823913 h 3172460"/>
                  <a:gd name="connsiteX30" fmla="*/ 4915163 w 8562300"/>
                  <a:gd name="connsiteY30" fmla="*/ 2379663 h 3172460"/>
                  <a:gd name="connsiteX31" fmla="*/ 5095902 w 8562300"/>
                  <a:gd name="connsiteY31" fmla="*/ 1730375 h 3172460"/>
                  <a:gd name="connsiteX32" fmla="*/ 5364401 w 8562300"/>
                  <a:gd name="connsiteY32" fmla="*/ 1149350 h 3172460"/>
                  <a:gd name="connsiteX33" fmla="*/ 5486400 w 8562300"/>
                  <a:gd name="connsiteY33" fmla="*/ 2400300 h 3172460"/>
                  <a:gd name="connsiteX34" fmla="*/ 5562600 w 8562300"/>
                  <a:gd name="connsiteY34" fmla="*/ 2133600 h 3172460"/>
                  <a:gd name="connsiteX35" fmla="*/ 5816600 w 8562300"/>
                  <a:gd name="connsiteY35" fmla="*/ 1574800 h 3172460"/>
                  <a:gd name="connsiteX36" fmla="*/ 5969000 w 8562300"/>
                  <a:gd name="connsiteY36" fmla="*/ 2070100 h 3172460"/>
                  <a:gd name="connsiteX37" fmla="*/ 6054820 w 8562300"/>
                  <a:gd name="connsiteY37" fmla="*/ 1518920 h 3172460"/>
                  <a:gd name="connsiteX38" fmla="*/ 6197981 w 8562300"/>
                  <a:gd name="connsiteY38" fmla="*/ 1224280 h 3172460"/>
                  <a:gd name="connsiteX39" fmla="*/ 6362700 w 8562300"/>
                  <a:gd name="connsiteY39" fmla="*/ 2540000 h 3172460"/>
                  <a:gd name="connsiteX40" fmla="*/ 6540500 w 8562300"/>
                  <a:gd name="connsiteY40" fmla="*/ 2705100 h 3172460"/>
                  <a:gd name="connsiteX41" fmla="*/ 6761556 w 8562300"/>
                  <a:gd name="connsiteY41" fmla="*/ 177800 h 3172460"/>
                  <a:gd name="connsiteX42" fmla="*/ 6918845 w 8562300"/>
                  <a:gd name="connsiteY42" fmla="*/ 675386 h 3172460"/>
                  <a:gd name="connsiteX43" fmla="*/ 7175500 w 8562300"/>
                  <a:gd name="connsiteY43" fmla="*/ 2590800 h 3172460"/>
                  <a:gd name="connsiteX44" fmla="*/ 7327900 w 8562300"/>
                  <a:gd name="connsiteY44" fmla="*/ 1511300 h 3172460"/>
                  <a:gd name="connsiteX45" fmla="*/ 7569200 w 8562300"/>
                  <a:gd name="connsiteY45" fmla="*/ 1155700 h 3172460"/>
                  <a:gd name="connsiteX46" fmla="*/ 7632700 w 8562300"/>
                  <a:gd name="connsiteY46" fmla="*/ 2095500 h 3172460"/>
                  <a:gd name="connsiteX47" fmla="*/ 7747000 w 8562300"/>
                  <a:gd name="connsiteY47" fmla="*/ 2425700 h 3172460"/>
                  <a:gd name="connsiteX48" fmla="*/ 7835900 w 8562300"/>
                  <a:gd name="connsiteY48" fmla="*/ 1866900 h 3172460"/>
                  <a:gd name="connsiteX49" fmla="*/ 8115300 w 8562300"/>
                  <a:gd name="connsiteY49" fmla="*/ 1155700 h 3172460"/>
                  <a:gd name="connsiteX50" fmla="*/ 8255000 w 8562300"/>
                  <a:gd name="connsiteY50" fmla="*/ 2070100 h 3172460"/>
                  <a:gd name="connsiteX51" fmla="*/ 8409901 w 8562300"/>
                  <a:gd name="connsiteY51" fmla="*/ 1427480 h 3172460"/>
                  <a:gd name="connsiteX52" fmla="*/ 8562300 w 8562300"/>
                  <a:gd name="connsiteY52" fmla="*/ 1238432 h 3172460"/>
                  <a:gd name="connsiteX0" fmla="*/ 0 w 8604150"/>
                  <a:gd name="connsiteY0" fmla="*/ 1149350 h 3172460"/>
                  <a:gd name="connsiteX1" fmla="*/ 130750 w 8604150"/>
                  <a:gd name="connsiteY1" fmla="*/ 1346200 h 3172460"/>
                  <a:gd name="connsiteX2" fmla="*/ 194250 w 8604150"/>
                  <a:gd name="connsiteY2" fmla="*/ 2019300 h 3172460"/>
                  <a:gd name="connsiteX3" fmla="*/ 386671 w 8604150"/>
                  <a:gd name="connsiteY3" fmla="*/ 1000760 h 3172460"/>
                  <a:gd name="connsiteX4" fmla="*/ 473650 w 8604150"/>
                  <a:gd name="connsiteY4" fmla="*/ 2743200 h 3172460"/>
                  <a:gd name="connsiteX5" fmla="*/ 575250 w 8604150"/>
                  <a:gd name="connsiteY5" fmla="*/ 2133600 h 3172460"/>
                  <a:gd name="connsiteX6" fmla="*/ 918150 w 8604150"/>
                  <a:gd name="connsiteY6" fmla="*/ 1511300 h 3172460"/>
                  <a:gd name="connsiteX7" fmla="*/ 1033990 w 8604150"/>
                  <a:gd name="connsiteY7" fmla="*/ 2458720 h 3172460"/>
                  <a:gd name="connsiteX8" fmla="*/ 1286450 w 8604150"/>
                  <a:gd name="connsiteY8" fmla="*/ 927100 h 3172460"/>
                  <a:gd name="connsiteX9" fmla="*/ 1349950 w 8604150"/>
                  <a:gd name="connsiteY9" fmla="*/ 457200 h 3172460"/>
                  <a:gd name="connsiteX10" fmla="*/ 1515050 w 8604150"/>
                  <a:gd name="connsiteY10" fmla="*/ 1143000 h 3172460"/>
                  <a:gd name="connsiteX11" fmla="*/ 1578550 w 8604150"/>
                  <a:gd name="connsiteY11" fmla="*/ 1689100 h 3172460"/>
                  <a:gd name="connsiteX12" fmla="*/ 1756350 w 8604150"/>
                  <a:gd name="connsiteY12" fmla="*/ 2755900 h 3172460"/>
                  <a:gd name="connsiteX13" fmla="*/ 1883350 w 8604150"/>
                  <a:gd name="connsiteY13" fmla="*/ 1511300 h 3172460"/>
                  <a:gd name="connsiteX14" fmla="*/ 2124650 w 8604150"/>
                  <a:gd name="connsiteY14" fmla="*/ 1130300 h 3172460"/>
                  <a:gd name="connsiteX15" fmla="*/ 2188150 w 8604150"/>
                  <a:gd name="connsiteY15" fmla="*/ 1600200 h 3172460"/>
                  <a:gd name="connsiteX16" fmla="*/ 2327850 w 8604150"/>
                  <a:gd name="connsiteY16" fmla="*/ 2425700 h 3172460"/>
                  <a:gd name="connsiteX17" fmla="*/ 2442150 w 8604150"/>
                  <a:gd name="connsiteY17" fmla="*/ 2006600 h 3172460"/>
                  <a:gd name="connsiteX18" fmla="*/ 2708850 w 8604150"/>
                  <a:gd name="connsiteY18" fmla="*/ 863600 h 3172460"/>
                  <a:gd name="connsiteX19" fmla="*/ 2830695 w 8604150"/>
                  <a:gd name="connsiteY19" fmla="*/ 2384552 h 3172460"/>
                  <a:gd name="connsiteX20" fmla="*/ 3070991 w 8604150"/>
                  <a:gd name="connsiteY20" fmla="*/ 1858264 h 3172460"/>
                  <a:gd name="connsiteX21" fmla="*/ 3203147 w 8604150"/>
                  <a:gd name="connsiteY21" fmla="*/ 2488692 h 3172460"/>
                  <a:gd name="connsiteX22" fmla="*/ 3534350 w 8604150"/>
                  <a:gd name="connsiteY22" fmla="*/ 1803400 h 3172460"/>
                  <a:gd name="connsiteX23" fmla="*/ 3712150 w 8604150"/>
                  <a:gd name="connsiteY23" fmla="*/ 2349500 h 3172460"/>
                  <a:gd name="connsiteX24" fmla="*/ 3775650 w 8604150"/>
                  <a:gd name="connsiteY24" fmla="*/ 2146300 h 3172460"/>
                  <a:gd name="connsiteX25" fmla="*/ 3957593 w 8604150"/>
                  <a:gd name="connsiteY25" fmla="*/ 0 h 3172460"/>
                  <a:gd name="connsiteX26" fmla="*/ 4202450 w 8604150"/>
                  <a:gd name="connsiteY26" fmla="*/ 1085850 h 3172460"/>
                  <a:gd name="connsiteX27" fmla="*/ 4381850 w 8604150"/>
                  <a:gd name="connsiteY27" fmla="*/ 3172460 h 3172460"/>
                  <a:gd name="connsiteX28" fmla="*/ 4625300 w 8604150"/>
                  <a:gd name="connsiteY28" fmla="*/ 1206500 h 3172460"/>
                  <a:gd name="connsiteX29" fmla="*/ 4861577 w 8604150"/>
                  <a:gd name="connsiteY29" fmla="*/ 823913 h 3172460"/>
                  <a:gd name="connsiteX30" fmla="*/ 4957013 w 8604150"/>
                  <a:gd name="connsiteY30" fmla="*/ 2379663 h 3172460"/>
                  <a:gd name="connsiteX31" fmla="*/ 5137752 w 8604150"/>
                  <a:gd name="connsiteY31" fmla="*/ 1730375 h 3172460"/>
                  <a:gd name="connsiteX32" fmla="*/ 5406251 w 8604150"/>
                  <a:gd name="connsiteY32" fmla="*/ 1149350 h 3172460"/>
                  <a:gd name="connsiteX33" fmla="*/ 5528250 w 8604150"/>
                  <a:gd name="connsiteY33" fmla="*/ 2400300 h 3172460"/>
                  <a:gd name="connsiteX34" fmla="*/ 5604450 w 8604150"/>
                  <a:gd name="connsiteY34" fmla="*/ 2133600 h 3172460"/>
                  <a:gd name="connsiteX35" fmla="*/ 5858450 w 8604150"/>
                  <a:gd name="connsiteY35" fmla="*/ 1574800 h 3172460"/>
                  <a:gd name="connsiteX36" fmla="*/ 6010850 w 8604150"/>
                  <a:gd name="connsiteY36" fmla="*/ 2070100 h 3172460"/>
                  <a:gd name="connsiteX37" fmla="*/ 6096670 w 8604150"/>
                  <a:gd name="connsiteY37" fmla="*/ 1518920 h 3172460"/>
                  <a:gd name="connsiteX38" fmla="*/ 6239831 w 8604150"/>
                  <a:gd name="connsiteY38" fmla="*/ 1224280 h 3172460"/>
                  <a:gd name="connsiteX39" fmla="*/ 6404550 w 8604150"/>
                  <a:gd name="connsiteY39" fmla="*/ 2540000 h 3172460"/>
                  <a:gd name="connsiteX40" fmla="*/ 6582350 w 8604150"/>
                  <a:gd name="connsiteY40" fmla="*/ 2705100 h 3172460"/>
                  <a:gd name="connsiteX41" fmla="*/ 6803406 w 8604150"/>
                  <a:gd name="connsiteY41" fmla="*/ 177800 h 3172460"/>
                  <a:gd name="connsiteX42" fmla="*/ 6960695 w 8604150"/>
                  <a:gd name="connsiteY42" fmla="*/ 675386 h 3172460"/>
                  <a:gd name="connsiteX43" fmla="*/ 7217350 w 8604150"/>
                  <a:gd name="connsiteY43" fmla="*/ 2590800 h 3172460"/>
                  <a:gd name="connsiteX44" fmla="*/ 7369750 w 8604150"/>
                  <a:gd name="connsiteY44" fmla="*/ 1511300 h 3172460"/>
                  <a:gd name="connsiteX45" fmla="*/ 7611050 w 8604150"/>
                  <a:gd name="connsiteY45" fmla="*/ 1155700 h 3172460"/>
                  <a:gd name="connsiteX46" fmla="*/ 7674550 w 8604150"/>
                  <a:gd name="connsiteY46" fmla="*/ 2095500 h 3172460"/>
                  <a:gd name="connsiteX47" fmla="*/ 7788850 w 8604150"/>
                  <a:gd name="connsiteY47" fmla="*/ 2425700 h 3172460"/>
                  <a:gd name="connsiteX48" fmla="*/ 7877750 w 8604150"/>
                  <a:gd name="connsiteY48" fmla="*/ 1866900 h 3172460"/>
                  <a:gd name="connsiteX49" fmla="*/ 8157150 w 8604150"/>
                  <a:gd name="connsiteY49" fmla="*/ 1155700 h 3172460"/>
                  <a:gd name="connsiteX50" fmla="*/ 8296850 w 8604150"/>
                  <a:gd name="connsiteY50" fmla="*/ 2070100 h 3172460"/>
                  <a:gd name="connsiteX51" fmla="*/ 8451751 w 8604150"/>
                  <a:gd name="connsiteY51" fmla="*/ 1427480 h 3172460"/>
                  <a:gd name="connsiteX52" fmla="*/ 8604150 w 8604150"/>
                  <a:gd name="connsiteY52" fmla="*/ 1238432 h 31724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534350 w 8604150"/>
                  <a:gd name="connsiteY22" fmla="*/ 1803400 h 3261360"/>
                  <a:gd name="connsiteX23" fmla="*/ 3712150 w 8604150"/>
                  <a:gd name="connsiteY23" fmla="*/ 2349500 h 3261360"/>
                  <a:gd name="connsiteX24" fmla="*/ 3775650 w 8604150"/>
                  <a:gd name="connsiteY24" fmla="*/ 2146300 h 3261360"/>
                  <a:gd name="connsiteX25" fmla="*/ 395759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06251 w 8604150"/>
                  <a:gd name="connsiteY32" fmla="*/ 11493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534350 w 8604150"/>
                  <a:gd name="connsiteY22" fmla="*/ 1803400 h 3261360"/>
                  <a:gd name="connsiteX23" fmla="*/ 3712150 w 8604150"/>
                  <a:gd name="connsiteY23" fmla="*/ 2349500 h 3261360"/>
                  <a:gd name="connsiteX24" fmla="*/ 3775650 w 8604150"/>
                  <a:gd name="connsiteY24" fmla="*/ 2146300 h 3261360"/>
                  <a:gd name="connsiteX25" fmla="*/ 395759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712150 w 8604150"/>
                  <a:gd name="connsiteY23" fmla="*/ 2349500 h 3261360"/>
                  <a:gd name="connsiteX24" fmla="*/ 3775650 w 8604150"/>
                  <a:gd name="connsiteY24" fmla="*/ 2146300 h 3261360"/>
                  <a:gd name="connsiteX25" fmla="*/ 395759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600549 w 8604150"/>
                  <a:gd name="connsiteY23" fmla="*/ 2324100 h 3261360"/>
                  <a:gd name="connsiteX24" fmla="*/ 3775650 w 8604150"/>
                  <a:gd name="connsiteY24" fmla="*/ 2146300 h 3261360"/>
                  <a:gd name="connsiteX25" fmla="*/ 395759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600549 w 8604150"/>
                  <a:gd name="connsiteY23" fmla="*/ 2324100 h 3261360"/>
                  <a:gd name="connsiteX24" fmla="*/ 3710550 w 8604150"/>
                  <a:gd name="connsiteY24" fmla="*/ 2089150 h 3261360"/>
                  <a:gd name="connsiteX25" fmla="*/ 395759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600549 w 8604150"/>
                  <a:gd name="connsiteY23" fmla="*/ 2324100 h 3261360"/>
                  <a:gd name="connsiteX24" fmla="*/ 3710550 w 8604150"/>
                  <a:gd name="connsiteY24" fmla="*/ 2089150 h 3261360"/>
                  <a:gd name="connsiteX25" fmla="*/ 397154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563349 w 8604150"/>
                  <a:gd name="connsiteY23" fmla="*/ 2324100 h 3261360"/>
                  <a:gd name="connsiteX24" fmla="*/ 3710550 w 8604150"/>
                  <a:gd name="connsiteY24" fmla="*/ 2089150 h 3261360"/>
                  <a:gd name="connsiteX25" fmla="*/ 397154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563349 w 8604150"/>
                  <a:gd name="connsiteY23" fmla="*/ 2324100 h 3261360"/>
                  <a:gd name="connsiteX24" fmla="*/ 3654750 w 8604150"/>
                  <a:gd name="connsiteY24" fmla="*/ 2120900 h 3261360"/>
                  <a:gd name="connsiteX25" fmla="*/ 397154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563349 w 8604150"/>
                  <a:gd name="connsiteY23" fmla="*/ 2324100 h 3261360"/>
                  <a:gd name="connsiteX24" fmla="*/ 3654750 w 8604150"/>
                  <a:gd name="connsiteY24" fmla="*/ 2120900 h 3261360"/>
                  <a:gd name="connsiteX25" fmla="*/ 398084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267439 w 8604150"/>
                  <a:gd name="connsiteY22" fmla="*/ 2317750 h 3261360"/>
                  <a:gd name="connsiteX23" fmla="*/ 3445999 w 8604150"/>
                  <a:gd name="connsiteY23" fmla="*/ 17907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262789 w 8604150"/>
                  <a:gd name="connsiteY22" fmla="*/ 2413000 h 3261360"/>
                  <a:gd name="connsiteX23" fmla="*/ 3445999 w 8604150"/>
                  <a:gd name="connsiteY23" fmla="*/ 17907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281390 w 8604150"/>
                  <a:gd name="connsiteY22" fmla="*/ 2463800 h 3261360"/>
                  <a:gd name="connsiteX23" fmla="*/ 3445999 w 8604150"/>
                  <a:gd name="connsiteY23" fmla="*/ 17907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281390 w 8604150"/>
                  <a:gd name="connsiteY22" fmla="*/ 2463800 h 3261360"/>
                  <a:gd name="connsiteX23" fmla="*/ 3445999 w 8604150"/>
                  <a:gd name="connsiteY23" fmla="*/ 17907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445999 w 8604150"/>
                  <a:gd name="connsiteY23" fmla="*/ 17907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529700 w 8604150"/>
                  <a:gd name="connsiteY23" fmla="*/ 18161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529700 w 8604150"/>
                  <a:gd name="connsiteY23" fmla="*/ 1816100 h 3261360"/>
                  <a:gd name="connsiteX24" fmla="*/ 3614500 w 8604150"/>
                  <a:gd name="connsiteY24" fmla="*/ 23876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529700 w 8604150"/>
                  <a:gd name="connsiteY23" fmla="*/ 1816100 h 3261360"/>
                  <a:gd name="connsiteX24" fmla="*/ 3614500 w 8604150"/>
                  <a:gd name="connsiteY24" fmla="*/ 2387600 h 3261360"/>
                  <a:gd name="connsiteX25" fmla="*/ 3747751 w 8604150"/>
                  <a:gd name="connsiteY25" fmla="*/ 213995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529700 w 8604150"/>
                  <a:gd name="connsiteY23" fmla="*/ 1816100 h 3261360"/>
                  <a:gd name="connsiteX24" fmla="*/ 3614500 w 8604150"/>
                  <a:gd name="connsiteY24" fmla="*/ 2387600 h 3261360"/>
                  <a:gd name="connsiteX25" fmla="*/ 3673351 w 8604150"/>
                  <a:gd name="connsiteY25" fmla="*/ 205105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445999 w 8604150"/>
                  <a:gd name="connsiteY23" fmla="*/ 1854200 h 3261360"/>
                  <a:gd name="connsiteX24" fmla="*/ 3614500 w 8604150"/>
                  <a:gd name="connsiteY24" fmla="*/ 2387600 h 3261360"/>
                  <a:gd name="connsiteX25" fmla="*/ 3673351 w 8604150"/>
                  <a:gd name="connsiteY25" fmla="*/ 205105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445999 w 8604150"/>
                  <a:gd name="connsiteY23" fmla="*/ 1854200 h 3261360"/>
                  <a:gd name="connsiteX24" fmla="*/ 3549399 w 8604150"/>
                  <a:gd name="connsiteY24" fmla="*/ 2381250 h 3261360"/>
                  <a:gd name="connsiteX25" fmla="*/ 3673351 w 8604150"/>
                  <a:gd name="connsiteY25" fmla="*/ 205105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445999 w 8604150"/>
                  <a:gd name="connsiteY23" fmla="*/ 1854200 h 3261360"/>
                  <a:gd name="connsiteX24" fmla="*/ 3549399 w 8604150"/>
                  <a:gd name="connsiteY24" fmla="*/ 2381250 h 3261360"/>
                  <a:gd name="connsiteX25" fmla="*/ 3659401 w 8604150"/>
                  <a:gd name="connsiteY25" fmla="*/ 2086768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445999 w 8604150"/>
                  <a:gd name="connsiteY23" fmla="*/ 1854200 h 3261360"/>
                  <a:gd name="connsiteX24" fmla="*/ 3549399 w 8604150"/>
                  <a:gd name="connsiteY24" fmla="*/ 2381250 h 3261360"/>
                  <a:gd name="connsiteX25" fmla="*/ 3662888 w 8604150"/>
                  <a:gd name="connsiteY25" fmla="*/ 2079625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445999 w 8604150"/>
                  <a:gd name="connsiteY22" fmla="*/ 1854200 h 3261360"/>
                  <a:gd name="connsiteX23" fmla="*/ 3549399 w 8604150"/>
                  <a:gd name="connsiteY23" fmla="*/ 2381250 h 3261360"/>
                  <a:gd name="connsiteX24" fmla="*/ 3662888 w 8604150"/>
                  <a:gd name="connsiteY24" fmla="*/ 2079625 h 3261360"/>
                  <a:gd name="connsiteX25" fmla="*/ 398084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</a:cxnLst>
                <a:rect l="l" t="t" r="r" b="b"/>
                <a:pathLst>
                  <a:path w="8604150" h="3261360">
                    <a:moveTo>
                      <a:pt x="0" y="1149350"/>
                    </a:moveTo>
                    <a:lnTo>
                      <a:pt x="130750" y="1346200"/>
                    </a:lnTo>
                    <a:lnTo>
                      <a:pt x="194250" y="2019300"/>
                    </a:lnTo>
                    <a:lnTo>
                      <a:pt x="386671" y="1000760"/>
                    </a:lnTo>
                    <a:lnTo>
                      <a:pt x="473650" y="2743200"/>
                    </a:lnTo>
                    <a:lnTo>
                      <a:pt x="575250" y="2133600"/>
                    </a:lnTo>
                    <a:lnTo>
                      <a:pt x="918150" y="1511300"/>
                    </a:lnTo>
                    <a:lnTo>
                      <a:pt x="1033990" y="2458720"/>
                    </a:lnTo>
                    <a:lnTo>
                      <a:pt x="1286450" y="927100"/>
                    </a:lnTo>
                    <a:lnTo>
                      <a:pt x="1349950" y="457200"/>
                    </a:lnTo>
                    <a:lnTo>
                      <a:pt x="1515050" y="1143000"/>
                    </a:lnTo>
                    <a:lnTo>
                      <a:pt x="1578550" y="1689100"/>
                    </a:lnTo>
                    <a:lnTo>
                      <a:pt x="1756350" y="2755900"/>
                    </a:lnTo>
                    <a:lnTo>
                      <a:pt x="1883350" y="1511300"/>
                    </a:lnTo>
                    <a:lnTo>
                      <a:pt x="2124650" y="1130300"/>
                    </a:lnTo>
                    <a:lnTo>
                      <a:pt x="2188150" y="1600200"/>
                    </a:lnTo>
                    <a:lnTo>
                      <a:pt x="2327850" y="2425700"/>
                    </a:lnTo>
                    <a:lnTo>
                      <a:pt x="2442150" y="2006600"/>
                    </a:lnTo>
                    <a:lnTo>
                      <a:pt x="2708850" y="863600"/>
                    </a:lnTo>
                    <a:lnTo>
                      <a:pt x="2830695" y="2384552"/>
                    </a:lnTo>
                    <a:lnTo>
                      <a:pt x="3070991" y="1858264"/>
                    </a:lnTo>
                    <a:lnTo>
                      <a:pt x="3189197" y="2475992"/>
                    </a:lnTo>
                    <a:lnTo>
                      <a:pt x="3445999" y="1854200"/>
                    </a:lnTo>
                    <a:lnTo>
                      <a:pt x="3549399" y="2381250"/>
                    </a:lnTo>
                    <a:lnTo>
                      <a:pt x="3662888" y="2079625"/>
                    </a:lnTo>
                    <a:lnTo>
                      <a:pt x="3980843" y="0"/>
                    </a:lnTo>
                    <a:lnTo>
                      <a:pt x="4202450" y="1085850"/>
                    </a:lnTo>
                    <a:lnTo>
                      <a:pt x="4381850" y="3261360"/>
                    </a:lnTo>
                    <a:lnTo>
                      <a:pt x="4625300" y="1206500"/>
                    </a:lnTo>
                    <a:lnTo>
                      <a:pt x="4861577" y="823913"/>
                    </a:lnTo>
                    <a:lnTo>
                      <a:pt x="4957013" y="2379663"/>
                    </a:lnTo>
                    <a:lnTo>
                      <a:pt x="5137752" y="1730375"/>
                    </a:lnTo>
                    <a:lnTo>
                      <a:pt x="5424851" y="958850"/>
                    </a:lnTo>
                    <a:lnTo>
                      <a:pt x="5528250" y="2400300"/>
                    </a:lnTo>
                    <a:lnTo>
                      <a:pt x="5604450" y="2133600"/>
                    </a:lnTo>
                    <a:lnTo>
                      <a:pt x="5858450" y="1574800"/>
                    </a:lnTo>
                    <a:lnTo>
                      <a:pt x="6010850" y="2070100"/>
                    </a:lnTo>
                    <a:lnTo>
                      <a:pt x="6096670" y="1518920"/>
                    </a:lnTo>
                    <a:lnTo>
                      <a:pt x="6239831" y="1224280"/>
                    </a:lnTo>
                    <a:lnTo>
                      <a:pt x="6404550" y="2540000"/>
                    </a:lnTo>
                    <a:lnTo>
                      <a:pt x="6582350" y="2705100"/>
                    </a:lnTo>
                    <a:lnTo>
                      <a:pt x="6803406" y="177800"/>
                    </a:lnTo>
                    <a:lnTo>
                      <a:pt x="6960695" y="675386"/>
                    </a:lnTo>
                    <a:lnTo>
                      <a:pt x="7217350" y="2590800"/>
                    </a:lnTo>
                    <a:lnTo>
                      <a:pt x="7369750" y="1511300"/>
                    </a:lnTo>
                    <a:lnTo>
                      <a:pt x="7611050" y="1155700"/>
                    </a:lnTo>
                    <a:lnTo>
                      <a:pt x="7674550" y="2095500"/>
                    </a:lnTo>
                    <a:lnTo>
                      <a:pt x="7788850" y="2425700"/>
                    </a:lnTo>
                    <a:lnTo>
                      <a:pt x="7877750" y="1866900"/>
                    </a:lnTo>
                    <a:lnTo>
                      <a:pt x="8157150" y="1155700"/>
                    </a:lnTo>
                    <a:lnTo>
                      <a:pt x="8296850" y="2070100"/>
                    </a:lnTo>
                    <a:lnTo>
                      <a:pt x="8451751" y="1427480"/>
                    </a:lnTo>
                    <a:lnTo>
                      <a:pt x="8604150" y="1238432"/>
                    </a:lnTo>
                  </a:path>
                </a:pathLst>
              </a:custGeom>
              <a:noFill/>
              <a:ln>
                <a:solidFill>
                  <a:schemeClr val="bg1">
                    <a:lumMod val="85000"/>
                    <a:alpha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1" name="椭圆 230"/>
              <p:cNvSpPr>
                <a:spLocks noChangeAspect="1"/>
              </p:cNvSpPr>
              <p:nvPr/>
            </p:nvSpPr>
            <p:spPr>
              <a:xfrm rot="10680000">
                <a:off x="13140383" y="3722935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2" name="椭圆 231"/>
              <p:cNvSpPr>
                <a:spLocks noChangeAspect="1"/>
              </p:cNvSpPr>
              <p:nvPr/>
            </p:nvSpPr>
            <p:spPr>
              <a:xfrm rot="10680000">
                <a:off x="12920981" y="3497070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3" name="椭圆 232"/>
              <p:cNvSpPr>
                <a:spLocks noChangeAspect="1"/>
              </p:cNvSpPr>
              <p:nvPr/>
            </p:nvSpPr>
            <p:spPr>
              <a:xfrm rot="10680000">
                <a:off x="11630882" y="3356062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4" name="椭圆 233"/>
              <p:cNvSpPr>
                <a:spLocks noChangeAspect="1"/>
              </p:cNvSpPr>
              <p:nvPr/>
            </p:nvSpPr>
            <p:spPr>
              <a:xfrm rot="10680000">
                <a:off x="10663952" y="3841571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5" name="椭圆 234"/>
              <p:cNvSpPr>
                <a:spLocks noChangeAspect="1"/>
              </p:cNvSpPr>
              <p:nvPr/>
            </p:nvSpPr>
            <p:spPr>
              <a:xfrm rot="10680000">
                <a:off x="10967297" y="4634932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6" name="椭圆 235"/>
              <p:cNvSpPr>
                <a:spLocks noChangeAspect="1"/>
              </p:cNvSpPr>
              <p:nvPr/>
            </p:nvSpPr>
            <p:spPr>
              <a:xfrm rot="10680000">
                <a:off x="10036676" y="3419391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7" name="椭圆 236"/>
              <p:cNvSpPr>
                <a:spLocks noChangeAspect="1"/>
              </p:cNvSpPr>
              <p:nvPr/>
            </p:nvSpPr>
            <p:spPr>
              <a:xfrm rot="10680000">
                <a:off x="9662150" y="3876554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8" name="椭圆 237"/>
              <p:cNvSpPr>
                <a:spLocks noChangeAspect="1"/>
              </p:cNvSpPr>
              <p:nvPr/>
            </p:nvSpPr>
            <p:spPr>
              <a:xfrm rot="10680000">
                <a:off x="8709800" y="4231392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9" name="椭圆 238"/>
              <p:cNvSpPr>
                <a:spLocks noChangeAspect="1"/>
              </p:cNvSpPr>
              <p:nvPr/>
            </p:nvSpPr>
            <p:spPr>
              <a:xfrm rot="10680000">
                <a:off x="6651112" y="5355120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0" name="椭圆 239"/>
              <p:cNvSpPr>
                <a:spLocks noChangeAspect="1"/>
              </p:cNvSpPr>
              <p:nvPr/>
            </p:nvSpPr>
            <p:spPr>
              <a:xfrm rot="10680000">
                <a:off x="6238137" y="4053511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1" name="椭圆 240"/>
              <p:cNvSpPr>
                <a:spLocks noChangeAspect="1"/>
              </p:cNvSpPr>
              <p:nvPr/>
            </p:nvSpPr>
            <p:spPr>
              <a:xfrm rot="10680000">
                <a:off x="5544269" y="3916953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2" name="椭圆 241"/>
              <p:cNvSpPr>
                <a:spLocks noChangeAspect="1"/>
              </p:cNvSpPr>
              <p:nvPr/>
            </p:nvSpPr>
            <p:spPr>
              <a:xfrm rot="10680000">
                <a:off x="5170476" y="4395148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3" name="椭圆 242"/>
              <p:cNvSpPr>
                <a:spLocks noChangeAspect="1"/>
              </p:cNvSpPr>
              <p:nvPr/>
            </p:nvSpPr>
            <p:spPr>
              <a:xfrm rot="10680000">
                <a:off x="4240916" y="4251506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4" name="椭圆 243"/>
              <p:cNvSpPr>
                <a:spLocks noChangeAspect="1"/>
              </p:cNvSpPr>
              <p:nvPr/>
            </p:nvSpPr>
            <p:spPr>
              <a:xfrm rot="10680000">
                <a:off x="3108948" y="3639570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5" name="椭圆 244"/>
              <p:cNvSpPr>
                <a:spLocks noChangeAspect="1"/>
              </p:cNvSpPr>
              <p:nvPr/>
            </p:nvSpPr>
            <p:spPr>
              <a:xfrm rot="10680000">
                <a:off x="2884296" y="4003449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6" name="椭圆 245"/>
              <p:cNvSpPr>
                <a:spLocks noChangeAspect="1"/>
              </p:cNvSpPr>
              <p:nvPr/>
            </p:nvSpPr>
            <p:spPr>
              <a:xfrm rot="10680000">
                <a:off x="2004084" y="5300410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7" name="椭圆 246"/>
              <p:cNvSpPr>
                <a:spLocks noChangeAspect="1"/>
              </p:cNvSpPr>
              <p:nvPr/>
            </p:nvSpPr>
            <p:spPr>
              <a:xfrm rot="10680000">
                <a:off x="1721789" y="4698690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8" name="椭圆 247"/>
              <p:cNvSpPr>
                <a:spLocks noChangeAspect="1"/>
              </p:cNvSpPr>
              <p:nvPr/>
            </p:nvSpPr>
            <p:spPr>
              <a:xfrm rot="10680000">
                <a:off x="1017213" y="3729267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9" name="椭圆 248"/>
              <p:cNvSpPr>
                <a:spLocks noChangeAspect="1"/>
              </p:cNvSpPr>
              <p:nvPr/>
            </p:nvSpPr>
            <p:spPr>
              <a:xfrm rot="10680000">
                <a:off x="631471" y="4194097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0" name="椭圆 249"/>
              <p:cNvSpPr>
                <a:spLocks noChangeAspect="1"/>
              </p:cNvSpPr>
              <p:nvPr/>
            </p:nvSpPr>
            <p:spPr>
              <a:xfrm rot="10680000">
                <a:off x="-263972" y="4205268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1" name="椭圆 250"/>
              <p:cNvSpPr>
                <a:spLocks noChangeAspect="1"/>
              </p:cNvSpPr>
              <p:nvPr/>
            </p:nvSpPr>
            <p:spPr>
              <a:xfrm rot="10680000">
                <a:off x="-763408" y="3881029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2" name="椭圆 251"/>
              <p:cNvSpPr>
                <a:spLocks noChangeAspect="1"/>
              </p:cNvSpPr>
              <p:nvPr/>
            </p:nvSpPr>
            <p:spPr>
              <a:xfrm rot="10680000">
                <a:off x="-1004892" y="4119164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3" name="椭圆 252"/>
              <p:cNvSpPr>
                <a:spLocks noChangeAspect="1"/>
              </p:cNvSpPr>
              <p:nvPr/>
            </p:nvSpPr>
            <p:spPr>
              <a:xfrm rot="10680000">
                <a:off x="12519685" y="3955169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4" name="椭圆 253"/>
              <p:cNvSpPr>
                <a:spLocks noChangeAspect="1"/>
              </p:cNvSpPr>
              <p:nvPr/>
            </p:nvSpPr>
            <p:spPr>
              <a:xfrm rot="10680000">
                <a:off x="12793253" y="2689924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5" name="椭圆 254"/>
              <p:cNvSpPr>
                <a:spLocks noChangeAspect="1"/>
              </p:cNvSpPr>
              <p:nvPr/>
            </p:nvSpPr>
            <p:spPr>
              <a:xfrm rot="10680000">
                <a:off x="12304504" y="1849444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6" name="椭圆 255"/>
              <p:cNvSpPr>
                <a:spLocks noChangeAspect="1"/>
              </p:cNvSpPr>
              <p:nvPr/>
            </p:nvSpPr>
            <p:spPr>
              <a:xfrm rot="10680000">
                <a:off x="12169010" y="2573899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7" name="椭圆 256"/>
              <p:cNvSpPr>
                <a:spLocks noChangeAspect="1"/>
              </p:cNvSpPr>
              <p:nvPr/>
            </p:nvSpPr>
            <p:spPr>
              <a:xfrm rot="10680000">
                <a:off x="11395613" y="2210035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8" name="椭圆 257"/>
              <p:cNvSpPr>
                <a:spLocks noChangeAspect="1"/>
              </p:cNvSpPr>
              <p:nvPr/>
            </p:nvSpPr>
            <p:spPr>
              <a:xfrm rot="10680000">
                <a:off x="10197922" y="1897736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9" name="椭圆 258"/>
              <p:cNvSpPr>
                <a:spLocks noChangeAspect="1"/>
              </p:cNvSpPr>
              <p:nvPr/>
            </p:nvSpPr>
            <p:spPr>
              <a:xfrm rot="10680000">
                <a:off x="9271450" y="2335896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0" name="椭圆 259"/>
              <p:cNvSpPr>
                <a:spLocks noChangeAspect="1"/>
              </p:cNvSpPr>
              <p:nvPr/>
            </p:nvSpPr>
            <p:spPr>
              <a:xfrm rot="10680000">
                <a:off x="8446939" y="2404883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1" name="椭圆 260"/>
              <p:cNvSpPr>
                <a:spLocks noChangeAspect="1"/>
              </p:cNvSpPr>
              <p:nvPr/>
            </p:nvSpPr>
            <p:spPr>
              <a:xfrm rot="10680000">
                <a:off x="8075463" y="3059103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2" name="椭圆 261"/>
              <p:cNvSpPr>
                <a:spLocks noChangeAspect="1"/>
              </p:cNvSpPr>
              <p:nvPr/>
            </p:nvSpPr>
            <p:spPr>
              <a:xfrm rot="10680000">
                <a:off x="7850461" y="2316607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3" name="椭圆 262"/>
              <p:cNvSpPr>
                <a:spLocks noChangeAspect="1"/>
              </p:cNvSpPr>
              <p:nvPr/>
            </p:nvSpPr>
            <p:spPr>
              <a:xfrm rot="10680000">
                <a:off x="7451382" y="3084726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4" name="椭圆 263"/>
              <p:cNvSpPr>
                <a:spLocks noChangeAspect="1"/>
              </p:cNvSpPr>
              <p:nvPr/>
            </p:nvSpPr>
            <p:spPr>
              <a:xfrm rot="10680000">
                <a:off x="7258238" y="2459797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5" name="椭圆 264"/>
              <p:cNvSpPr>
                <a:spLocks noChangeAspect="1"/>
              </p:cNvSpPr>
              <p:nvPr/>
            </p:nvSpPr>
            <p:spPr>
              <a:xfrm rot="10680000">
                <a:off x="7082373" y="2822928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6" name="椭圆 265"/>
              <p:cNvSpPr>
                <a:spLocks noChangeAspect="1"/>
              </p:cNvSpPr>
              <p:nvPr/>
            </p:nvSpPr>
            <p:spPr>
              <a:xfrm rot="10680000">
                <a:off x="5852982" y="1432878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7" name="椭圆 266"/>
              <p:cNvSpPr>
                <a:spLocks noChangeAspect="1"/>
              </p:cNvSpPr>
              <p:nvPr/>
            </p:nvSpPr>
            <p:spPr>
              <a:xfrm rot="10680000">
                <a:off x="4944580" y="2530984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8" name="椭圆 267"/>
              <p:cNvSpPr>
                <a:spLocks noChangeAspect="1"/>
              </p:cNvSpPr>
              <p:nvPr/>
            </p:nvSpPr>
            <p:spPr>
              <a:xfrm rot="10680000">
                <a:off x="4684443" y="3303820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9" name="椭圆 268"/>
              <p:cNvSpPr>
                <a:spLocks noChangeAspect="1"/>
              </p:cNvSpPr>
              <p:nvPr/>
            </p:nvSpPr>
            <p:spPr>
              <a:xfrm rot="10680000">
                <a:off x="4005489" y="2541956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0" name="椭圆 269"/>
              <p:cNvSpPr>
                <a:spLocks noChangeAspect="1"/>
              </p:cNvSpPr>
              <p:nvPr/>
            </p:nvSpPr>
            <p:spPr>
              <a:xfrm rot="10680000">
                <a:off x="3888552" y="2876808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1" name="椭圆 270"/>
              <p:cNvSpPr>
                <a:spLocks noChangeAspect="1"/>
              </p:cNvSpPr>
              <p:nvPr/>
            </p:nvSpPr>
            <p:spPr>
              <a:xfrm rot="10680000">
                <a:off x="3498445" y="3545575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2" name="椭圆 271"/>
              <p:cNvSpPr>
                <a:spLocks noChangeAspect="1"/>
              </p:cNvSpPr>
              <p:nvPr/>
            </p:nvSpPr>
            <p:spPr>
              <a:xfrm rot="10680000">
                <a:off x="3223090" y="2961797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3" name="椭圆 272"/>
              <p:cNvSpPr>
                <a:spLocks noChangeAspect="1"/>
              </p:cNvSpPr>
              <p:nvPr/>
            </p:nvSpPr>
            <p:spPr>
              <a:xfrm rot="10680000">
                <a:off x="2561219" y="2425972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4" name="椭圆 273"/>
              <p:cNvSpPr>
                <a:spLocks noChangeAspect="1"/>
              </p:cNvSpPr>
              <p:nvPr/>
            </p:nvSpPr>
            <p:spPr>
              <a:xfrm rot="10680000">
                <a:off x="2255895" y="2233732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5" name="椭圆 274"/>
              <p:cNvSpPr>
                <a:spLocks noChangeAspect="1"/>
              </p:cNvSpPr>
              <p:nvPr/>
            </p:nvSpPr>
            <p:spPr>
              <a:xfrm rot="10680000">
                <a:off x="1220535" y="2398520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6" name="椭圆 275"/>
              <p:cNvSpPr>
                <a:spLocks noChangeAspect="1"/>
              </p:cNvSpPr>
              <p:nvPr/>
            </p:nvSpPr>
            <p:spPr>
              <a:xfrm rot="10680000">
                <a:off x="481632" y="3027860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7" name="椭圆 276"/>
              <p:cNvSpPr>
                <a:spLocks noChangeAspect="1"/>
              </p:cNvSpPr>
              <p:nvPr/>
            </p:nvSpPr>
            <p:spPr>
              <a:xfrm rot="10680000">
                <a:off x="284276" y="2638516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8" name="椭圆 277"/>
              <p:cNvSpPr>
                <a:spLocks noChangeAspect="1"/>
              </p:cNvSpPr>
              <p:nvPr/>
            </p:nvSpPr>
            <p:spPr>
              <a:xfrm rot="10680000">
                <a:off x="161758" y="3323269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9" name="椭圆 278"/>
              <p:cNvSpPr>
                <a:spLocks noChangeAspect="1"/>
              </p:cNvSpPr>
              <p:nvPr/>
            </p:nvSpPr>
            <p:spPr>
              <a:xfrm rot="10680000">
                <a:off x="-535115" y="3100658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80" name="组合 279"/>
            <p:cNvGrpSpPr/>
            <p:nvPr/>
          </p:nvGrpSpPr>
          <p:grpSpPr>
            <a:xfrm>
              <a:off x="1441225" y="5762378"/>
              <a:ext cx="9571310" cy="2685638"/>
              <a:chOff x="1445507" y="1930863"/>
              <a:chExt cx="9571310" cy="2685638"/>
            </a:xfrm>
          </p:grpSpPr>
          <p:sp>
            <p:nvSpPr>
              <p:cNvPr id="281" name="任意多边形 280"/>
              <p:cNvSpPr/>
              <p:nvPr/>
            </p:nvSpPr>
            <p:spPr>
              <a:xfrm rot="10680000">
                <a:off x="1450801" y="1960408"/>
                <a:ext cx="9536584" cy="2647083"/>
              </a:xfrm>
              <a:custGeom>
                <a:avLst/>
                <a:gdLst>
                  <a:gd name="connsiteX0" fmla="*/ 0 w 12153900"/>
                  <a:gd name="connsiteY0" fmla="*/ 1536700 h 3530600"/>
                  <a:gd name="connsiteX1" fmla="*/ 76200 w 12153900"/>
                  <a:gd name="connsiteY1" fmla="*/ 1943100 h 3530600"/>
                  <a:gd name="connsiteX2" fmla="*/ 139700 w 12153900"/>
                  <a:gd name="connsiteY2" fmla="*/ 1485900 h 3530600"/>
                  <a:gd name="connsiteX3" fmla="*/ 317500 w 12153900"/>
                  <a:gd name="connsiteY3" fmla="*/ 3530600 h 3530600"/>
                  <a:gd name="connsiteX4" fmla="*/ 495300 w 12153900"/>
                  <a:gd name="connsiteY4" fmla="*/ 1676400 h 3530600"/>
                  <a:gd name="connsiteX5" fmla="*/ 584200 w 12153900"/>
                  <a:gd name="connsiteY5" fmla="*/ 2324100 h 3530600"/>
                  <a:gd name="connsiteX6" fmla="*/ 736600 w 12153900"/>
                  <a:gd name="connsiteY6" fmla="*/ 952500 h 3530600"/>
                  <a:gd name="connsiteX7" fmla="*/ 914400 w 12153900"/>
                  <a:gd name="connsiteY7" fmla="*/ 2692400 h 3530600"/>
                  <a:gd name="connsiteX8" fmla="*/ 1041400 w 12153900"/>
                  <a:gd name="connsiteY8" fmla="*/ 1435100 h 3530600"/>
                  <a:gd name="connsiteX9" fmla="*/ 1130300 w 12153900"/>
                  <a:gd name="connsiteY9" fmla="*/ 1612900 h 3530600"/>
                  <a:gd name="connsiteX10" fmla="*/ 1193800 w 12153900"/>
                  <a:gd name="connsiteY10" fmla="*/ 2286000 h 3530600"/>
                  <a:gd name="connsiteX11" fmla="*/ 1282700 w 12153900"/>
                  <a:gd name="connsiteY11" fmla="*/ 2133600 h 3530600"/>
                  <a:gd name="connsiteX12" fmla="*/ 1308100 w 12153900"/>
                  <a:gd name="connsiteY12" fmla="*/ 1968500 h 3530600"/>
                  <a:gd name="connsiteX13" fmla="*/ 1473200 w 12153900"/>
                  <a:gd name="connsiteY13" fmla="*/ 3009900 h 3530600"/>
                  <a:gd name="connsiteX14" fmla="*/ 1574800 w 12153900"/>
                  <a:gd name="connsiteY14" fmla="*/ 2400300 h 3530600"/>
                  <a:gd name="connsiteX15" fmla="*/ 1714500 w 12153900"/>
                  <a:gd name="connsiteY15" fmla="*/ 3124200 h 3530600"/>
                  <a:gd name="connsiteX16" fmla="*/ 1917700 w 12153900"/>
                  <a:gd name="connsiteY16" fmla="*/ 1778000 h 3530600"/>
                  <a:gd name="connsiteX17" fmla="*/ 2044700 w 12153900"/>
                  <a:gd name="connsiteY17" fmla="*/ 2298700 h 3530600"/>
                  <a:gd name="connsiteX18" fmla="*/ 2146300 w 12153900"/>
                  <a:gd name="connsiteY18" fmla="*/ 2374900 h 3530600"/>
                  <a:gd name="connsiteX19" fmla="*/ 2286000 w 12153900"/>
                  <a:gd name="connsiteY19" fmla="*/ 1193800 h 3530600"/>
                  <a:gd name="connsiteX20" fmla="*/ 2349500 w 12153900"/>
                  <a:gd name="connsiteY20" fmla="*/ 723900 h 3530600"/>
                  <a:gd name="connsiteX21" fmla="*/ 2514600 w 12153900"/>
                  <a:gd name="connsiteY21" fmla="*/ 1409700 h 3530600"/>
                  <a:gd name="connsiteX22" fmla="*/ 2578100 w 12153900"/>
                  <a:gd name="connsiteY22" fmla="*/ 1955800 h 3530600"/>
                  <a:gd name="connsiteX23" fmla="*/ 2755900 w 12153900"/>
                  <a:gd name="connsiteY23" fmla="*/ 3022600 h 3530600"/>
                  <a:gd name="connsiteX24" fmla="*/ 2882900 w 12153900"/>
                  <a:gd name="connsiteY24" fmla="*/ 1778000 h 3530600"/>
                  <a:gd name="connsiteX25" fmla="*/ 3124200 w 12153900"/>
                  <a:gd name="connsiteY25" fmla="*/ 1397000 h 3530600"/>
                  <a:gd name="connsiteX26" fmla="*/ 3187700 w 12153900"/>
                  <a:gd name="connsiteY26" fmla="*/ 1866900 h 3530600"/>
                  <a:gd name="connsiteX27" fmla="*/ 3327400 w 12153900"/>
                  <a:gd name="connsiteY27" fmla="*/ 2692400 h 3530600"/>
                  <a:gd name="connsiteX28" fmla="*/ 3441700 w 12153900"/>
                  <a:gd name="connsiteY28" fmla="*/ 2273300 h 3530600"/>
                  <a:gd name="connsiteX29" fmla="*/ 3708400 w 12153900"/>
                  <a:gd name="connsiteY29" fmla="*/ 1130300 h 3530600"/>
                  <a:gd name="connsiteX30" fmla="*/ 3848100 w 12153900"/>
                  <a:gd name="connsiteY30" fmla="*/ 2578100 h 3530600"/>
                  <a:gd name="connsiteX31" fmla="*/ 4025900 w 12153900"/>
                  <a:gd name="connsiteY31" fmla="*/ 2222500 h 3530600"/>
                  <a:gd name="connsiteX32" fmla="*/ 4140200 w 12153900"/>
                  <a:gd name="connsiteY32" fmla="*/ 2743200 h 3530600"/>
                  <a:gd name="connsiteX33" fmla="*/ 4229100 w 12153900"/>
                  <a:gd name="connsiteY33" fmla="*/ 2463800 h 3530600"/>
                  <a:gd name="connsiteX34" fmla="*/ 4305300 w 12153900"/>
                  <a:gd name="connsiteY34" fmla="*/ 2451100 h 3530600"/>
                  <a:gd name="connsiteX35" fmla="*/ 4381500 w 12153900"/>
                  <a:gd name="connsiteY35" fmla="*/ 2705100 h 3530600"/>
                  <a:gd name="connsiteX36" fmla="*/ 4533900 w 12153900"/>
                  <a:gd name="connsiteY36" fmla="*/ 2070100 h 3530600"/>
                  <a:gd name="connsiteX37" fmla="*/ 4711700 w 12153900"/>
                  <a:gd name="connsiteY37" fmla="*/ 2616200 h 3530600"/>
                  <a:gd name="connsiteX38" fmla="*/ 4775200 w 12153900"/>
                  <a:gd name="connsiteY38" fmla="*/ 2413000 h 3530600"/>
                  <a:gd name="connsiteX39" fmla="*/ 4914900 w 12153900"/>
                  <a:gd name="connsiteY39" fmla="*/ 355600 h 3530600"/>
                  <a:gd name="connsiteX40" fmla="*/ 4978400 w 12153900"/>
                  <a:gd name="connsiteY40" fmla="*/ 165100 h 3530600"/>
                  <a:gd name="connsiteX41" fmla="*/ 5105400 w 12153900"/>
                  <a:gd name="connsiteY41" fmla="*/ 457200 h 3530600"/>
                  <a:gd name="connsiteX42" fmla="*/ 5257800 w 12153900"/>
                  <a:gd name="connsiteY42" fmla="*/ 1828800 h 3530600"/>
                  <a:gd name="connsiteX43" fmla="*/ 5372100 w 12153900"/>
                  <a:gd name="connsiteY43" fmla="*/ 3505200 h 3530600"/>
                  <a:gd name="connsiteX44" fmla="*/ 5638800 w 12153900"/>
                  <a:gd name="connsiteY44" fmla="*/ 1536700 h 3530600"/>
                  <a:gd name="connsiteX45" fmla="*/ 5727700 w 12153900"/>
                  <a:gd name="connsiteY45" fmla="*/ 1562100 h 3530600"/>
                  <a:gd name="connsiteX46" fmla="*/ 5765800 w 12153900"/>
                  <a:gd name="connsiteY46" fmla="*/ 1117600 h 3530600"/>
                  <a:gd name="connsiteX47" fmla="*/ 5918200 w 12153900"/>
                  <a:gd name="connsiteY47" fmla="*/ 2641600 h 3530600"/>
                  <a:gd name="connsiteX48" fmla="*/ 6007100 w 12153900"/>
                  <a:gd name="connsiteY48" fmla="*/ 2387600 h 3530600"/>
                  <a:gd name="connsiteX49" fmla="*/ 6108700 w 12153900"/>
                  <a:gd name="connsiteY49" fmla="*/ 2222500 h 3530600"/>
                  <a:gd name="connsiteX50" fmla="*/ 6197600 w 12153900"/>
                  <a:gd name="connsiteY50" fmla="*/ 2286000 h 3530600"/>
                  <a:gd name="connsiteX51" fmla="*/ 6350000 w 12153900"/>
                  <a:gd name="connsiteY51" fmla="*/ 1600200 h 3530600"/>
                  <a:gd name="connsiteX52" fmla="*/ 6527800 w 12153900"/>
                  <a:gd name="connsiteY52" fmla="*/ 2667000 h 3530600"/>
                  <a:gd name="connsiteX53" fmla="*/ 6604000 w 12153900"/>
                  <a:gd name="connsiteY53" fmla="*/ 2400300 h 3530600"/>
                  <a:gd name="connsiteX54" fmla="*/ 6705600 w 12153900"/>
                  <a:gd name="connsiteY54" fmla="*/ 2514600 h 3530600"/>
                  <a:gd name="connsiteX55" fmla="*/ 6858000 w 12153900"/>
                  <a:gd name="connsiteY55" fmla="*/ 1841500 h 3530600"/>
                  <a:gd name="connsiteX56" fmla="*/ 7010400 w 12153900"/>
                  <a:gd name="connsiteY56" fmla="*/ 2336800 h 3530600"/>
                  <a:gd name="connsiteX57" fmla="*/ 7073900 w 12153900"/>
                  <a:gd name="connsiteY57" fmla="*/ 2120900 h 3530600"/>
                  <a:gd name="connsiteX58" fmla="*/ 7150100 w 12153900"/>
                  <a:gd name="connsiteY58" fmla="*/ 2108200 h 3530600"/>
                  <a:gd name="connsiteX59" fmla="*/ 7264400 w 12153900"/>
                  <a:gd name="connsiteY59" fmla="*/ 2794000 h 3530600"/>
                  <a:gd name="connsiteX60" fmla="*/ 7404100 w 12153900"/>
                  <a:gd name="connsiteY60" fmla="*/ 2806700 h 3530600"/>
                  <a:gd name="connsiteX61" fmla="*/ 7442200 w 12153900"/>
                  <a:gd name="connsiteY61" fmla="*/ 2705100 h 3530600"/>
                  <a:gd name="connsiteX62" fmla="*/ 7480300 w 12153900"/>
                  <a:gd name="connsiteY62" fmla="*/ 2857500 h 3530600"/>
                  <a:gd name="connsiteX63" fmla="*/ 7581900 w 12153900"/>
                  <a:gd name="connsiteY63" fmla="*/ 2971800 h 3530600"/>
                  <a:gd name="connsiteX64" fmla="*/ 7785100 w 12153900"/>
                  <a:gd name="connsiteY64" fmla="*/ 444500 h 3530600"/>
                  <a:gd name="connsiteX65" fmla="*/ 7886700 w 12153900"/>
                  <a:gd name="connsiteY65" fmla="*/ 495300 h 3530600"/>
                  <a:gd name="connsiteX66" fmla="*/ 7975600 w 12153900"/>
                  <a:gd name="connsiteY66" fmla="*/ 1117600 h 3530600"/>
                  <a:gd name="connsiteX67" fmla="*/ 8216900 w 12153900"/>
                  <a:gd name="connsiteY67" fmla="*/ 2857500 h 3530600"/>
                  <a:gd name="connsiteX68" fmla="*/ 8369300 w 12153900"/>
                  <a:gd name="connsiteY68" fmla="*/ 1778000 h 3530600"/>
                  <a:gd name="connsiteX69" fmla="*/ 8458200 w 12153900"/>
                  <a:gd name="connsiteY69" fmla="*/ 2247900 h 3530600"/>
                  <a:gd name="connsiteX70" fmla="*/ 8559800 w 12153900"/>
                  <a:gd name="connsiteY70" fmla="*/ 1854200 h 3530600"/>
                  <a:gd name="connsiteX71" fmla="*/ 8610600 w 12153900"/>
                  <a:gd name="connsiteY71" fmla="*/ 1422400 h 3530600"/>
                  <a:gd name="connsiteX72" fmla="*/ 8674100 w 12153900"/>
                  <a:gd name="connsiteY72" fmla="*/ 2362200 h 3530600"/>
                  <a:gd name="connsiteX73" fmla="*/ 8788400 w 12153900"/>
                  <a:gd name="connsiteY73" fmla="*/ 2692400 h 3530600"/>
                  <a:gd name="connsiteX74" fmla="*/ 8877300 w 12153900"/>
                  <a:gd name="connsiteY74" fmla="*/ 2133600 h 3530600"/>
                  <a:gd name="connsiteX75" fmla="*/ 9004300 w 12153900"/>
                  <a:gd name="connsiteY75" fmla="*/ 2311400 h 3530600"/>
                  <a:gd name="connsiteX76" fmla="*/ 9156700 w 12153900"/>
                  <a:gd name="connsiteY76" fmla="*/ 1422400 h 3530600"/>
                  <a:gd name="connsiteX77" fmla="*/ 9296400 w 12153900"/>
                  <a:gd name="connsiteY77" fmla="*/ 2336800 h 3530600"/>
                  <a:gd name="connsiteX78" fmla="*/ 9347200 w 12153900"/>
                  <a:gd name="connsiteY78" fmla="*/ 2209800 h 3530600"/>
                  <a:gd name="connsiteX79" fmla="*/ 9385300 w 12153900"/>
                  <a:gd name="connsiteY79" fmla="*/ 2336800 h 3530600"/>
                  <a:gd name="connsiteX80" fmla="*/ 9423400 w 12153900"/>
                  <a:gd name="connsiteY80" fmla="*/ 2197100 h 3530600"/>
                  <a:gd name="connsiteX81" fmla="*/ 9575800 w 12153900"/>
                  <a:gd name="connsiteY81" fmla="*/ 2730500 h 3530600"/>
                  <a:gd name="connsiteX82" fmla="*/ 9626600 w 12153900"/>
                  <a:gd name="connsiteY82" fmla="*/ 2565400 h 3530600"/>
                  <a:gd name="connsiteX83" fmla="*/ 9740900 w 12153900"/>
                  <a:gd name="connsiteY83" fmla="*/ 2324100 h 3530600"/>
                  <a:gd name="connsiteX84" fmla="*/ 9791700 w 12153900"/>
                  <a:gd name="connsiteY84" fmla="*/ 2527300 h 3530600"/>
                  <a:gd name="connsiteX85" fmla="*/ 9880600 w 12153900"/>
                  <a:gd name="connsiteY85" fmla="*/ 2349500 h 3530600"/>
                  <a:gd name="connsiteX86" fmla="*/ 9982200 w 12153900"/>
                  <a:gd name="connsiteY86" fmla="*/ 2082800 h 3530600"/>
                  <a:gd name="connsiteX87" fmla="*/ 10147300 w 12153900"/>
                  <a:gd name="connsiteY87" fmla="*/ 2349500 h 3530600"/>
                  <a:gd name="connsiteX88" fmla="*/ 10299700 w 12153900"/>
                  <a:gd name="connsiteY88" fmla="*/ 2501900 h 3530600"/>
                  <a:gd name="connsiteX89" fmla="*/ 10528300 w 12153900"/>
                  <a:gd name="connsiteY89" fmla="*/ 2768600 h 3530600"/>
                  <a:gd name="connsiteX90" fmla="*/ 10744200 w 12153900"/>
                  <a:gd name="connsiteY90" fmla="*/ 977900 h 3530600"/>
                  <a:gd name="connsiteX91" fmla="*/ 10782300 w 12153900"/>
                  <a:gd name="connsiteY91" fmla="*/ 0 h 3530600"/>
                  <a:gd name="connsiteX92" fmla="*/ 10845800 w 12153900"/>
                  <a:gd name="connsiteY92" fmla="*/ 406400 h 3530600"/>
                  <a:gd name="connsiteX93" fmla="*/ 10896600 w 12153900"/>
                  <a:gd name="connsiteY93" fmla="*/ 12700 h 3530600"/>
                  <a:gd name="connsiteX94" fmla="*/ 10998200 w 12153900"/>
                  <a:gd name="connsiteY94" fmla="*/ 787400 h 3530600"/>
                  <a:gd name="connsiteX95" fmla="*/ 11201400 w 12153900"/>
                  <a:gd name="connsiteY95" fmla="*/ 3124200 h 3530600"/>
                  <a:gd name="connsiteX96" fmla="*/ 11328400 w 12153900"/>
                  <a:gd name="connsiteY96" fmla="*/ 2171700 h 3530600"/>
                  <a:gd name="connsiteX97" fmla="*/ 11442700 w 12153900"/>
                  <a:gd name="connsiteY97" fmla="*/ 1968500 h 3530600"/>
                  <a:gd name="connsiteX98" fmla="*/ 11493500 w 12153900"/>
                  <a:gd name="connsiteY98" fmla="*/ 2019300 h 3530600"/>
                  <a:gd name="connsiteX99" fmla="*/ 11531600 w 12153900"/>
                  <a:gd name="connsiteY99" fmla="*/ 1308100 h 3530600"/>
                  <a:gd name="connsiteX100" fmla="*/ 11633200 w 12153900"/>
                  <a:gd name="connsiteY100" fmla="*/ 1447800 h 3530600"/>
                  <a:gd name="connsiteX101" fmla="*/ 11760200 w 12153900"/>
                  <a:gd name="connsiteY101" fmla="*/ 2717800 h 3530600"/>
                  <a:gd name="connsiteX102" fmla="*/ 11874500 w 12153900"/>
                  <a:gd name="connsiteY102" fmla="*/ 2438400 h 3530600"/>
                  <a:gd name="connsiteX103" fmla="*/ 11938000 w 12153900"/>
                  <a:gd name="connsiteY103" fmla="*/ 2781300 h 3530600"/>
                  <a:gd name="connsiteX104" fmla="*/ 12153900 w 12153900"/>
                  <a:gd name="connsiteY104" fmla="*/ 1778000 h 3530600"/>
                  <a:gd name="connsiteX0" fmla="*/ 0 w 12153900"/>
                  <a:gd name="connsiteY0" fmla="*/ 1536700 h 3530600"/>
                  <a:gd name="connsiteX1" fmla="*/ 76200 w 12153900"/>
                  <a:gd name="connsiteY1" fmla="*/ 1943100 h 3530600"/>
                  <a:gd name="connsiteX2" fmla="*/ 139700 w 12153900"/>
                  <a:gd name="connsiteY2" fmla="*/ 1485900 h 3530600"/>
                  <a:gd name="connsiteX3" fmla="*/ 317500 w 12153900"/>
                  <a:gd name="connsiteY3" fmla="*/ 3530600 h 3530600"/>
                  <a:gd name="connsiteX4" fmla="*/ 495300 w 12153900"/>
                  <a:gd name="connsiteY4" fmla="*/ 1676400 h 3530600"/>
                  <a:gd name="connsiteX5" fmla="*/ 584200 w 12153900"/>
                  <a:gd name="connsiteY5" fmla="*/ 2324100 h 3530600"/>
                  <a:gd name="connsiteX6" fmla="*/ 736600 w 12153900"/>
                  <a:gd name="connsiteY6" fmla="*/ 952500 h 3530600"/>
                  <a:gd name="connsiteX7" fmla="*/ 914400 w 12153900"/>
                  <a:gd name="connsiteY7" fmla="*/ 2692400 h 3530600"/>
                  <a:gd name="connsiteX8" fmla="*/ 1041400 w 12153900"/>
                  <a:gd name="connsiteY8" fmla="*/ 1435100 h 3530600"/>
                  <a:gd name="connsiteX9" fmla="*/ 1130300 w 12153900"/>
                  <a:gd name="connsiteY9" fmla="*/ 1612900 h 3530600"/>
                  <a:gd name="connsiteX10" fmla="*/ 1193800 w 12153900"/>
                  <a:gd name="connsiteY10" fmla="*/ 2286000 h 3530600"/>
                  <a:gd name="connsiteX11" fmla="*/ 1282700 w 12153900"/>
                  <a:gd name="connsiteY11" fmla="*/ 2133600 h 3530600"/>
                  <a:gd name="connsiteX12" fmla="*/ 1308100 w 12153900"/>
                  <a:gd name="connsiteY12" fmla="*/ 1968500 h 3530600"/>
                  <a:gd name="connsiteX13" fmla="*/ 1473200 w 12153900"/>
                  <a:gd name="connsiteY13" fmla="*/ 3009900 h 3530600"/>
                  <a:gd name="connsiteX14" fmla="*/ 1574800 w 12153900"/>
                  <a:gd name="connsiteY14" fmla="*/ 2400300 h 3530600"/>
                  <a:gd name="connsiteX15" fmla="*/ 1714500 w 12153900"/>
                  <a:gd name="connsiteY15" fmla="*/ 3124200 h 3530600"/>
                  <a:gd name="connsiteX16" fmla="*/ 1917700 w 12153900"/>
                  <a:gd name="connsiteY16" fmla="*/ 1778000 h 3530600"/>
                  <a:gd name="connsiteX17" fmla="*/ 2044700 w 12153900"/>
                  <a:gd name="connsiteY17" fmla="*/ 2298700 h 3530600"/>
                  <a:gd name="connsiteX18" fmla="*/ 2146300 w 12153900"/>
                  <a:gd name="connsiteY18" fmla="*/ 2374900 h 3530600"/>
                  <a:gd name="connsiteX19" fmla="*/ 2286000 w 12153900"/>
                  <a:gd name="connsiteY19" fmla="*/ 1193800 h 3530600"/>
                  <a:gd name="connsiteX20" fmla="*/ 2349500 w 12153900"/>
                  <a:gd name="connsiteY20" fmla="*/ 723900 h 3530600"/>
                  <a:gd name="connsiteX21" fmla="*/ 2514600 w 12153900"/>
                  <a:gd name="connsiteY21" fmla="*/ 1409700 h 3530600"/>
                  <a:gd name="connsiteX22" fmla="*/ 2578100 w 12153900"/>
                  <a:gd name="connsiteY22" fmla="*/ 1955800 h 3530600"/>
                  <a:gd name="connsiteX23" fmla="*/ 2755900 w 12153900"/>
                  <a:gd name="connsiteY23" fmla="*/ 3022600 h 3530600"/>
                  <a:gd name="connsiteX24" fmla="*/ 2882900 w 12153900"/>
                  <a:gd name="connsiteY24" fmla="*/ 1778000 h 3530600"/>
                  <a:gd name="connsiteX25" fmla="*/ 3124200 w 12153900"/>
                  <a:gd name="connsiteY25" fmla="*/ 1397000 h 3530600"/>
                  <a:gd name="connsiteX26" fmla="*/ 3187700 w 12153900"/>
                  <a:gd name="connsiteY26" fmla="*/ 1866900 h 3530600"/>
                  <a:gd name="connsiteX27" fmla="*/ 3327400 w 12153900"/>
                  <a:gd name="connsiteY27" fmla="*/ 2692400 h 3530600"/>
                  <a:gd name="connsiteX28" fmla="*/ 3441700 w 12153900"/>
                  <a:gd name="connsiteY28" fmla="*/ 2273300 h 3530600"/>
                  <a:gd name="connsiteX29" fmla="*/ 3708400 w 12153900"/>
                  <a:gd name="connsiteY29" fmla="*/ 1130300 h 3530600"/>
                  <a:gd name="connsiteX30" fmla="*/ 3848100 w 12153900"/>
                  <a:gd name="connsiteY30" fmla="*/ 2578100 h 3530600"/>
                  <a:gd name="connsiteX31" fmla="*/ 4025900 w 12153900"/>
                  <a:gd name="connsiteY31" fmla="*/ 2222500 h 3530600"/>
                  <a:gd name="connsiteX32" fmla="*/ 4140200 w 12153900"/>
                  <a:gd name="connsiteY32" fmla="*/ 2743200 h 3530600"/>
                  <a:gd name="connsiteX33" fmla="*/ 4229100 w 12153900"/>
                  <a:gd name="connsiteY33" fmla="*/ 2463800 h 3530600"/>
                  <a:gd name="connsiteX34" fmla="*/ 4305300 w 12153900"/>
                  <a:gd name="connsiteY34" fmla="*/ 2451100 h 3530600"/>
                  <a:gd name="connsiteX35" fmla="*/ 4381500 w 12153900"/>
                  <a:gd name="connsiteY35" fmla="*/ 2705100 h 3530600"/>
                  <a:gd name="connsiteX36" fmla="*/ 4533900 w 12153900"/>
                  <a:gd name="connsiteY36" fmla="*/ 2070100 h 3530600"/>
                  <a:gd name="connsiteX37" fmla="*/ 4711700 w 12153900"/>
                  <a:gd name="connsiteY37" fmla="*/ 2616200 h 3530600"/>
                  <a:gd name="connsiteX38" fmla="*/ 4775200 w 12153900"/>
                  <a:gd name="connsiteY38" fmla="*/ 2413000 h 3530600"/>
                  <a:gd name="connsiteX39" fmla="*/ 4914900 w 12153900"/>
                  <a:gd name="connsiteY39" fmla="*/ 355600 h 3530600"/>
                  <a:gd name="connsiteX40" fmla="*/ 4978400 w 12153900"/>
                  <a:gd name="connsiteY40" fmla="*/ 165100 h 3530600"/>
                  <a:gd name="connsiteX41" fmla="*/ 5105400 w 12153900"/>
                  <a:gd name="connsiteY41" fmla="*/ 457200 h 3530600"/>
                  <a:gd name="connsiteX42" fmla="*/ 5257800 w 12153900"/>
                  <a:gd name="connsiteY42" fmla="*/ 1828800 h 3530600"/>
                  <a:gd name="connsiteX43" fmla="*/ 5372100 w 12153900"/>
                  <a:gd name="connsiteY43" fmla="*/ 3505200 h 3530600"/>
                  <a:gd name="connsiteX44" fmla="*/ 5638800 w 12153900"/>
                  <a:gd name="connsiteY44" fmla="*/ 1536700 h 3530600"/>
                  <a:gd name="connsiteX45" fmla="*/ 5727700 w 12153900"/>
                  <a:gd name="connsiteY45" fmla="*/ 1562100 h 3530600"/>
                  <a:gd name="connsiteX46" fmla="*/ 5765800 w 12153900"/>
                  <a:gd name="connsiteY46" fmla="*/ 1117600 h 3530600"/>
                  <a:gd name="connsiteX47" fmla="*/ 5918200 w 12153900"/>
                  <a:gd name="connsiteY47" fmla="*/ 2641600 h 3530600"/>
                  <a:gd name="connsiteX48" fmla="*/ 6007100 w 12153900"/>
                  <a:gd name="connsiteY48" fmla="*/ 2387600 h 3530600"/>
                  <a:gd name="connsiteX49" fmla="*/ 6108700 w 12153900"/>
                  <a:gd name="connsiteY49" fmla="*/ 2222500 h 3530600"/>
                  <a:gd name="connsiteX50" fmla="*/ 6197600 w 12153900"/>
                  <a:gd name="connsiteY50" fmla="*/ 2286000 h 3530600"/>
                  <a:gd name="connsiteX51" fmla="*/ 6350000 w 12153900"/>
                  <a:gd name="connsiteY51" fmla="*/ 1600200 h 3530600"/>
                  <a:gd name="connsiteX52" fmla="*/ 6527800 w 12153900"/>
                  <a:gd name="connsiteY52" fmla="*/ 2667000 h 3530600"/>
                  <a:gd name="connsiteX53" fmla="*/ 6604000 w 12153900"/>
                  <a:gd name="connsiteY53" fmla="*/ 2400300 h 3530600"/>
                  <a:gd name="connsiteX54" fmla="*/ 6705600 w 12153900"/>
                  <a:gd name="connsiteY54" fmla="*/ 2514600 h 3530600"/>
                  <a:gd name="connsiteX55" fmla="*/ 6858000 w 12153900"/>
                  <a:gd name="connsiteY55" fmla="*/ 1841500 h 3530600"/>
                  <a:gd name="connsiteX56" fmla="*/ 7010400 w 12153900"/>
                  <a:gd name="connsiteY56" fmla="*/ 2336800 h 3530600"/>
                  <a:gd name="connsiteX57" fmla="*/ 7073900 w 12153900"/>
                  <a:gd name="connsiteY57" fmla="*/ 2120900 h 3530600"/>
                  <a:gd name="connsiteX58" fmla="*/ 7150100 w 12153900"/>
                  <a:gd name="connsiteY58" fmla="*/ 2108200 h 3530600"/>
                  <a:gd name="connsiteX59" fmla="*/ 7264400 w 12153900"/>
                  <a:gd name="connsiteY59" fmla="*/ 2794000 h 3530600"/>
                  <a:gd name="connsiteX60" fmla="*/ 7404100 w 12153900"/>
                  <a:gd name="connsiteY60" fmla="*/ 2806700 h 3530600"/>
                  <a:gd name="connsiteX61" fmla="*/ 7442200 w 12153900"/>
                  <a:gd name="connsiteY61" fmla="*/ 2705100 h 3530600"/>
                  <a:gd name="connsiteX62" fmla="*/ 7480300 w 12153900"/>
                  <a:gd name="connsiteY62" fmla="*/ 2857500 h 3530600"/>
                  <a:gd name="connsiteX63" fmla="*/ 7581900 w 12153900"/>
                  <a:gd name="connsiteY63" fmla="*/ 2971800 h 3530600"/>
                  <a:gd name="connsiteX64" fmla="*/ 7785100 w 12153900"/>
                  <a:gd name="connsiteY64" fmla="*/ 444500 h 3530600"/>
                  <a:gd name="connsiteX65" fmla="*/ 7886700 w 12153900"/>
                  <a:gd name="connsiteY65" fmla="*/ 495300 h 3530600"/>
                  <a:gd name="connsiteX66" fmla="*/ 7975600 w 12153900"/>
                  <a:gd name="connsiteY66" fmla="*/ 1117600 h 3530600"/>
                  <a:gd name="connsiteX67" fmla="*/ 8216900 w 12153900"/>
                  <a:gd name="connsiteY67" fmla="*/ 2857500 h 3530600"/>
                  <a:gd name="connsiteX68" fmla="*/ 8369300 w 12153900"/>
                  <a:gd name="connsiteY68" fmla="*/ 1778000 h 3530600"/>
                  <a:gd name="connsiteX69" fmla="*/ 8458200 w 12153900"/>
                  <a:gd name="connsiteY69" fmla="*/ 2247900 h 3530600"/>
                  <a:gd name="connsiteX70" fmla="*/ 8559800 w 12153900"/>
                  <a:gd name="connsiteY70" fmla="*/ 1854200 h 3530600"/>
                  <a:gd name="connsiteX71" fmla="*/ 8610600 w 12153900"/>
                  <a:gd name="connsiteY71" fmla="*/ 1422400 h 3530600"/>
                  <a:gd name="connsiteX72" fmla="*/ 8674100 w 12153900"/>
                  <a:gd name="connsiteY72" fmla="*/ 2362200 h 3530600"/>
                  <a:gd name="connsiteX73" fmla="*/ 8788400 w 12153900"/>
                  <a:gd name="connsiteY73" fmla="*/ 2692400 h 3530600"/>
                  <a:gd name="connsiteX74" fmla="*/ 8877300 w 12153900"/>
                  <a:gd name="connsiteY74" fmla="*/ 2133600 h 3530600"/>
                  <a:gd name="connsiteX75" fmla="*/ 9004300 w 12153900"/>
                  <a:gd name="connsiteY75" fmla="*/ 2311400 h 3530600"/>
                  <a:gd name="connsiteX76" fmla="*/ 9156700 w 12153900"/>
                  <a:gd name="connsiteY76" fmla="*/ 1422400 h 3530600"/>
                  <a:gd name="connsiteX77" fmla="*/ 9296400 w 12153900"/>
                  <a:gd name="connsiteY77" fmla="*/ 2336800 h 3530600"/>
                  <a:gd name="connsiteX78" fmla="*/ 9347200 w 12153900"/>
                  <a:gd name="connsiteY78" fmla="*/ 2209800 h 3530600"/>
                  <a:gd name="connsiteX79" fmla="*/ 9385300 w 12153900"/>
                  <a:gd name="connsiteY79" fmla="*/ 2336800 h 3530600"/>
                  <a:gd name="connsiteX80" fmla="*/ 9423400 w 12153900"/>
                  <a:gd name="connsiteY80" fmla="*/ 2197100 h 3530600"/>
                  <a:gd name="connsiteX81" fmla="*/ 9575800 w 12153900"/>
                  <a:gd name="connsiteY81" fmla="*/ 2730500 h 3530600"/>
                  <a:gd name="connsiteX82" fmla="*/ 9626600 w 12153900"/>
                  <a:gd name="connsiteY82" fmla="*/ 2565400 h 3530600"/>
                  <a:gd name="connsiteX83" fmla="*/ 9740900 w 12153900"/>
                  <a:gd name="connsiteY83" fmla="*/ 2324100 h 3530600"/>
                  <a:gd name="connsiteX84" fmla="*/ 9791700 w 12153900"/>
                  <a:gd name="connsiteY84" fmla="*/ 2527300 h 3530600"/>
                  <a:gd name="connsiteX85" fmla="*/ 9880600 w 12153900"/>
                  <a:gd name="connsiteY85" fmla="*/ 2349500 h 3530600"/>
                  <a:gd name="connsiteX86" fmla="*/ 9982200 w 12153900"/>
                  <a:gd name="connsiteY86" fmla="*/ 2082800 h 3530600"/>
                  <a:gd name="connsiteX87" fmla="*/ 10147300 w 12153900"/>
                  <a:gd name="connsiteY87" fmla="*/ 2349500 h 3530600"/>
                  <a:gd name="connsiteX88" fmla="*/ 10299700 w 12153900"/>
                  <a:gd name="connsiteY88" fmla="*/ 2501900 h 3530600"/>
                  <a:gd name="connsiteX89" fmla="*/ 10528300 w 12153900"/>
                  <a:gd name="connsiteY89" fmla="*/ 2768600 h 3530600"/>
                  <a:gd name="connsiteX90" fmla="*/ 10744200 w 12153900"/>
                  <a:gd name="connsiteY90" fmla="*/ 977900 h 3530600"/>
                  <a:gd name="connsiteX91" fmla="*/ 10782300 w 12153900"/>
                  <a:gd name="connsiteY91" fmla="*/ 0 h 3530600"/>
                  <a:gd name="connsiteX92" fmla="*/ 10896600 w 12153900"/>
                  <a:gd name="connsiteY92" fmla="*/ 12700 h 3530600"/>
                  <a:gd name="connsiteX93" fmla="*/ 10998200 w 12153900"/>
                  <a:gd name="connsiteY93" fmla="*/ 787400 h 3530600"/>
                  <a:gd name="connsiteX94" fmla="*/ 11201400 w 12153900"/>
                  <a:gd name="connsiteY94" fmla="*/ 3124200 h 3530600"/>
                  <a:gd name="connsiteX95" fmla="*/ 11328400 w 12153900"/>
                  <a:gd name="connsiteY95" fmla="*/ 2171700 h 3530600"/>
                  <a:gd name="connsiteX96" fmla="*/ 11442700 w 12153900"/>
                  <a:gd name="connsiteY96" fmla="*/ 1968500 h 3530600"/>
                  <a:gd name="connsiteX97" fmla="*/ 11493500 w 12153900"/>
                  <a:gd name="connsiteY97" fmla="*/ 2019300 h 3530600"/>
                  <a:gd name="connsiteX98" fmla="*/ 11531600 w 12153900"/>
                  <a:gd name="connsiteY98" fmla="*/ 1308100 h 3530600"/>
                  <a:gd name="connsiteX99" fmla="*/ 11633200 w 12153900"/>
                  <a:gd name="connsiteY99" fmla="*/ 1447800 h 3530600"/>
                  <a:gd name="connsiteX100" fmla="*/ 11760200 w 12153900"/>
                  <a:gd name="connsiteY100" fmla="*/ 2717800 h 3530600"/>
                  <a:gd name="connsiteX101" fmla="*/ 11874500 w 12153900"/>
                  <a:gd name="connsiteY101" fmla="*/ 2438400 h 3530600"/>
                  <a:gd name="connsiteX102" fmla="*/ 11938000 w 12153900"/>
                  <a:gd name="connsiteY102" fmla="*/ 2781300 h 3530600"/>
                  <a:gd name="connsiteX103" fmla="*/ 12153900 w 12153900"/>
                  <a:gd name="connsiteY103" fmla="*/ 1778000 h 3530600"/>
                  <a:gd name="connsiteX0" fmla="*/ 0 w 12153900"/>
                  <a:gd name="connsiteY0" fmla="*/ 1536700 h 3530600"/>
                  <a:gd name="connsiteX1" fmla="*/ 76200 w 12153900"/>
                  <a:gd name="connsiteY1" fmla="*/ 1943100 h 3530600"/>
                  <a:gd name="connsiteX2" fmla="*/ 139700 w 12153900"/>
                  <a:gd name="connsiteY2" fmla="*/ 1485900 h 3530600"/>
                  <a:gd name="connsiteX3" fmla="*/ 317500 w 12153900"/>
                  <a:gd name="connsiteY3" fmla="*/ 3530600 h 3530600"/>
                  <a:gd name="connsiteX4" fmla="*/ 495300 w 12153900"/>
                  <a:gd name="connsiteY4" fmla="*/ 1676400 h 3530600"/>
                  <a:gd name="connsiteX5" fmla="*/ 584200 w 12153900"/>
                  <a:gd name="connsiteY5" fmla="*/ 2324100 h 3530600"/>
                  <a:gd name="connsiteX6" fmla="*/ 736600 w 12153900"/>
                  <a:gd name="connsiteY6" fmla="*/ 952500 h 3530600"/>
                  <a:gd name="connsiteX7" fmla="*/ 914400 w 12153900"/>
                  <a:gd name="connsiteY7" fmla="*/ 2692400 h 3530600"/>
                  <a:gd name="connsiteX8" fmla="*/ 1041400 w 12153900"/>
                  <a:gd name="connsiteY8" fmla="*/ 1435100 h 3530600"/>
                  <a:gd name="connsiteX9" fmla="*/ 1130300 w 12153900"/>
                  <a:gd name="connsiteY9" fmla="*/ 1612900 h 3530600"/>
                  <a:gd name="connsiteX10" fmla="*/ 1193800 w 12153900"/>
                  <a:gd name="connsiteY10" fmla="*/ 2286000 h 3530600"/>
                  <a:gd name="connsiteX11" fmla="*/ 1282700 w 12153900"/>
                  <a:gd name="connsiteY11" fmla="*/ 2133600 h 3530600"/>
                  <a:gd name="connsiteX12" fmla="*/ 1308100 w 12153900"/>
                  <a:gd name="connsiteY12" fmla="*/ 1968500 h 3530600"/>
                  <a:gd name="connsiteX13" fmla="*/ 1473200 w 12153900"/>
                  <a:gd name="connsiteY13" fmla="*/ 3009900 h 3530600"/>
                  <a:gd name="connsiteX14" fmla="*/ 1574800 w 12153900"/>
                  <a:gd name="connsiteY14" fmla="*/ 2400300 h 3530600"/>
                  <a:gd name="connsiteX15" fmla="*/ 1714500 w 12153900"/>
                  <a:gd name="connsiteY15" fmla="*/ 3124200 h 3530600"/>
                  <a:gd name="connsiteX16" fmla="*/ 1917700 w 12153900"/>
                  <a:gd name="connsiteY16" fmla="*/ 1778000 h 3530600"/>
                  <a:gd name="connsiteX17" fmla="*/ 2044700 w 12153900"/>
                  <a:gd name="connsiteY17" fmla="*/ 2298700 h 3530600"/>
                  <a:gd name="connsiteX18" fmla="*/ 2146300 w 12153900"/>
                  <a:gd name="connsiteY18" fmla="*/ 2374900 h 3530600"/>
                  <a:gd name="connsiteX19" fmla="*/ 2286000 w 12153900"/>
                  <a:gd name="connsiteY19" fmla="*/ 1193800 h 3530600"/>
                  <a:gd name="connsiteX20" fmla="*/ 2349500 w 12153900"/>
                  <a:gd name="connsiteY20" fmla="*/ 723900 h 3530600"/>
                  <a:gd name="connsiteX21" fmla="*/ 2514600 w 12153900"/>
                  <a:gd name="connsiteY21" fmla="*/ 1409700 h 3530600"/>
                  <a:gd name="connsiteX22" fmla="*/ 2578100 w 12153900"/>
                  <a:gd name="connsiteY22" fmla="*/ 1955800 h 3530600"/>
                  <a:gd name="connsiteX23" fmla="*/ 2755900 w 12153900"/>
                  <a:gd name="connsiteY23" fmla="*/ 3022600 h 3530600"/>
                  <a:gd name="connsiteX24" fmla="*/ 2882900 w 12153900"/>
                  <a:gd name="connsiteY24" fmla="*/ 1778000 h 3530600"/>
                  <a:gd name="connsiteX25" fmla="*/ 3124200 w 12153900"/>
                  <a:gd name="connsiteY25" fmla="*/ 1397000 h 3530600"/>
                  <a:gd name="connsiteX26" fmla="*/ 3187700 w 12153900"/>
                  <a:gd name="connsiteY26" fmla="*/ 1866900 h 3530600"/>
                  <a:gd name="connsiteX27" fmla="*/ 3327400 w 12153900"/>
                  <a:gd name="connsiteY27" fmla="*/ 2692400 h 3530600"/>
                  <a:gd name="connsiteX28" fmla="*/ 3441700 w 12153900"/>
                  <a:gd name="connsiteY28" fmla="*/ 2273300 h 3530600"/>
                  <a:gd name="connsiteX29" fmla="*/ 3708400 w 12153900"/>
                  <a:gd name="connsiteY29" fmla="*/ 1130300 h 3530600"/>
                  <a:gd name="connsiteX30" fmla="*/ 3848100 w 12153900"/>
                  <a:gd name="connsiteY30" fmla="*/ 2578100 h 3530600"/>
                  <a:gd name="connsiteX31" fmla="*/ 4025900 w 12153900"/>
                  <a:gd name="connsiteY31" fmla="*/ 2222500 h 3530600"/>
                  <a:gd name="connsiteX32" fmla="*/ 4140200 w 12153900"/>
                  <a:gd name="connsiteY32" fmla="*/ 2743200 h 3530600"/>
                  <a:gd name="connsiteX33" fmla="*/ 4229100 w 12153900"/>
                  <a:gd name="connsiteY33" fmla="*/ 2463800 h 3530600"/>
                  <a:gd name="connsiteX34" fmla="*/ 4305300 w 12153900"/>
                  <a:gd name="connsiteY34" fmla="*/ 2451100 h 3530600"/>
                  <a:gd name="connsiteX35" fmla="*/ 4381500 w 12153900"/>
                  <a:gd name="connsiteY35" fmla="*/ 2705100 h 3530600"/>
                  <a:gd name="connsiteX36" fmla="*/ 4533900 w 12153900"/>
                  <a:gd name="connsiteY36" fmla="*/ 2070100 h 3530600"/>
                  <a:gd name="connsiteX37" fmla="*/ 4711700 w 12153900"/>
                  <a:gd name="connsiteY37" fmla="*/ 2616200 h 3530600"/>
                  <a:gd name="connsiteX38" fmla="*/ 4775200 w 12153900"/>
                  <a:gd name="connsiteY38" fmla="*/ 2413000 h 3530600"/>
                  <a:gd name="connsiteX39" fmla="*/ 4914900 w 12153900"/>
                  <a:gd name="connsiteY39" fmla="*/ 355600 h 3530600"/>
                  <a:gd name="connsiteX40" fmla="*/ 4978400 w 12153900"/>
                  <a:gd name="connsiteY40" fmla="*/ 165100 h 3530600"/>
                  <a:gd name="connsiteX41" fmla="*/ 5105400 w 12153900"/>
                  <a:gd name="connsiteY41" fmla="*/ 457200 h 3530600"/>
                  <a:gd name="connsiteX42" fmla="*/ 5257800 w 12153900"/>
                  <a:gd name="connsiteY42" fmla="*/ 1828800 h 3530600"/>
                  <a:gd name="connsiteX43" fmla="*/ 5372100 w 12153900"/>
                  <a:gd name="connsiteY43" fmla="*/ 3505200 h 3530600"/>
                  <a:gd name="connsiteX44" fmla="*/ 5638800 w 12153900"/>
                  <a:gd name="connsiteY44" fmla="*/ 1536700 h 3530600"/>
                  <a:gd name="connsiteX45" fmla="*/ 5727700 w 12153900"/>
                  <a:gd name="connsiteY45" fmla="*/ 1562100 h 3530600"/>
                  <a:gd name="connsiteX46" fmla="*/ 5765800 w 12153900"/>
                  <a:gd name="connsiteY46" fmla="*/ 1117600 h 3530600"/>
                  <a:gd name="connsiteX47" fmla="*/ 5918200 w 12153900"/>
                  <a:gd name="connsiteY47" fmla="*/ 2641600 h 3530600"/>
                  <a:gd name="connsiteX48" fmla="*/ 6007100 w 12153900"/>
                  <a:gd name="connsiteY48" fmla="*/ 2387600 h 3530600"/>
                  <a:gd name="connsiteX49" fmla="*/ 6108700 w 12153900"/>
                  <a:gd name="connsiteY49" fmla="*/ 2222500 h 3530600"/>
                  <a:gd name="connsiteX50" fmla="*/ 6197600 w 12153900"/>
                  <a:gd name="connsiteY50" fmla="*/ 2286000 h 3530600"/>
                  <a:gd name="connsiteX51" fmla="*/ 6350000 w 12153900"/>
                  <a:gd name="connsiteY51" fmla="*/ 1600200 h 3530600"/>
                  <a:gd name="connsiteX52" fmla="*/ 6527800 w 12153900"/>
                  <a:gd name="connsiteY52" fmla="*/ 2667000 h 3530600"/>
                  <a:gd name="connsiteX53" fmla="*/ 6604000 w 12153900"/>
                  <a:gd name="connsiteY53" fmla="*/ 2400300 h 3530600"/>
                  <a:gd name="connsiteX54" fmla="*/ 6705600 w 12153900"/>
                  <a:gd name="connsiteY54" fmla="*/ 2514600 h 3530600"/>
                  <a:gd name="connsiteX55" fmla="*/ 6858000 w 12153900"/>
                  <a:gd name="connsiteY55" fmla="*/ 1841500 h 3530600"/>
                  <a:gd name="connsiteX56" fmla="*/ 7010400 w 12153900"/>
                  <a:gd name="connsiteY56" fmla="*/ 2336800 h 3530600"/>
                  <a:gd name="connsiteX57" fmla="*/ 7073900 w 12153900"/>
                  <a:gd name="connsiteY57" fmla="*/ 2120900 h 3530600"/>
                  <a:gd name="connsiteX58" fmla="*/ 7150100 w 12153900"/>
                  <a:gd name="connsiteY58" fmla="*/ 2108200 h 3530600"/>
                  <a:gd name="connsiteX59" fmla="*/ 7264400 w 12153900"/>
                  <a:gd name="connsiteY59" fmla="*/ 2794000 h 3530600"/>
                  <a:gd name="connsiteX60" fmla="*/ 7404100 w 12153900"/>
                  <a:gd name="connsiteY60" fmla="*/ 2806700 h 3530600"/>
                  <a:gd name="connsiteX61" fmla="*/ 7442200 w 12153900"/>
                  <a:gd name="connsiteY61" fmla="*/ 2705100 h 3530600"/>
                  <a:gd name="connsiteX62" fmla="*/ 7480300 w 12153900"/>
                  <a:gd name="connsiteY62" fmla="*/ 2857500 h 3530600"/>
                  <a:gd name="connsiteX63" fmla="*/ 7581900 w 12153900"/>
                  <a:gd name="connsiteY63" fmla="*/ 2971800 h 3530600"/>
                  <a:gd name="connsiteX64" fmla="*/ 7785100 w 12153900"/>
                  <a:gd name="connsiteY64" fmla="*/ 444500 h 3530600"/>
                  <a:gd name="connsiteX65" fmla="*/ 7886700 w 12153900"/>
                  <a:gd name="connsiteY65" fmla="*/ 495300 h 3530600"/>
                  <a:gd name="connsiteX66" fmla="*/ 7975600 w 12153900"/>
                  <a:gd name="connsiteY66" fmla="*/ 1117600 h 3530600"/>
                  <a:gd name="connsiteX67" fmla="*/ 8216900 w 12153900"/>
                  <a:gd name="connsiteY67" fmla="*/ 2857500 h 3530600"/>
                  <a:gd name="connsiteX68" fmla="*/ 8369300 w 12153900"/>
                  <a:gd name="connsiteY68" fmla="*/ 1778000 h 3530600"/>
                  <a:gd name="connsiteX69" fmla="*/ 8458200 w 12153900"/>
                  <a:gd name="connsiteY69" fmla="*/ 2247900 h 3530600"/>
                  <a:gd name="connsiteX70" fmla="*/ 8559800 w 12153900"/>
                  <a:gd name="connsiteY70" fmla="*/ 1854200 h 3530600"/>
                  <a:gd name="connsiteX71" fmla="*/ 8610600 w 12153900"/>
                  <a:gd name="connsiteY71" fmla="*/ 1422400 h 3530600"/>
                  <a:gd name="connsiteX72" fmla="*/ 8674100 w 12153900"/>
                  <a:gd name="connsiteY72" fmla="*/ 2362200 h 3530600"/>
                  <a:gd name="connsiteX73" fmla="*/ 8788400 w 12153900"/>
                  <a:gd name="connsiteY73" fmla="*/ 2692400 h 3530600"/>
                  <a:gd name="connsiteX74" fmla="*/ 8877300 w 12153900"/>
                  <a:gd name="connsiteY74" fmla="*/ 2133600 h 3530600"/>
                  <a:gd name="connsiteX75" fmla="*/ 9004300 w 12153900"/>
                  <a:gd name="connsiteY75" fmla="*/ 2311400 h 3530600"/>
                  <a:gd name="connsiteX76" fmla="*/ 9156700 w 12153900"/>
                  <a:gd name="connsiteY76" fmla="*/ 1422400 h 3530600"/>
                  <a:gd name="connsiteX77" fmla="*/ 9296400 w 12153900"/>
                  <a:gd name="connsiteY77" fmla="*/ 2336800 h 3530600"/>
                  <a:gd name="connsiteX78" fmla="*/ 9347200 w 12153900"/>
                  <a:gd name="connsiteY78" fmla="*/ 2209800 h 3530600"/>
                  <a:gd name="connsiteX79" fmla="*/ 9385300 w 12153900"/>
                  <a:gd name="connsiteY79" fmla="*/ 2336800 h 3530600"/>
                  <a:gd name="connsiteX80" fmla="*/ 9423400 w 12153900"/>
                  <a:gd name="connsiteY80" fmla="*/ 2197100 h 3530600"/>
                  <a:gd name="connsiteX81" fmla="*/ 9575800 w 12153900"/>
                  <a:gd name="connsiteY81" fmla="*/ 2730500 h 3530600"/>
                  <a:gd name="connsiteX82" fmla="*/ 9626600 w 12153900"/>
                  <a:gd name="connsiteY82" fmla="*/ 2565400 h 3530600"/>
                  <a:gd name="connsiteX83" fmla="*/ 9740900 w 12153900"/>
                  <a:gd name="connsiteY83" fmla="*/ 2324100 h 3530600"/>
                  <a:gd name="connsiteX84" fmla="*/ 9791700 w 12153900"/>
                  <a:gd name="connsiteY84" fmla="*/ 2527300 h 3530600"/>
                  <a:gd name="connsiteX85" fmla="*/ 9880600 w 12153900"/>
                  <a:gd name="connsiteY85" fmla="*/ 2349500 h 3530600"/>
                  <a:gd name="connsiteX86" fmla="*/ 9982200 w 12153900"/>
                  <a:gd name="connsiteY86" fmla="*/ 2082800 h 3530600"/>
                  <a:gd name="connsiteX87" fmla="*/ 10147300 w 12153900"/>
                  <a:gd name="connsiteY87" fmla="*/ 2349500 h 3530600"/>
                  <a:gd name="connsiteX88" fmla="*/ 10299700 w 12153900"/>
                  <a:gd name="connsiteY88" fmla="*/ 2501900 h 3530600"/>
                  <a:gd name="connsiteX89" fmla="*/ 10528300 w 12153900"/>
                  <a:gd name="connsiteY89" fmla="*/ 2768600 h 3530600"/>
                  <a:gd name="connsiteX90" fmla="*/ 10744200 w 12153900"/>
                  <a:gd name="connsiteY90" fmla="*/ 977900 h 3530600"/>
                  <a:gd name="connsiteX91" fmla="*/ 10782300 w 12153900"/>
                  <a:gd name="connsiteY91" fmla="*/ 0 h 3530600"/>
                  <a:gd name="connsiteX92" fmla="*/ 10998200 w 12153900"/>
                  <a:gd name="connsiteY92" fmla="*/ 787400 h 3530600"/>
                  <a:gd name="connsiteX93" fmla="*/ 11201400 w 12153900"/>
                  <a:gd name="connsiteY93" fmla="*/ 3124200 h 3530600"/>
                  <a:gd name="connsiteX94" fmla="*/ 11328400 w 12153900"/>
                  <a:gd name="connsiteY94" fmla="*/ 2171700 h 3530600"/>
                  <a:gd name="connsiteX95" fmla="*/ 11442700 w 12153900"/>
                  <a:gd name="connsiteY95" fmla="*/ 1968500 h 3530600"/>
                  <a:gd name="connsiteX96" fmla="*/ 11493500 w 12153900"/>
                  <a:gd name="connsiteY96" fmla="*/ 2019300 h 3530600"/>
                  <a:gd name="connsiteX97" fmla="*/ 11531600 w 12153900"/>
                  <a:gd name="connsiteY97" fmla="*/ 1308100 h 3530600"/>
                  <a:gd name="connsiteX98" fmla="*/ 11633200 w 12153900"/>
                  <a:gd name="connsiteY98" fmla="*/ 1447800 h 3530600"/>
                  <a:gd name="connsiteX99" fmla="*/ 11760200 w 12153900"/>
                  <a:gd name="connsiteY99" fmla="*/ 2717800 h 3530600"/>
                  <a:gd name="connsiteX100" fmla="*/ 11874500 w 12153900"/>
                  <a:gd name="connsiteY100" fmla="*/ 2438400 h 3530600"/>
                  <a:gd name="connsiteX101" fmla="*/ 11938000 w 12153900"/>
                  <a:gd name="connsiteY101" fmla="*/ 2781300 h 3530600"/>
                  <a:gd name="connsiteX102" fmla="*/ 12153900 w 12153900"/>
                  <a:gd name="connsiteY102" fmla="*/ 1778000 h 3530600"/>
                  <a:gd name="connsiteX0" fmla="*/ 0 w 12153900"/>
                  <a:gd name="connsiteY0" fmla="*/ 1371600 h 3365500"/>
                  <a:gd name="connsiteX1" fmla="*/ 76200 w 12153900"/>
                  <a:gd name="connsiteY1" fmla="*/ 1778000 h 3365500"/>
                  <a:gd name="connsiteX2" fmla="*/ 139700 w 12153900"/>
                  <a:gd name="connsiteY2" fmla="*/ 1320800 h 3365500"/>
                  <a:gd name="connsiteX3" fmla="*/ 317500 w 12153900"/>
                  <a:gd name="connsiteY3" fmla="*/ 3365500 h 3365500"/>
                  <a:gd name="connsiteX4" fmla="*/ 495300 w 12153900"/>
                  <a:gd name="connsiteY4" fmla="*/ 1511300 h 3365500"/>
                  <a:gd name="connsiteX5" fmla="*/ 584200 w 12153900"/>
                  <a:gd name="connsiteY5" fmla="*/ 2159000 h 3365500"/>
                  <a:gd name="connsiteX6" fmla="*/ 736600 w 12153900"/>
                  <a:gd name="connsiteY6" fmla="*/ 787400 h 3365500"/>
                  <a:gd name="connsiteX7" fmla="*/ 914400 w 12153900"/>
                  <a:gd name="connsiteY7" fmla="*/ 2527300 h 3365500"/>
                  <a:gd name="connsiteX8" fmla="*/ 1041400 w 12153900"/>
                  <a:gd name="connsiteY8" fmla="*/ 1270000 h 3365500"/>
                  <a:gd name="connsiteX9" fmla="*/ 1130300 w 12153900"/>
                  <a:gd name="connsiteY9" fmla="*/ 1447800 h 3365500"/>
                  <a:gd name="connsiteX10" fmla="*/ 1193800 w 12153900"/>
                  <a:gd name="connsiteY10" fmla="*/ 2120900 h 3365500"/>
                  <a:gd name="connsiteX11" fmla="*/ 1282700 w 12153900"/>
                  <a:gd name="connsiteY11" fmla="*/ 1968500 h 3365500"/>
                  <a:gd name="connsiteX12" fmla="*/ 1308100 w 12153900"/>
                  <a:gd name="connsiteY12" fmla="*/ 1803400 h 3365500"/>
                  <a:gd name="connsiteX13" fmla="*/ 1473200 w 12153900"/>
                  <a:gd name="connsiteY13" fmla="*/ 2844800 h 3365500"/>
                  <a:gd name="connsiteX14" fmla="*/ 1574800 w 12153900"/>
                  <a:gd name="connsiteY14" fmla="*/ 2235200 h 3365500"/>
                  <a:gd name="connsiteX15" fmla="*/ 1714500 w 12153900"/>
                  <a:gd name="connsiteY15" fmla="*/ 2959100 h 3365500"/>
                  <a:gd name="connsiteX16" fmla="*/ 1917700 w 12153900"/>
                  <a:gd name="connsiteY16" fmla="*/ 1612900 h 3365500"/>
                  <a:gd name="connsiteX17" fmla="*/ 2044700 w 12153900"/>
                  <a:gd name="connsiteY17" fmla="*/ 2133600 h 3365500"/>
                  <a:gd name="connsiteX18" fmla="*/ 2146300 w 12153900"/>
                  <a:gd name="connsiteY18" fmla="*/ 2209800 h 3365500"/>
                  <a:gd name="connsiteX19" fmla="*/ 2286000 w 12153900"/>
                  <a:gd name="connsiteY19" fmla="*/ 1028700 h 3365500"/>
                  <a:gd name="connsiteX20" fmla="*/ 2349500 w 12153900"/>
                  <a:gd name="connsiteY20" fmla="*/ 558800 h 3365500"/>
                  <a:gd name="connsiteX21" fmla="*/ 2514600 w 12153900"/>
                  <a:gd name="connsiteY21" fmla="*/ 1244600 h 3365500"/>
                  <a:gd name="connsiteX22" fmla="*/ 2578100 w 12153900"/>
                  <a:gd name="connsiteY22" fmla="*/ 1790700 h 3365500"/>
                  <a:gd name="connsiteX23" fmla="*/ 2755900 w 12153900"/>
                  <a:gd name="connsiteY23" fmla="*/ 2857500 h 3365500"/>
                  <a:gd name="connsiteX24" fmla="*/ 2882900 w 12153900"/>
                  <a:gd name="connsiteY24" fmla="*/ 1612900 h 3365500"/>
                  <a:gd name="connsiteX25" fmla="*/ 3124200 w 12153900"/>
                  <a:gd name="connsiteY25" fmla="*/ 1231900 h 3365500"/>
                  <a:gd name="connsiteX26" fmla="*/ 3187700 w 12153900"/>
                  <a:gd name="connsiteY26" fmla="*/ 1701800 h 3365500"/>
                  <a:gd name="connsiteX27" fmla="*/ 3327400 w 12153900"/>
                  <a:gd name="connsiteY27" fmla="*/ 2527300 h 3365500"/>
                  <a:gd name="connsiteX28" fmla="*/ 3441700 w 12153900"/>
                  <a:gd name="connsiteY28" fmla="*/ 2108200 h 3365500"/>
                  <a:gd name="connsiteX29" fmla="*/ 3708400 w 12153900"/>
                  <a:gd name="connsiteY29" fmla="*/ 965200 h 3365500"/>
                  <a:gd name="connsiteX30" fmla="*/ 3848100 w 12153900"/>
                  <a:gd name="connsiteY30" fmla="*/ 2413000 h 3365500"/>
                  <a:gd name="connsiteX31" fmla="*/ 4025900 w 12153900"/>
                  <a:gd name="connsiteY31" fmla="*/ 2057400 h 3365500"/>
                  <a:gd name="connsiteX32" fmla="*/ 4140200 w 12153900"/>
                  <a:gd name="connsiteY32" fmla="*/ 2578100 h 3365500"/>
                  <a:gd name="connsiteX33" fmla="*/ 4229100 w 12153900"/>
                  <a:gd name="connsiteY33" fmla="*/ 2298700 h 3365500"/>
                  <a:gd name="connsiteX34" fmla="*/ 4305300 w 12153900"/>
                  <a:gd name="connsiteY34" fmla="*/ 2286000 h 3365500"/>
                  <a:gd name="connsiteX35" fmla="*/ 4381500 w 12153900"/>
                  <a:gd name="connsiteY35" fmla="*/ 2540000 h 3365500"/>
                  <a:gd name="connsiteX36" fmla="*/ 4533900 w 12153900"/>
                  <a:gd name="connsiteY36" fmla="*/ 1905000 h 3365500"/>
                  <a:gd name="connsiteX37" fmla="*/ 4711700 w 12153900"/>
                  <a:gd name="connsiteY37" fmla="*/ 2451100 h 3365500"/>
                  <a:gd name="connsiteX38" fmla="*/ 4775200 w 12153900"/>
                  <a:gd name="connsiteY38" fmla="*/ 2247900 h 3365500"/>
                  <a:gd name="connsiteX39" fmla="*/ 4914900 w 12153900"/>
                  <a:gd name="connsiteY39" fmla="*/ 190500 h 3365500"/>
                  <a:gd name="connsiteX40" fmla="*/ 4978400 w 12153900"/>
                  <a:gd name="connsiteY40" fmla="*/ 0 h 3365500"/>
                  <a:gd name="connsiteX41" fmla="*/ 5105400 w 12153900"/>
                  <a:gd name="connsiteY41" fmla="*/ 292100 h 3365500"/>
                  <a:gd name="connsiteX42" fmla="*/ 5257800 w 12153900"/>
                  <a:gd name="connsiteY42" fmla="*/ 1663700 h 3365500"/>
                  <a:gd name="connsiteX43" fmla="*/ 5372100 w 12153900"/>
                  <a:gd name="connsiteY43" fmla="*/ 3340100 h 3365500"/>
                  <a:gd name="connsiteX44" fmla="*/ 5638800 w 12153900"/>
                  <a:gd name="connsiteY44" fmla="*/ 1371600 h 3365500"/>
                  <a:gd name="connsiteX45" fmla="*/ 5727700 w 12153900"/>
                  <a:gd name="connsiteY45" fmla="*/ 1397000 h 3365500"/>
                  <a:gd name="connsiteX46" fmla="*/ 5765800 w 12153900"/>
                  <a:gd name="connsiteY46" fmla="*/ 952500 h 3365500"/>
                  <a:gd name="connsiteX47" fmla="*/ 5918200 w 12153900"/>
                  <a:gd name="connsiteY47" fmla="*/ 2476500 h 3365500"/>
                  <a:gd name="connsiteX48" fmla="*/ 6007100 w 12153900"/>
                  <a:gd name="connsiteY48" fmla="*/ 2222500 h 3365500"/>
                  <a:gd name="connsiteX49" fmla="*/ 6108700 w 12153900"/>
                  <a:gd name="connsiteY49" fmla="*/ 2057400 h 3365500"/>
                  <a:gd name="connsiteX50" fmla="*/ 6197600 w 12153900"/>
                  <a:gd name="connsiteY50" fmla="*/ 2120900 h 3365500"/>
                  <a:gd name="connsiteX51" fmla="*/ 6350000 w 12153900"/>
                  <a:gd name="connsiteY51" fmla="*/ 1435100 h 3365500"/>
                  <a:gd name="connsiteX52" fmla="*/ 6527800 w 12153900"/>
                  <a:gd name="connsiteY52" fmla="*/ 2501900 h 3365500"/>
                  <a:gd name="connsiteX53" fmla="*/ 6604000 w 12153900"/>
                  <a:gd name="connsiteY53" fmla="*/ 2235200 h 3365500"/>
                  <a:gd name="connsiteX54" fmla="*/ 6705600 w 12153900"/>
                  <a:gd name="connsiteY54" fmla="*/ 2349500 h 3365500"/>
                  <a:gd name="connsiteX55" fmla="*/ 6858000 w 12153900"/>
                  <a:gd name="connsiteY55" fmla="*/ 1676400 h 3365500"/>
                  <a:gd name="connsiteX56" fmla="*/ 7010400 w 12153900"/>
                  <a:gd name="connsiteY56" fmla="*/ 2171700 h 3365500"/>
                  <a:gd name="connsiteX57" fmla="*/ 7073900 w 12153900"/>
                  <a:gd name="connsiteY57" fmla="*/ 1955800 h 3365500"/>
                  <a:gd name="connsiteX58" fmla="*/ 7150100 w 12153900"/>
                  <a:gd name="connsiteY58" fmla="*/ 1943100 h 3365500"/>
                  <a:gd name="connsiteX59" fmla="*/ 7264400 w 12153900"/>
                  <a:gd name="connsiteY59" fmla="*/ 2628900 h 3365500"/>
                  <a:gd name="connsiteX60" fmla="*/ 7404100 w 12153900"/>
                  <a:gd name="connsiteY60" fmla="*/ 2641600 h 3365500"/>
                  <a:gd name="connsiteX61" fmla="*/ 7442200 w 12153900"/>
                  <a:gd name="connsiteY61" fmla="*/ 2540000 h 3365500"/>
                  <a:gd name="connsiteX62" fmla="*/ 7480300 w 12153900"/>
                  <a:gd name="connsiteY62" fmla="*/ 2692400 h 3365500"/>
                  <a:gd name="connsiteX63" fmla="*/ 7581900 w 12153900"/>
                  <a:gd name="connsiteY63" fmla="*/ 2806700 h 3365500"/>
                  <a:gd name="connsiteX64" fmla="*/ 7785100 w 12153900"/>
                  <a:gd name="connsiteY64" fmla="*/ 279400 h 3365500"/>
                  <a:gd name="connsiteX65" fmla="*/ 7886700 w 12153900"/>
                  <a:gd name="connsiteY65" fmla="*/ 330200 h 3365500"/>
                  <a:gd name="connsiteX66" fmla="*/ 7975600 w 12153900"/>
                  <a:gd name="connsiteY66" fmla="*/ 952500 h 3365500"/>
                  <a:gd name="connsiteX67" fmla="*/ 8216900 w 12153900"/>
                  <a:gd name="connsiteY67" fmla="*/ 2692400 h 3365500"/>
                  <a:gd name="connsiteX68" fmla="*/ 8369300 w 12153900"/>
                  <a:gd name="connsiteY68" fmla="*/ 1612900 h 3365500"/>
                  <a:gd name="connsiteX69" fmla="*/ 8458200 w 12153900"/>
                  <a:gd name="connsiteY69" fmla="*/ 2082800 h 3365500"/>
                  <a:gd name="connsiteX70" fmla="*/ 8559800 w 12153900"/>
                  <a:gd name="connsiteY70" fmla="*/ 1689100 h 3365500"/>
                  <a:gd name="connsiteX71" fmla="*/ 8610600 w 12153900"/>
                  <a:gd name="connsiteY71" fmla="*/ 1257300 h 3365500"/>
                  <a:gd name="connsiteX72" fmla="*/ 8674100 w 12153900"/>
                  <a:gd name="connsiteY72" fmla="*/ 2197100 h 3365500"/>
                  <a:gd name="connsiteX73" fmla="*/ 8788400 w 12153900"/>
                  <a:gd name="connsiteY73" fmla="*/ 2527300 h 3365500"/>
                  <a:gd name="connsiteX74" fmla="*/ 8877300 w 12153900"/>
                  <a:gd name="connsiteY74" fmla="*/ 1968500 h 3365500"/>
                  <a:gd name="connsiteX75" fmla="*/ 9004300 w 12153900"/>
                  <a:gd name="connsiteY75" fmla="*/ 2146300 h 3365500"/>
                  <a:gd name="connsiteX76" fmla="*/ 9156700 w 12153900"/>
                  <a:gd name="connsiteY76" fmla="*/ 1257300 h 3365500"/>
                  <a:gd name="connsiteX77" fmla="*/ 9296400 w 12153900"/>
                  <a:gd name="connsiteY77" fmla="*/ 2171700 h 3365500"/>
                  <a:gd name="connsiteX78" fmla="*/ 9347200 w 12153900"/>
                  <a:gd name="connsiteY78" fmla="*/ 2044700 h 3365500"/>
                  <a:gd name="connsiteX79" fmla="*/ 9385300 w 12153900"/>
                  <a:gd name="connsiteY79" fmla="*/ 2171700 h 3365500"/>
                  <a:gd name="connsiteX80" fmla="*/ 9423400 w 12153900"/>
                  <a:gd name="connsiteY80" fmla="*/ 2032000 h 3365500"/>
                  <a:gd name="connsiteX81" fmla="*/ 9575800 w 12153900"/>
                  <a:gd name="connsiteY81" fmla="*/ 2565400 h 3365500"/>
                  <a:gd name="connsiteX82" fmla="*/ 9626600 w 12153900"/>
                  <a:gd name="connsiteY82" fmla="*/ 2400300 h 3365500"/>
                  <a:gd name="connsiteX83" fmla="*/ 9740900 w 12153900"/>
                  <a:gd name="connsiteY83" fmla="*/ 2159000 h 3365500"/>
                  <a:gd name="connsiteX84" fmla="*/ 9791700 w 12153900"/>
                  <a:gd name="connsiteY84" fmla="*/ 2362200 h 3365500"/>
                  <a:gd name="connsiteX85" fmla="*/ 9880600 w 12153900"/>
                  <a:gd name="connsiteY85" fmla="*/ 2184400 h 3365500"/>
                  <a:gd name="connsiteX86" fmla="*/ 9982200 w 12153900"/>
                  <a:gd name="connsiteY86" fmla="*/ 1917700 h 3365500"/>
                  <a:gd name="connsiteX87" fmla="*/ 10147300 w 12153900"/>
                  <a:gd name="connsiteY87" fmla="*/ 2184400 h 3365500"/>
                  <a:gd name="connsiteX88" fmla="*/ 10299700 w 12153900"/>
                  <a:gd name="connsiteY88" fmla="*/ 2336800 h 3365500"/>
                  <a:gd name="connsiteX89" fmla="*/ 10528300 w 12153900"/>
                  <a:gd name="connsiteY89" fmla="*/ 2603500 h 3365500"/>
                  <a:gd name="connsiteX90" fmla="*/ 10744200 w 12153900"/>
                  <a:gd name="connsiteY90" fmla="*/ 812800 h 3365500"/>
                  <a:gd name="connsiteX91" fmla="*/ 10912057 w 12153900"/>
                  <a:gd name="connsiteY91" fmla="*/ 190500 h 3365500"/>
                  <a:gd name="connsiteX92" fmla="*/ 10998200 w 12153900"/>
                  <a:gd name="connsiteY92" fmla="*/ 622300 h 3365500"/>
                  <a:gd name="connsiteX93" fmla="*/ 11201400 w 12153900"/>
                  <a:gd name="connsiteY93" fmla="*/ 2959100 h 3365500"/>
                  <a:gd name="connsiteX94" fmla="*/ 11328400 w 12153900"/>
                  <a:gd name="connsiteY94" fmla="*/ 2006600 h 3365500"/>
                  <a:gd name="connsiteX95" fmla="*/ 11442700 w 12153900"/>
                  <a:gd name="connsiteY95" fmla="*/ 1803400 h 3365500"/>
                  <a:gd name="connsiteX96" fmla="*/ 11493500 w 12153900"/>
                  <a:gd name="connsiteY96" fmla="*/ 1854200 h 3365500"/>
                  <a:gd name="connsiteX97" fmla="*/ 11531600 w 12153900"/>
                  <a:gd name="connsiteY97" fmla="*/ 1143000 h 3365500"/>
                  <a:gd name="connsiteX98" fmla="*/ 11633200 w 12153900"/>
                  <a:gd name="connsiteY98" fmla="*/ 1282700 h 3365500"/>
                  <a:gd name="connsiteX99" fmla="*/ 11760200 w 12153900"/>
                  <a:gd name="connsiteY99" fmla="*/ 2552700 h 3365500"/>
                  <a:gd name="connsiteX100" fmla="*/ 11874500 w 12153900"/>
                  <a:gd name="connsiteY100" fmla="*/ 2273300 h 3365500"/>
                  <a:gd name="connsiteX101" fmla="*/ 11938000 w 12153900"/>
                  <a:gd name="connsiteY101" fmla="*/ 2616200 h 3365500"/>
                  <a:gd name="connsiteX102" fmla="*/ 12153900 w 12153900"/>
                  <a:gd name="connsiteY102" fmla="*/ 1612900 h 3365500"/>
                  <a:gd name="connsiteX0" fmla="*/ 0 w 12153900"/>
                  <a:gd name="connsiteY0" fmla="*/ 1371600 h 3365500"/>
                  <a:gd name="connsiteX1" fmla="*/ 76200 w 12153900"/>
                  <a:gd name="connsiteY1" fmla="*/ 1778000 h 3365500"/>
                  <a:gd name="connsiteX2" fmla="*/ 139700 w 12153900"/>
                  <a:gd name="connsiteY2" fmla="*/ 1320800 h 3365500"/>
                  <a:gd name="connsiteX3" fmla="*/ 317500 w 12153900"/>
                  <a:gd name="connsiteY3" fmla="*/ 3365500 h 3365500"/>
                  <a:gd name="connsiteX4" fmla="*/ 495300 w 12153900"/>
                  <a:gd name="connsiteY4" fmla="*/ 1511300 h 3365500"/>
                  <a:gd name="connsiteX5" fmla="*/ 584200 w 12153900"/>
                  <a:gd name="connsiteY5" fmla="*/ 2159000 h 3365500"/>
                  <a:gd name="connsiteX6" fmla="*/ 736600 w 12153900"/>
                  <a:gd name="connsiteY6" fmla="*/ 787400 h 3365500"/>
                  <a:gd name="connsiteX7" fmla="*/ 914400 w 12153900"/>
                  <a:gd name="connsiteY7" fmla="*/ 2527300 h 3365500"/>
                  <a:gd name="connsiteX8" fmla="*/ 1041400 w 12153900"/>
                  <a:gd name="connsiteY8" fmla="*/ 1270000 h 3365500"/>
                  <a:gd name="connsiteX9" fmla="*/ 1130300 w 12153900"/>
                  <a:gd name="connsiteY9" fmla="*/ 1447800 h 3365500"/>
                  <a:gd name="connsiteX10" fmla="*/ 1193800 w 12153900"/>
                  <a:gd name="connsiteY10" fmla="*/ 2120900 h 3365500"/>
                  <a:gd name="connsiteX11" fmla="*/ 1282700 w 12153900"/>
                  <a:gd name="connsiteY11" fmla="*/ 1968500 h 3365500"/>
                  <a:gd name="connsiteX12" fmla="*/ 1308100 w 12153900"/>
                  <a:gd name="connsiteY12" fmla="*/ 1803400 h 3365500"/>
                  <a:gd name="connsiteX13" fmla="*/ 1473200 w 12153900"/>
                  <a:gd name="connsiteY13" fmla="*/ 2844800 h 3365500"/>
                  <a:gd name="connsiteX14" fmla="*/ 1574800 w 12153900"/>
                  <a:gd name="connsiteY14" fmla="*/ 2235200 h 3365500"/>
                  <a:gd name="connsiteX15" fmla="*/ 1714500 w 12153900"/>
                  <a:gd name="connsiteY15" fmla="*/ 2959100 h 3365500"/>
                  <a:gd name="connsiteX16" fmla="*/ 1917700 w 12153900"/>
                  <a:gd name="connsiteY16" fmla="*/ 1612900 h 3365500"/>
                  <a:gd name="connsiteX17" fmla="*/ 2044700 w 12153900"/>
                  <a:gd name="connsiteY17" fmla="*/ 2133600 h 3365500"/>
                  <a:gd name="connsiteX18" fmla="*/ 2146300 w 12153900"/>
                  <a:gd name="connsiteY18" fmla="*/ 2209800 h 3365500"/>
                  <a:gd name="connsiteX19" fmla="*/ 2286000 w 12153900"/>
                  <a:gd name="connsiteY19" fmla="*/ 1028700 h 3365500"/>
                  <a:gd name="connsiteX20" fmla="*/ 2349500 w 12153900"/>
                  <a:gd name="connsiteY20" fmla="*/ 558800 h 3365500"/>
                  <a:gd name="connsiteX21" fmla="*/ 2514600 w 12153900"/>
                  <a:gd name="connsiteY21" fmla="*/ 1244600 h 3365500"/>
                  <a:gd name="connsiteX22" fmla="*/ 2578100 w 12153900"/>
                  <a:gd name="connsiteY22" fmla="*/ 1790700 h 3365500"/>
                  <a:gd name="connsiteX23" fmla="*/ 2755900 w 12153900"/>
                  <a:gd name="connsiteY23" fmla="*/ 2857500 h 3365500"/>
                  <a:gd name="connsiteX24" fmla="*/ 2882900 w 12153900"/>
                  <a:gd name="connsiteY24" fmla="*/ 1612900 h 3365500"/>
                  <a:gd name="connsiteX25" fmla="*/ 3124200 w 12153900"/>
                  <a:gd name="connsiteY25" fmla="*/ 1231900 h 3365500"/>
                  <a:gd name="connsiteX26" fmla="*/ 3187700 w 12153900"/>
                  <a:gd name="connsiteY26" fmla="*/ 1701800 h 3365500"/>
                  <a:gd name="connsiteX27" fmla="*/ 3327400 w 12153900"/>
                  <a:gd name="connsiteY27" fmla="*/ 2527300 h 3365500"/>
                  <a:gd name="connsiteX28" fmla="*/ 3441700 w 12153900"/>
                  <a:gd name="connsiteY28" fmla="*/ 2108200 h 3365500"/>
                  <a:gd name="connsiteX29" fmla="*/ 3708400 w 12153900"/>
                  <a:gd name="connsiteY29" fmla="*/ 965200 h 3365500"/>
                  <a:gd name="connsiteX30" fmla="*/ 3848100 w 12153900"/>
                  <a:gd name="connsiteY30" fmla="*/ 2413000 h 3365500"/>
                  <a:gd name="connsiteX31" fmla="*/ 4025900 w 12153900"/>
                  <a:gd name="connsiteY31" fmla="*/ 2057400 h 3365500"/>
                  <a:gd name="connsiteX32" fmla="*/ 4140200 w 12153900"/>
                  <a:gd name="connsiteY32" fmla="*/ 2578100 h 3365500"/>
                  <a:gd name="connsiteX33" fmla="*/ 4229100 w 12153900"/>
                  <a:gd name="connsiteY33" fmla="*/ 2298700 h 3365500"/>
                  <a:gd name="connsiteX34" fmla="*/ 4305300 w 12153900"/>
                  <a:gd name="connsiteY34" fmla="*/ 2286000 h 3365500"/>
                  <a:gd name="connsiteX35" fmla="*/ 4381500 w 12153900"/>
                  <a:gd name="connsiteY35" fmla="*/ 2540000 h 3365500"/>
                  <a:gd name="connsiteX36" fmla="*/ 4533900 w 12153900"/>
                  <a:gd name="connsiteY36" fmla="*/ 1905000 h 3365500"/>
                  <a:gd name="connsiteX37" fmla="*/ 4711700 w 12153900"/>
                  <a:gd name="connsiteY37" fmla="*/ 2451100 h 3365500"/>
                  <a:gd name="connsiteX38" fmla="*/ 4775200 w 12153900"/>
                  <a:gd name="connsiteY38" fmla="*/ 2247900 h 3365500"/>
                  <a:gd name="connsiteX39" fmla="*/ 4914900 w 12153900"/>
                  <a:gd name="connsiteY39" fmla="*/ 190500 h 3365500"/>
                  <a:gd name="connsiteX40" fmla="*/ 4978400 w 12153900"/>
                  <a:gd name="connsiteY40" fmla="*/ 0 h 3365500"/>
                  <a:gd name="connsiteX41" fmla="*/ 5105400 w 12153900"/>
                  <a:gd name="connsiteY41" fmla="*/ 292100 h 3365500"/>
                  <a:gd name="connsiteX42" fmla="*/ 5257800 w 12153900"/>
                  <a:gd name="connsiteY42" fmla="*/ 1663700 h 3365500"/>
                  <a:gd name="connsiteX43" fmla="*/ 5372100 w 12153900"/>
                  <a:gd name="connsiteY43" fmla="*/ 3340100 h 3365500"/>
                  <a:gd name="connsiteX44" fmla="*/ 5638800 w 12153900"/>
                  <a:gd name="connsiteY44" fmla="*/ 1371600 h 3365500"/>
                  <a:gd name="connsiteX45" fmla="*/ 5727700 w 12153900"/>
                  <a:gd name="connsiteY45" fmla="*/ 1397000 h 3365500"/>
                  <a:gd name="connsiteX46" fmla="*/ 5765800 w 12153900"/>
                  <a:gd name="connsiteY46" fmla="*/ 952500 h 3365500"/>
                  <a:gd name="connsiteX47" fmla="*/ 5918200 w 12153900"/>
                  <a:gd name="connsiteY47" fmla="*/ 2476500 h 3365500"/>
                  <a:gd name="connsiteX48" fmla="*/ 6007100 w 12153900"/>
                  <a:gd name="connsiteY48" fmla="*/ 2222500 h 3365500"/>
                  <a:gd name="connsiteX49" fmla="*/ 6108700 w 12153900"/>
                  <a:gd name="connsiteY49" fmla="*/ 2057400 h 3365500"/>
                  <a:gd name="connsiteX50" fmla="*/ 6197600 w 12153900"/>
                  <a:gd name="connsiteY50" fmla="*/ 2120900 h 3365500"/>
                  <a:gd name="connsiteX51" fmla="*/ 6350000 w 12153900"/>
                  <a:gd name="connsiteY51" fmla="*/ 1435100 h 3365500"/>
                  <a:gd name="connsiteX52" fmla="*/ 6527800 w 12153900"/>
                  <a:gd name="connsiteY52" fmla="*/ 2501900 h 3365500"/>
                  <a:gd name="connsiteX53" fmla="*/ 6604000 w 12153900"/>
                  <a:gd name="connsiteY53" fmla="*/ 2235200 h 3365500"/>
                  <a:gd name="connsiteX54" fmla="*/ 6705600 w 12153900"/>
                  <a:gd name="connsiteY54" fmla="*/ 2349500 h 3365500"/>
                  <a:gd name="connsiteX55" fmla="*/ 6858000 w 12153900"/>
                  <a:gd name="connsiteY55" fmla="*/ 1676400 h 3365500"/>
                  <a:gd name="connsiteX56" fmla="*/ 7010400 w 12153900"/>
                  <a:gd name="connsiteY56" fmla="*/ 2171700 h 3365500"/>
                  <a:gd name="connsiteX57" fmla="*/ 7073900 w 12153900"/>
                  <a:gd name="connsiteY57" fmla="*/ 1955800 h 3365500"/>
                  <a:gd name="connsiteX58" fmla="*/ 7150100 w 12153900"/>
                  <a:gd name="connsiteY58" fmla="*/ 1943100 h 3365500"/>
                  <a:gd name="connsiteX59" fmla="*/ 7264400 w 12153900"/>
                  <a:gd name="connsiteY59" fmla="*/ 2628900 h 3365500"/>
                  <a:gd name="connsiteX60" fmla="*/ 7404100 w 12153900"/>
                  <a:gd name="connsiteY60" fmla="*/ 2641600 h 3365500"/>
                  <a:gd name="connsiteX61" fmla="*/ 7442200 w 12153900"/>
                  <a:gd name="connsiteY61" fmla="*/ 2540000 h 3365500"/>
                  <a:gd name="connsiteX62" fmla="*/ 7480300 w 12153900"/>
                  <a:gd name="connsiteY62" fmla="*/ 2692400 h 3365500"/>
                  <a:gd name="connsiteX63" fmla="*/ 7581900 w 12153900"/>
                  <a:gd name="connsiteY63" fmla="*/ 2806700 h 3365500"/>
                  <a:gd name="connsiteX64" fmla="*/ 7785100 w 12153900"/>
                  <a:gd name="connsiteY64" fmla="*/ 279400 h 3365500"/>
                  <a:gd name="connsiteX65" fmla="*/ 7886700 w 12153900"/>
                  <a:gd name="connsiteY65" fmla="*/ 330200 h 3365500"/>
                  <a:gd name="connsiteX66" fmla="*/ 7975600 w 12153900"/>
                  <a:gd name="connsiteY66" fmla="*/ 952500 h 3365500"/>
                  <a:gd name="connsiteX67" fmla="*/ 8216900 w 12153900"/>
                  <a:gd name="connsiteY67" fmla="*/ 2692400 h 3365500"/>
                  <a:gd name="connsiteX68" fmla="*/ 8369300 w 12153900"/>
                  <a:gd name="connsiteY68" fmla="*/ 1612900 h 3365500"/>
                  <a:gd name="connsiteX69" fmla="*/ 8458200 w 12153900"/>
                  <a:gd name="connsiteY69" fmla="*/ 2082800 h 3365500"/>
                  <a:gd name="connsiteX70" fmla="*/ 8559800 w 12153900"/>
                  <a:gd name="connsiteY70" fmla="*/ 1689100 h 3365500"/>
                  <a:gd name="connsiteX71" fmla="*/ 8610600 w 12153900"/>
                  <a:gd name="connsiteY71" fmla="*/ 1257300 h 3365500"/>
                  <a:gd name="connsiteX72" fmla="*/ 8674100 w 12153900"/>
                  <a:gd name="connsiteY72" fmla="*/ 2197100 h 3365500"/>
                  <a:gd name="connsiteX73" fmla="*/ 8788400 w 12153900"/>
                  <a:gd name="connsiteY73" fmla="*/ 2527300 h 3365500"/>
                  <a:gd name="connsiteX74" fmla="*/ 8877300 w 12153900"/>
                  <a:gd name="connsiteY74" fmla="*/ 1968500 h 3365500"/>
                  <a:gd name="connsiteX75" fmla="*/ 9004300 w 12153900"/>
                  <a:gd name="connsiteY75" fmla="*/ 2146300 h 3365500"/>
                  <a:gd name="connsiteX76" fmla="*/ 9156700 w 12153900"/>
                  <a:gd name="connsiteY76" fmla="*/ 1257300 h 3365500"/>
                  <a:gd name="connsiteX77" fmla="*/ 9296400 w 12153900"/>
                  <a:gd name="connsiteY77" fmla="*/ 2171700 h 3365500"/>
                  <a:gd name="connsiteX78" fmla="*/ 9347200 w 12153900"/>
                  <a:gd name="connsiteY78" fmla="*/ 2044700 h 3365500"/>
                  <a:gd name="connsiteX79" fmla="*/ 9385300 w 12153900"/>
                  <a:gd name="connsiteY79" fmla="*/ 2171700 h 3365500"/>
                  <a:gd name="connsiteX80" fmla="*/ 9423400 w 12153900"/>
                  <a:gd name="connsiteY80" fmla="*/ 2032000 h 3365500"/>
                  <a:gd name="connsiteX81" fmla="*/ 9575800 w 12153900"/>
                  <a:gd name="connsiteY81" fmla="*/ 1317172 h 3365500"/>
                  <a:gd name="connsiteX82" fmla="*/ 9626600 w 12153900"/>
                  <a:gd name="connsiteY82" fmla="*/ 2400300 h 3365500"/>
                  <a:gd name="connsiteX83" fmla="*/ 9740900 w 12153900"/>
                  <a:gd name="connsiteY83" fmla="*/ 2159000 h 3365500"/>
                  <a:gd name="connsiteX84" fmla="*/ 9791700 w 12153900"/>
                  <a:gd name="connsiteY84" fmla="*/ 2362200 h 3365500"/>
                  <a:gd name="connsiteX85" fmla="*/ 9880600 w 12153900"/>
                  <a:gd name="connsiteY85" fmla="*/ 2184400 h 3365500"/>
                  <a:gd name="connsiteX86" fmla="*/ 9982200 w 12153900"/>
                  <a:gd name="connsiteY86" fmla="*/ 1917700 h 3365500"/>
                  <a:gd name="connsiteX87" fmla="*/ 10147300 w 12153900"/>
                  <a:gd name="connsiteY87" fmla="*/ 2184400 h 3365500"/>
                  <a:gd name="connsiteX88" fmla="*/ 10299700 w 12153900"/>
                  <a:gd name="connsiteY88" fmla="*/ 2336800 h 3365500"/>
                  <a:gd name="connsiteX89" fmla="*/ 10528300 w 12153900"/>
                  <a:gd name="connsiteY89" fmla="*/ 2603500 h 3365500"/>
                  <a:gd name="connsiteX90" fmla="*/ 10744200 w 12153900"/>
                  <a:gd name="connsiteY90" fmla="*/ 812800 h 3365500"/>
                  <a:gd name="connsiteX91" fmla="*/ 10912057 w 12153900"/>
                  <a:gd name="connsiteY91" fmla="*/ 190500 h 3365500"/>
                  <a:gd name="connsiteX92" fmla="*/ 10998200 w 12153900"/>
                  <a:gd name="connsiteY92" fmla="*/ 622300 h 3365500"/>
                  <a:gd name="connsiteX93" fmla="*/ 11201400 w 12153900"/>
                  <a:gd name="connsiteY93" fmla="*/ 2959100 h 3365500"/>
                  <a:gd name="connsiteX94" fmla="*/ 11328400 w 12153900"/>
                  <a:gd name="connsiteY94" fmla="*/ 2006600 h 3365500"/>
                  <a:gd name="connsiteX95" fmla="*/ 11442700 w 12153900"/>
                  <a:gd name="connsiteY95" fmla="*/ 1803400 h 3365500"/>
                  <a:gd name="connsiteX96" fmla="*/ 11493500 w 12153900"/>
                  <a:gd name="connsiteY96" fmla="*/ 1854200 h 3365500"/>
                  <a:gd name="connsiteX97" fmla="*/ 11531600 w 12153900"/>
                  <a:gd name="connsiteY97" fmla="*/ 1143000 h 3365500"/>
                  <a:gd name="connsiteX98" fmla="*/ 11633200 w 12153900"/>
                  <a:gd name="connsiteY98" fmla="*/ 1282700 h 3365500"/>
                  <a:gd name="connsiteX99" fmla="*/ 11760200 w 12153900"/>
                  <a:gd name="connsiteY99" fmla="*/ 2552700 h 3365500"/>
                  <a:gd name="connsiteX100" fmla="*/ 11874500 w 12153900"/>
                  <a:gd name="connsiteY100" fmla="*/ 2273300 h 3365500"/>
                  <a:gd name="connsiteX101" fmla="*/ 11938000 w 12153900"/>
                  <a:gd name="connsiteY101" fmla="*/ 2616200 h 3365500"/>
                  <a:gd name="connsiteX102" fmla="*/ 12153900 w 12153900"/>
                  <a:gd name="connsiteY102" fmla="*/ 1612900 h 3365500"/>
                  <a:gd name="connsiteX0" fmla="*/ 0 w 12153900"/>
                  <a:gd name="connsiteY0" fmla="*/ 1371600 h 3365500"/>
                  <a:gd name="connsiteX1" fmla="*/ 76200 w 12153900"/>
                  <a:gd name="connsiteY1" fmla="*/ 1778000 h 3365500"/>
                  <a:gd name="connsiteX2" fmla="*/ 139700 w 12153900"/>
                  <a:gd name="connsiteY2" fmla="*/ 1320800 h 3365500"/>
                  <a:gd name="connsiteX3" fmla="*/ 317500 w 12153900"/>
                  <a:gd name="connsiteY3" fmla="*/ 3365500 h 3365500"/>
                  <a:gd name="connsiteX4" fmla="*/ 495300 w 12153900"/>
                  <a:gd name="connsiteY4" fmla="*/ 1511300 h 3365500"/>
                  <a:gd name="connsiteX5" fmla="*/ 584200 w 12153900"/>
                  <a:gd name="connsiteY5" fmla="*/ 2159000 h 3365500"/>
                  <a:gd name="connsiteX6" fmla="*/ 736600 w 12153900"/>
                  <a:gd name="connsiteY6" fmla="*/ 787400 h 3365500"/>
                  <a:gd name="connsiteX7" fmla="*/ 914400 w 12153900"/>
                  <a:gd name="connsiteY7" fmla="*/ 2527300 h 3365500"/>
                  <a:gd name="connsiteX8" fmla="*/ 1041400 w 12153900"/>
                  <a:gd name="connsiteY8" fmla="*/ 1270000 h 3365500"/>
                  <a:gd name="connsiteX9" fmla="*/ 1130300 w 12153900"/>
                  <a:gd name="connsiteY9" fmla="*/ 1447800 h 3365500"/>
                  <a:gd name="connsiteX10" fmla="*/ 1193800 w 12153900"/>
                  <a:gd name="connsiteY10" fmla="*/ 2120900 h 3365500"/>
                  <a:gd name="connsiteX11" fmla="*/ 1282700 w 12153900"/>
                  <a:gd name="connsiteY11" fmla="*/ 1968500 h 3365500"/>
                  <a:gd name="connsiteX12" fmla="*/ 1308100 w 12153900"/>
                  <a:gd name="connsiteY12" fmla="*/ 1803400 h 3365500"/>
                  <a:gd name="connsiteX13" fmla="*/ 1473200 w 12153900"/>
                  <a:gd name="connsiteY13" fmla="*/ 2844800 h 3365500"/>
                  <a:gd name="connsiteX14" fmla="*/ 1574800 w 12153900"/>
                  <a:gd name="connsiteY14" fmla="*/ 2235200 h 3365500"/>
                  <a:gd name="connsiteX15" fmla="*/ 1714500 w 12153900"/>
                  <a:gd name="connsiteY15" fmla="*/ 2959100 h 3365500"/>
                  <a:gd name="connsiteX16" fmla="*/ 1917700 w 12153900"/>
                  <a:gd name="connsiteY16" fmla="*/ 1612900 h 3365500"/>
                  <a:gd name="connsiteX17" fmla="*/ 2044700 w 12153900"/>
                  <a:gd name="connsiteY17" fmla="*/ 2133600 h 3365500"/>
                  <a:gd name="connsiteX18" fmla="*/ 2146300 w 12153900"/>
                  <a:gd name="connsiteY18" fmla="*/ 2209800 h 3365500"/>
                  <a:gd name="connsiteX19" fmla="*/ 2286000 w 12153900"/>
                  <a:gd name="connsiteY19" fmla="*/ 1028700 h 3365500"/>
                  <a:gd name="connsiteX20" fmla="*/ 2349500 w 12153900"/>
                  <a:gd name="connsiteY20" fmla="*/ 558800 h 3365500"/>
                  <a:gd name="connsiteX21" fmla="*/ 2514600 w 12153900"/>
                  <a:gd name="connsiteY21" fmla="*/ 1244600 h 3365500"/>
                  <a:gd name="connsiteX22" fmla="*/ 2578100 w 12153900"/>
                  <a:gd name="connsiteY22" fmla="*/ 1790700 h 3365500"/>
                  <a:gd name="connsiteX23" fmla="*/ 2755900 w 12153900"/>
                  <a:gd name="connsiteY23" fmla="*/ 2857500 h 3365500"/>
                  <a:gd name="connsiteX24" fmla="*/ 2882900 w 12153900"/>
                  <a:gd name="connsiteY24" fmla="*/ 1612900 h 3365500"/>
                  <a:gd name="connsiteX25" fmla="*/ 3124200 w 12153900"/>
                  <a:gd name="connsiteY25" fmla="*/ 1231900 h 3365500"/>
                  <a:gd name="connsiteX26" fmla="*/ 3187700 w 12153900"/>
                  <a:gd name="connsiteY26" fmla="*/ 1701800 h 3365500"/>
                  <a:gd name="connsiteX27" fmla="*/ 3327400 w 12153900"/>
                  <a:gd name="connsiteY27" fmla="*/ 2527300 h 3365500"/>
                  <a:gd name="connsiteX28" fmla="*/ 3441700 w 12153900"/>
                  <a:gd name="connsiteY28" fmla="*/ 2108200 h 3365500"/>
                  <a:gd name="connsiteX29" fmla="*/ 3708400 w 12153900"/>
                  <a:gd name="connsiteY29" fmla="*/ 965200 h 3365500"/>
                  <a:gd name="connsiteX30" fmla="*/ 3848100 w 12153900"/>
                  <a:gd name="connsiteY30" fmla="*/ 2413000 h 3365500"/>
                  <a:gd name="connsiteX31" fmla="*/ 4025900 w 12153900"/>
                  <a:gd name="connsiteY31" fmla="*/ 2057400 h 3365500"/>
                  <a:gd name="connsiteX32" fmla="*/ 4140200 w 12153900"/>
                  <a:gd name="connsiteY32" fmla="*/ 2578100 h 3365500"/>
                  <a:gd name="connsiteX33" fmla="*/ 4229100 w 12153900"/>
                  <a:gd name="connsiteY33" fmla="*/ 2298700 h 3365500"/>
                  <a:gd name="connsiteX34" fmla="*/ 4305300 w 12153900"/>
                  <a:gd name="connsiteY34" fmla="*/ 2286000 h 3365500"/>
                  <a:gd name="connsiteX35" fmla="*/ 4381500 w 12153900"/>
                  <a:gd name="connsiteY35" fmla="*/ 2540000 h 3365500"/>
                  <a:gd name="connsiteX36" fmla="*/ 4533900 w 12153900"/>
                  <a:gd name="connsiteY36" fmla="*/ 1905000 h 3365500"/>
                  <a:gd name="connsiteX37" fmla="*/ 4711700 w 12153900"/>
                  <a:gd name="connsiteY37" fmla="*/ 2451100 h 3365500"/>
                  <a:gd name="connsiteX38" fmla="*/ 4775200 w 12153900"/>
                  <a:gd name="connsiteY38" fmla="*/ 2247900 h 3365500"/>
                  <a:gd name="connsiteX39" fmla="*/ 4914900 w 12153900"/>
                  <a:gd name="connsiteY39" fmla="*/ 190500 h 3365500"/>
                  <a:gd name="connsiteX40" fmla="*/ 4978400 w 12153900"/>
                  <a:gd name="connsiteY40" fmla="*/ 0 h 3365500"/>
                  <a:gd name="connsiteX41" fmla="*/ 5105400 w 12153900"/>
                  <a:gd name="connsiteY41" fmla="*/ 292100 h 3365500"/>
                  <a:gd name="connsiteX42" fmla="*/ 5257800 w 12153900"/>
                  <a:gd name="connsiteY42" fmla="*/ 1663700 h 3365500"/>
                  <a:gd name="connsiteX43" fmla="*/ 5372100 w 12153900"/>
                  <a:gd name="connsiteY43" fmla="*/ 3340100 h 3365500"/>
                  <a:gd name="connsiteX44" fmla="*/ 5638800 w 12153900"/>
                  <a:gd name="connsiteY44" fmla="*/ 1371600 h 3365500"/>
                  <a:gd name="connsiteX45" fmla="*/ 5727700 w 12153900"/>
                  <a:gd name="connsiteY45" fmla="*/ 1397000 h 3365500"/>
                  <a:gd name="connsiteX46" fmla="*/ 5765800 w 12153900"/>
                  <a:gd name="connsiteY46" fmla="*/ 952500 h 3365500"/>
                  <a:gd name="connsiteX47" fmla="*/ 5918200 w 12153900"/>
                  <a:gd name="connsiteY47" fmla="*/ 2476500 h 3365500"/>
                  <a:gd name="connsiteX48" fmla="*/ 6007100 w 12153900"/>
                  <a:gd name="connsiteY48" fmla="*/ 2222500 h 3365500"/>
                  <a:gd name="connsiteX49" fmla="*/ 6108700 w 12153900"/>
                  <a:gd name="connsiteY49" fmla="*/ 2057400 h 3365500"/>
                  <a:gd name="connsiteX50" fmla="*/ 6197600 w 12153900"/>
                  <a:gd name="connsiteY50" fmla="*/ 2120900 h 3365500"/>
                  <a:gd name="connsiteX51" fmla="*/ 6350000 w 12153900"/>
                  <a:gd name="connsiteY51" fmla="*/ 1435100 h 3365500"/>
                  <a:gd name="connsiteX52" fmla="*/ 6527800 w 12153900"/>
                  <a:gd name="connsiteY52" fmla="*/ 2501900 h 3365500"/>
                  <a:gd name="connsiteX53" fmla="*/ 6604000 w 12153900"/>
                  <a:gd name="connsiteY53" fmla="*/ 2235200 h 3365500"/>
                  <a:gd name="connsiteX54" fmla="*/ 6705600 w 12153900"/>
                  <a:gd name="connsiteY54" fmla="*/ 2349500 h 3365500"/>
                  <a:gd name="connsiteX55" fmla="*/ 6858000 w 12153900"/>
                  <a:gd name="connsiteY55" fmla="*/ 1676400 h 3365500"/>
                  <a:gd name="connsiteX56" fmla="*/ 7010400 w 12153900"/>
                  <a:gd name="connsiteY56" fmla="*/ 2171700 h 3365500"/>
                  <a:gd name="connsiteX57" fmla="*/ 7073900 w 12153900"/>
                  <a:gd name="connsiteY57" fmla="*/ 1955800 h 3365500"/>
                  <a:gd name="connsiteX58" fmla="*/ 7150100 w 12153900"/>
                  <a:gd name="connsiteY58" fmla="*/ 1943100 h 3365500"/>
                  <a:gd name="connsiteX59" fmla="*/ 7264400 w 12153900"/>
                  <a:gd name="connsiteY59" fmla="*/ 2628900 h 3365500"/>
                  <a:gd name="connsiteX60" fmla="*/ 7404100 w 12153900"/>
                  <a:gd name="connsiteY60" fmla="*/ 2641600 h 3365500"/>
                  <a:gd name="connsiteX61" fmla="*/ 7442200 w 12153900"/>
                  <a:gd name="connsiteY61" fmla="*/ 2540000 h 3365500"/>
                  <a:gd name="connsiteX62" fmla="*/ 7480300 w 12153900"/>
                  <a:gd name="connsiteY62" fmla="*/ 2692400 h 3365500"/>
                  <a:gd name="connsiteX63" fmla="*/ 7581900 w 12153900"/>
                  <a:gd name="connsiteY63" fmla="*/ 2806700 h 3365500"/>
                  <a:gd name="connsiteX64" fmla="*/ 7785100 w 12153900"/>
                  <a:gd name="connsiteY64" fmla="*/ 279400 h 3365500"/>
                  <a:gd name="connsiteX65" fmla="*/ 7886700 w 12153900"/>
                  <a:gd name="connsiteY65" fmla="*/ 330200 h 3365500"/>
                  <a:gd name="connsiteX66" fmla="*/ 7975600 w 12153900"/>
                  <a:gd name="connsiteY66" fmla="*/ 952500 h 3365500"/>
                  <a:gd name="connsiteX67" fmla="*/ 8216900 w 12153900"/>
                  <a:gd name="connsiteY67" fmla="*/ 2692400 h 3365500"/>
                  <a:gd name="connsiteX68" fmla="*/ 8369300 w 12153900"/>
                  <a:gd name="connsiteY68" fmla="*/ 1612900 h 3365500"/>
                  <a:gd name="connsiteX69" fmla="*/ 8458200 w 12153900"/>
                  <a:gd name="connsiteY69" fmla="*/ 2082800 h 3365500"/>
                  <a:gd name="connsiteX70" fmla="*/ 8559800 w 12153900"/>
                  <a:gd name="connsiteY70" fmla="*/ 1689100 h 3365500"/>
                  <a:gd name="connsiteX71" fmla="*/ 8610600 w 12153900"/>
                  <a:gd name="connsiteY71" fmla="*/ 1257300 h 3365500"/>
                  <a:gd name="connsiteX72" fmla="*/ 8674100 w 12153900"/>
                  <a:gd name="connsiteY72" fmla="*/ 2197100 h 3365500"/>
                  <a:gd name="connsiteX73" fmla="*/ 8788400 w 12153900"/>
                  <a:gd name="connsiteY73" fmla="*/ 2527300 h 3365500"/>
                  <a:gd name="connsiteX74" fmla="*/ 8877300 w 12153900"/>
                  <a:gd name="connsiteY74" fmla="*/ 1968500 h 3365500"/>
                  <a:gd name="connsiteX75" fmla="*/ 9004300 w 12153900"/>
                  <a:gd name="connsiteY75" fmla="*/ 2146300 h 3365500"/>
                  <a:gd name="connsiteX76" fmla="*/ 9156700 w 12153900"/>
                  <a:gd name="connsiteY76" fmla="*/ 1257300 h 3365500"/>
                  <a:gd name="connsiteX77" fmla="*/ 9296400 w 12153900"/>
                  <a:gd name="connsiteY77" fmla="*/ 2171700 h 3365500"/>
                  <a:gd name="connsiteX78" fmla="*/ 9347200 w 12153900"/>
                  <a:gd name="connsiteY78" fmla="*/ 2044700 h 3365500"/>
                  <a:gd name="connsiteX79" fmla="*/ 9385300 w 12153900"/>
                  <a:gd name="connsiteY79" fmla="*/ 2171700 h 3365500"/>
                  <a:gd name="connsiteX80" fmla="*/ 9423400 w 12153900"/>
                  <a:gd name="connsiteY80" fmla="*/ 2032000 h 3365500"/>
                  <a:gd name="connsiteX81" fmla="*/ 9575800 w 12153900"/>
                  <a:gd name="connsiteY81" fmla="*/ 1317172 h 3365500"/>
                  <a:gd name="connsiteX82" fmla="*/ 9711630 w 12153900"/>
                  <a:gd name="connsiteY82" fmla="*/ 1210128 h 3365500"/>
                  <a:gd name="connsiteX83" fmla="*/ 9740900 w 12153900"/>
                  <a:gd name="connsiteY83" fmla="*/ 2159000 h 3365500"/>
                  <a:gd name="connsiteX84" fmla="*/ 9791700 w 12153900"/>
                  <a:gd name="connsiteY84" fmla="*/ 2362200 h 3365500"/>
                  <a:gd name="connsiteX85" fmla="*/ 9880600 w 12153900"/>
                  <a:gd name="connsiteY85" fmla="*/ 2184400 h 3365500"/>
                  <a:gd name="connsiteX86" fmla="*/ 9982200 w 12153900"/>
                  <a:gd name="connsiteY86" fmla="*/ 1917700 h 3365500"/>
                  <a:gd name="connsiteX87" fmla="*/ 10147300 w 12153900"/>
                  <a:gd name="connsiteY87" fmla="*/ 2184400 h 3365500"/>
                  <a:gd name="connsiteX88" fmla="*/ 10299700 w 12153900"/>
                  <a:gd name="connsiteY88" fmla="*/ 2336800 h 3365500"/>
                  <a:gd name="connsiteX89" fmla="*/ 10528300 w 12153900"/>
                  <a:gd name="connsiteY89" fmla="*/ 2603500 h 3365500"/>
                  <a:gd name="connsiteX90" fmla="*/ 10744200 w 12153900"/>
                  <a:gd name="connsiteY90" fmla="*/ 812800 h 3365500"/>
                  <a:gd name="connsiteX91" fmla="*/ 10912057 w 12153900"/>
                  <a:gd name="connsiteY91" fmla="*/ 190500 h 3365500"/>
                  <a:gd name="connsiteX92" fmla="*/ 10998200 w 12153900"/>
                  <a:gd name="connsiteY92" fmla="*/ 622300 h 3365500"/>
                  <a:gd name="connsiteX93" fmla="*/ 11201400 w 12153900"/>
                  <a:gd name="connsiteY93" fmla="*/ 2959100 h 3365500"/>
                  <a:gd name="connsiteX94" fmla="*/ 11328400 w 12153900"/>
                  <a:gd name="connsiteY94" fmla="*/ 2006600 h 3365500"/>
                  <a:gd name="connsiteX95" fmla="*/ 11442700 w 12153900"/>
                  <a:gd name="connsiteY95" fmla="*/ 1803400 h 3365500"/>
                  <a:gd name="connsiteX96" fmla="*/ 11493500 w 12153900"/>
                  <a:gd name="connsiteY96" fmla="*/ 1854200 h 3365500"/>
                  <a:gd name="connsiteX97" fmla="*/ 11531600 w 12153900"/>
                  <a:gd name="connsiteY97" fmla="*/ 1143000 h 3365500"/>
                  <a:gd name="connsiteX98" fmla="*/ 11633200 w 12153900"/>
                  <a:gd name="connsiteY98" fmla="*/ 1282700 h 3365500"/>
                  <a:gd name="connsiteX99" fmla="*/ 11760200 w 12153900"/>
                  <a:gd name="connsiteY99" fmla="*/ 2552700 h 3365500"/>
                  <a:gd name="connsiteX100" fmla="*/ 11874500 w 12153900"/>
                  <a:gd name="connsiteY100" fmla="*/ 2273300 h 3365500"/>
                  <a:gd name="connsiteX101" fmla="*/ 11938000 w 12153900"/>
                  <a:gd name="connsiteY101" fmla="*/ 2616200 h 3365500"/>
                  <a:gd name="connsiteX102" fmla="*/ 12153900 w 12153900"/>
                  <a:gd name="connsiteY102" fmla="*/ 1612900 h 3365500"/>
                  <a:gd name="connsiteX0" fmla="*/ 0 w 12077700"/>
                  <a:gd name="connsiteY0" fmla="*/ 1778000 h 3365500"/>
                  <a:gd name="connsiteX1" fmla="*/ 63500 w 12077700"/>
                  <a:gd name="connsiteY1" fmla="*/ 1320800 h 3365500"/>
                  <a:gd name="connsiteX2" fmla="*/ 241300 w 12077700"/>
                  <a:gd name="connsiteY2" fmla="*/ 3365500 h 3365500"/>
                  <a:gd name="connsiteX3" fmla="*/ 419100 w 12077700"/>
                  <a:gd name="connsiteY3" fmla="*/ 1511300 h 3365500"/>
                  <a:gd name="connsiteX4" fmla="*/ 508000 w 12077700"/>
                  <a:gd name="connsiteY4" fmla="*/ 2159000 h 3365500"/>
                  <a:gd name="connsiteX5" fmla="*/ 660400 w 12077700"/>
                  <a:gd name="connsiteY5" fmla="*/ 787400 h 3365500"/>
                  <a:gd name="connsiteX6" fmla="*/ 838200 w 12077700"/>
                  <a:gd name="connsiteY6" fmla="*/ 2527300 h 3365500"/>
                  <a:gd name="connsiteX7" fmla="*/ 965200 w 12077700"/>
                  <a:gd name="connsiteY7" fmla="*/ 1270000 h 3365500"/>
                  <a:gd name="connsiteX8" fmla="*/ 1054100 w 12077700"/>
                  <a:gd name="connsiteY8" fmla="*/ 1447800 h 3365500"/>
                  <a:gd name="connsiteX9" fmla="*/ 1117600 w 12077700"/>
                  <a:gd name="connsiteY9" fmla="*/ 2120900 h 3365500"/>
                  <a:gd name="connsiteX10" fmla="*/ 1206500 w 12077700"/>
                  <a:gd name="connsiteY10" fmla="*/ 1968500 h 3365500"/>
                  <a:gd name="connsiteX11" fmla="*/ 1231900 w 12077700"/>
                  <a:gd name="connsiteY11" fmla="*/ 1803400 h 3365500"/>
                  <a:gd name="connsiteX12" fmla="*/ 1397000 w 12077700"/>
                  <a:gd name="connsiteY12" fmla="*/ 2844800 h 3365500"/>
                  <a:gd name="connsiteX13" fmla="*/ 1498600 w 12077700"/>
                  <a:gd name="connsiteY13" fmla="*/ 2235200 h 3365500"/>
                  <a:gd name="connsiteX14" fmla="*/ 1638300 w 12077700"/>
                  <a:gd name="connsiteY14" fmla="*/ 2959100 h 3365500"/>
                  <a:gd name="connsiteX15" fmla="*/ 1841500 w 12077700"/>
                  <a:gd name="connsiteY15" fmla="*/ 1612900 h 3365500"/>
                  <a:gd name="connsiteX16" fmla="*/ 1968500 w 12077700"/>
                  <a:gd name="connsiteY16" fmla="*/ 2133600 h 3365500"/>
                  <a:gd name="connsiteX17" fmla="*/ 2070100 w 12077700"/>
                  <a:gd name="connsiteY17" fmla="*/ 2209800 h 3365500"/>
                  <a:gd name="connsiteX18" fmla="*/ 2209800 w 12077700"/>
                  <a:gd name="connsiteY18" fmla="*/ 1028700 h 3365500"/>
                  <a:gd name="connsiteX19" fmla="*/ 2273300 w 12077700"/>
                  <a:gd name="connsiteY19" fmla="*/ 558800 h 3365500"/>
                  <a:gd name="connsiteX20" fmla="*/ 2438400 w 12077700"/>
                  <a:gd name="connsiteY20" fmla="*/ 1244600 h 3365500"/>
                  <a:gd name="connsiteX21" fmla="*/ 2501900 w 12077700"/>
                  <a:gd name="connsiteY21" fmla="*/ 1790700 h 3365500"/>
                  <a:gd name="connsiteX22" fmla="*/ 2679700 w 12077700"/>
                  <a:gd name="connsiteY22" fmla="*/ 2857500 h 3365500"/>
                  <a:gd name="connsiteX23" fmla="*/ 2806700 w 12077700"/>
                  <a:gd name="connsiteY23" fmla="*/ 1612900 h 3365500"/>
                  <a:gd name="connsiteX24" fmla="*/ 3048000 w 12077700"/>
                  <a:gd name="connsiteY24" fmla="*/ 1231900 h 3365500"/>
                  <a:gd name="connsiteX25" fmla="*/ 3111500 w 12077700"/>
                  <a:gd name="connsiteY25" fmla="*/ 1701800 h 3365500"/>
                  <a:gd name="connsiteX26" fmla="*/ 3251200 w 12077700"/>
                  <a:gd name="connsiteY26" fmla="*/ 2527300 h 3365500"/>
                  <a:gd name="connsiteX27" fmla="*/ 3365500 w 12077700"/>
                  <a:gd name="connsiteY27" fmla="*/ 2108200 h 3365500"/>
                  <a:gd name="connsiteX28" fmla="*/ 3632200 w 12077700"/>
                  <a:gd name="connsiteY28" fmla="*/ 965200 h 3365500"/>
                  <a:gd name="connsiteX29" fmla="*/ 3771900 w 12077700"/>
                  <a:gd name="connsiteY29" fmla="*/ 2413000 h 3365500"/>
                  <a:gd name="connsiteX30" fmla="*/ 3949700 w 12077700"/>
                  <a:gd name="connsiteY30" fmla="*/ 2057400 h 3365500"/>
                  <a:gd name="connsiteX31" fmla="*/ 4064000 w 12077700"/>
                  <a:gd name="connsiteY31" fmla="*/ 2578100 h 3365500"/>
                  <a:gd name="connsiteX32" fmla="*/ 4152900 w 12077700"/>
                  <a:gd name="connsiteY32" fmla="*/ 2298700 h 3365500"/>
                  <a:gd name="connsiteX33" fmla="*/ 4229100 w 12077700"/>
                  <a:gd name="connsiteY33" fmla="*/ 2286000 h 3365500"/>
                  <a:gd name="connsiteX34" fmla="*/ 4305300 w 12077700"/>
                  <a:gd name="connsiteY34" fmla="*/ 2540000 h 3365500"/>
                  <a:gd name="connsiteX35" fmla="*/ 4457700 w 12077700"/>
                  <a:gd name="connsiteY35" fmla="*/ 1905000 h 3365500"/>
                  <a:gd name="connsiteX36" fmla="*/ 4635500 w 12077700"/>
                  <a:gd name="connsiteY36" fmla="*/ 2451100 h 3365500"/>
                  <a:gd name="connsiteX37" fmla="*/ 4699000 w 12077700"/>
                  <a:gd name="connsiteY37" fmla="*/ 2247900 h 3365500"/>
                  <a:gd name="connsiteX38" fmla="*/ 4838700 w 12077700"/>
                  <a:gd name="connsiteY38" fmla="*/ 190500 h 3365500"/>
                  <a:gd name="connsiteX39" fmla="*/ 4902200 w 12077700"/>
                  <a:gd name="connsiteY39" fmla="*/ 0 h 3365500"/>
                  <a:gd name="connsiteX40" fmla="*/ 5029200 w 12077700"/>
                  <a:gd name="connsiteY40" fmla="*/ 292100 h 3365500"/>
                  <a:gd name="connsiteX41" fmla="*/ 5181600 w 12077700"/>
                  <a:gd name="connsiteY41" fmla="*/ 1663700 h 3365500"/>
                  <a:gd name="connsiteX42" fmla="*/ 5295900 w 12077700"/>
                  <a:gd name="connsiteY42" fmla="*/ 3340100 h 3365500"/>
                  <a:gd name="connsiteX43" fmla="*/ 5562600 w 12077700"/>
                  <a:gd name="connsiteY43" fmla="*/ 1371600 h 3365500"/>
                  <a:gd name="connsiteX44" fmla="*/ 5651500 w 12077700"/>
                  <a:gd name="connsiteY44" fmla="*/ 1397000 h 3365500"/>
                  <a:gd name="connsiteX45" fmla="*/ 5689600 w 12077700"/>
                  <a:gd name="connsiteY45" fmla="*/ 952500 h 3365500"/>
                  <a:gd name="connsiteX46" fmla="*/ 5842000 w 12077700"/>
                  <a:gd name="connsiteY46" fmla="*/ 2476500 h 3365500"/>
                  <a:gd name="connsiteX47" fmla="*/ 5930900 w 12077700"/>
                  <a:gd name="connsiteY47" fmla="*/ 2222500 h 3365500"/>
                  <a:gd name="connsiteX48" fmla="*/ 6032500 w 12077700"/>
                  <a:gd name="connsiteY48" fmla="*/ 2057400 h 3365500"/>
                  <a:gd name="connsiteX49" fmla="*/ 6121400 w 12077700"/>
                  <a:gd name="connsiteY49" fmla="*/ 2120900 h 3365500"/>
                  <a:gd name="connsiteX50" fmla="*/ 6273800 w 12077700"/>
                  <a:gd name="connsiteY50" fmla="*/ 1435100 h 3365500"/>
                  <a:gd name="connsiteX51" fmla="*/ 6451600 w 12077700"/>
                  <a:gd name="connsiteY51" fmla="*/ 2501900 h 3365500"/>
                  <a:gd name="connsiteX52" fmla="*/ 6527800 w 12077700"/>
                  <a:gd name="connsiteY52" fmla="*/ 2235200 h 3365500"/>
                  <a:gd name="connsiteX53" fmla="*/ 6629400 w 12077700"/>
                  <a:gd name="connsiteY53" fmla="*/ 2349500 h 3365500"/>
                  <a:gd name="connsiteX54" fmla="*/ 6781800 w 12077700"/>
                  <a:gd name="connsiteY54" fmla="*/ 1676400 h 3365500"/>
                  <a:gd name="connsiteX55" fmla="*/ 6934200 w 12077700"/>
                  <a:gd name="connsiteY55" fmla="*/ 2171700 h 3365500"/>
                  <a:gd name="connsiteX56" fmla="*/ 6997700 w 12077700"/>
                  <a:gd name="connsiteY56" fmla="*/ 1955800 h 3365500"/>
                  <a:gd name="connsiteX57" fmla="*/ 7073900 w 12077700"/>
                  <a:gd name="connsiteY57" fmla="*/ 1943100 h 3365500"/>
                  <a:gd name="connsiteX58" fmla="*/ 7188200 w 12077700"/>
                  <a:gd name="connsiteY58" fmla="*/ 2628900 h 3365500"/>
                  <a:gd name="connsiteX59" fmla="*/ 7327900 w 12077700"/>
                  <a:gd name="connsiteY59" fmla="*/ 2641600 h 3365500"/>
                  <a:gd name="connsiteX60" fmla="*/ 7366000 w 12077700"/>
                  <a:gd name="connsiteY60" fmla="*/ 2540000 h 3365500"/>
                  <a:gd name="connsiteX61" fmla="*/ 7404100 w 12077700"/>
                  <a:gd name="connsiteY61" fmla="*/ 2692400 h 3365500"/>
                  <a:gd name="connsiteX62" fmla="*/ 7505700 w 12077700"/>
                  <a:gd name="connsiteY62" fmla="*/ 2806700 h 3365500"/>
                  <a:gd name="connsiteX63" fmla="*/ 7708900 w 12077700"/>
                  <a:gd name="connsiteY63" fmla="*/ 279400 h 3365500"/>
                  <a:gd name="connsiteX64" fmla="*/ 7810500 w 12077700"/>
                  <a:gd name="connsiteY64" fmla="*/ 330200 h 3365500"/>
                  <a:gd name="connsiteX65" fmla="*/ 7899400 w 12077700"/>
                  <a:gd name="connsiteY65" fmla="*/ 952500 h 3365500"/>
                  <a:gd name="connsiteX66" fmla="*/ 8140700 w 12077700"/>
                  <a:gd name="connsiteY66" fmla="*/ 2692400 h 3365500"/>
                  <a:gd name="connsiteX67" fmla="*/ 8293100 w 12077700"/>
                  <a:gd name="connsiteY67" fmla="*/ 1612900 h 3365500"/>
                  <a:gd name="connsiteX68" fmla="*/ 8382000 w 12077700"/>
                  <a:gd name="connsiteY68" fmla="*/ 2082800 h 3365500"/>
                  <a:gd name="connsiteX69" fmla="*/ 8483600 w 12077700"/>
                  <a:gd name="connsiteY69" fmla="*/ 1689100 h 3365500"/>
                  <a:gd name="connsiteX70" fmla="*/ 8534400 w 12077700"/>
                  <a:gd name="connsiteY70" fmla="*/ 1257300 h 3365500"/>
                  <a:gd name="connsiteX71" fmla="*/ 8597900 w 12077700"/>
                  <a:gd name="connsiteY71" fmla="*/ 2197100 h 3365500"/>
                  <a:gd name="connsiteX72" fmla="*/ 8712200 w 12077700"/>
                  <a:gd name="connsiteY72" fmla="*/ 2527300 h 3365500"/>
                  <a:gd name="connsiteX73" fmla="*/ 8801100 w 12077700"/>
                  <a:gd name="connsiteY73" fmla="*/ 1968500 h 3365500"/>
                  <a:gd name="connsiteX74" fmla="*/ 8928100 w 12077700"/>
                  <a:gd name="connsiteY74" fmla="*/ 2146300 h 3365500"/>
                  <a:gd name="connsiteX75" fmla="*/ 9080500 w 12077700"/>
                  <a:gd name="connsiteY75" fmla="*/ 1257300 h 3365500"/>
                  <a:gd name="connsiteX76" fmla="*/ 9220200 w 12077700"/>
                  <a:gd name="connsiteY76" fmla="*/ 2171700 h 3365500"/>
                  <a:gd name="connsiteX77" fmla="*/ 9271000 w 12077700"/>
                  <a:gd name="connsiteY77" fmla="*/ 2044700 h 3365500"/>
                  <a:gd name="connsiteX78" fmla="*/ 9309100 w 12077700"/>
                  <a:gd name="connsiteY78" fmla="*/ 2171700 h 3365500"/>
                  <a:gd name="connsiteX79" fmla="*/ 9347200 w 12077700"/>
                  <a:gd name="connsiteY79" fmla="*/ 2032000 h 3365500"/>
                  <a:gd name="connsiteX80" fmla="*/ 9499600 w 12077700"/>
                  <a:gd name="connsiteY80" fmla="*/ 1317172 h 3365500"/>
                  <a:gd name="connsiteX81" fmla="*/ 9635430 w 12077700"/>
                  <a:gd name="connsiteY81" fmla="*/ 1210128 h 3365500"/>
                  <a:gd name="connsiteX82" fmla="*/ 9664700 w 12077700"/>
                  <a:gd name="connsiteY82" fmla="*/ 2159000 h 3365500"/>
                  <a:gd name="connsiteX83" fmla="*/ 9715500 w 12077700"/>
                  <a:gd name="connsiteY83" fmla="*/ 2362200 h 3365500"/>
                  <a:gd name="connsiteX84" fmla="*/ 9804400 w 12077700"/>
                  <a:gd name="connsiteY84" fmla="*/ 2184400 h 3365500"/>
                  <a:gd name="connsiteX85" fmla="*/ 9906000 w 12077700"/>
                  <a:gd name="connsiteY85" fmla="*/ 1917700 h 3365500"/>
                  <a:gd name="connsiteX86" fmla="*/ 10071100 w 12077700"/>
                  <a:gd name="connsiteY86" fmla="*/ 2184400 h 3365500"/>
                  <a:gd name="connsiteX87" fmla="*/ 10223500 w 12077700"/>
                  <a:gd name="connsiteY87" fmla="*/ 2336800 h 3365500"/>
                  <a:gd name="connsiteX88" fmla="*/ 10452100 w 12077700"/>
                  <a:gd name="connsiteY88" fmla="*/ 2603500 h 3365500"/>
                  <a:gd name="connsiteX89" fmla="*/ 10668000 w 12077700"/>
                  <a:gd name="connsiteY89" fmla="*/ 812800 h 3365500"/>
                  <a:gd name="connsiteX90" fmla="*/ 10835857 w 12077700"/>
                  <a:gd name="connsiteY90" fmla="*/ 190500 h 3365500"/>
                  <a:gd name="connsiteX91" fmla="*/ 10922000 w 12077700"/>
                  <a:gd name="connsiteY91" fmla="*/ 622300 h 3365500"/>
                  <a:gd name="connsiteX92" fmla="*/ 11125200 w 12077700"/>
                  <a:gd name="connsiteY92" fmla="*/ 2959100 h 3365500"/>
                  <a:gd name="connsiteX93" fmla="*/ 11252200 w 12077700"/>
                  <a:gd name="connsiteY93" fmla="*/ 2006600 h 3365500"/>
                  <a:gd name="connsiteX94" fmla="*/ 11366500 w 12077700"/>
                  <a:gd name="connsiteY94" fmla="*/ 1803400 h 3365500"/>
                  <a:gd name="connsiteX95" fmla="*/ 11417300 w 12077700"/>
                  <a:gd name="connsiteY95" fmla="*/ 1854200 h 3365500"/>
                  <a:gd name="connsiteX96" fmla="*/ 11455400 w 12077700"/>
                  <a:gd name="connsiteY96" fmla="*/ 1143000 h 3365500"/>
                  <a:gd name="connsiteX97" fmla="*/ 11557000 w 12077700"/>
                  <a:gd name="connsiteY97" fmla="*/ 1282700 h 3365500"/>
                  <a:gd name="connsiteX98" fmla="*/ 11684000 w 12077700"/>
                  <a:gd name="connsiteY98" fmla="*/ 2552700 h 3365500"/>
                  <a:gd name="connsiteX99" fmla="*/ 11798300 w 12077700"/>
                  <a:gd name="connsiteY99" fmla="*/ 2273300 h 3365500"/>
                  <a:gd name="connsiteX100" fmla="*/ 11861800 w 12077700"/>
                  <a:gd name="connsiteY100" fmla="*/ 2616200 h 3365500"/>
                  <a:gd name="connsiteX101" fmla="*/ 12077700 w 12077700"/>
                  <a:gd name="connsiteY101" fmla="*/ 1612900 h 3365500"/>
                  <a:gd name="connsiteX0" fmla="*/ 0 w 12077700"/>
                  <a:gd name="connsiteY0" fmla="*/ 1778000 h 3340100"/>
                  <a:gd name="connsiteX1" fmla="*/ 63500 w 12077700"/>
                  <a:gd name="connsiteY1" fmla="*/ 1320800 h 3340100"/>
                  <a:gd name="connsiteX2" fmla="*/ 419100 w 12077700"/>
                  <a:gd name="connsiteY2" fmla="*/ 1511300 h 3340100"/>
                  <a:gd name="connsiteX3" fmla="*/ 508000 w 12077700"/>
                  <a:gd name="connsiteY3" fmla="*/ 2159000 h 3340100"/>
                  <a:gd name="connsiteX4" fmla="*/ 660400 w 12077700"/>
                  <a:gd name="connsiteY4" fmla="*/ 787400 h 3340100"/>
                  <a:gd name="connsiteX5" fmla="*/ 838200 w 12077700"/>
                  <a:gd name="connsiteY5" fmla="*/ 2527300 h 3340100"/>
                  <a:gd name="connsiteX6" fmla="*/ 965200 w 12077700"/>
                  <a:gd name="connsiteY6" fmla="*/ 1270000 h 3340100"/>
                  <a:gd name="connsiteX7" fmla="*/ 1054100 w 12077700"/>
                  <a:gd name="connsiteY7" fmla="*/ 1447800 h 3340100"/>
                  <a:gd name="connsiteX8" fmla="*/ 1117600 w 12077700"/>
                  <a:gd name="connsiteY8" fmla="*/ 2120900 h 3340100"/>
                  <a:gd name="connsiteX9" fmla="*/ 1206500 w 12077700"/>
                  <a:gd name="connsiteY9" fmla="*/ 1968500 h 3340100"/>
                  <a:gd name="connsiteX10" fmla="*/ 1231900 w 12077700"/>
                  <a:gd name="connsiteY10" fmla="*/ 1803400 h 3340100"/>
                  <a:gd name="connsiteX11" fmla="*/ 1397000 w 12077700"/>
                  <a:gd name="connsiteY11" fmla="*/ 2844800 h 3340100"/>
                  <a:gd name="connsiteX12" fmla="*/ 1498600 w 12077700"/>
                  <a:gd name="connsiteY12" fmla="*/ 2235200 h 3340100"/>
                  <a:gd name="connsiteX13" fmla="*/ 1638300 w 12077700"/>
                  <a:gd name="connsiteY13" fmla="*/ 2959100 h 3340100"/>
                  <a:gd name="connsiteX14" fmla="*/ 1841500 w 12077700"/>
                  <a:gd name="connsiteY14" fmla="*/ 1612900 h 3340100"/>
                  <a:gd name="connsiteX15" fmla="*/ 1968500 w 12077700"/>
                  <a:gd name="connsiteY15" fmla="*/ 2133600 h 3340100"/>
                  <a:gd name="connsiteX16" fmla="*/ 2070100 w 12077700"/>
                  <a:gd name="connsiteY16" fmla="*/ 2209800 h 3340100"/>
                  <a:gd name="connsiteX17" fmla="*/ 2209800 w 12077700"/>
                  <a:gd name="connsiteY17" fmla="*/ 1028700 h 3340100"/>
                  <a:gd name="connsiteX18" fmla="*/ 2273300 w 12077700"/>
                  <a:gd name="connsiteY18" fmla="*/ 558800 h 3340100"/>
                  <a:gd name="connsiteX19" fmla="*/ 2438400 w 12077700"/>
                  <a:gd name="connsiteY19" fmla="*/ 1244600 h 3340100"/>
                  <a:gd name="connsiteX20" fmla="*/ 2501900 w 12077700"/>
                  <a:gd name="connsiteY20" fmla="*/ 1790700 h 3340100"/>
                  <a:gd name="connsiteX21" fmla="*/ 2679700 w 12077700"/>
                  <a:gd name="connsiteY21" fmla="*/ 2857500 h 3340100"/>
                  <a:gd name="connsiteX22" fmla="*/ 2806700 w 12077700"/>
                  <a:gd name="connsiteY22" fmla="*/ 1612900 h 3340100"/>
                  <a:gd name="connsiteX23" fmla="*/ 3048000 w 12077700"/>
                  <a:gd name="connsiteY23" fmla="*/ 1231900 h 3340100"/>
                  <a:gd name="connsiteX24" fmla="*/ 3111500 w 12077700"/>
                  <a:gd name="connsiteY24" fmla="*/ 1701800 h 3340100"/>
                  <a:gd name="connsiteX25" fmla="*/ 3251200 w 12077700"/>
                  <a:gd name="connsiteY25" fmla="*/ 2527300 h 3340100"/>
                  <a:gd name="connsiteX26" fmla="*/ 3365500 w 12077700"/>
                  <a:gd name="connsiteY26" fmla="*/ 2108200 h 3340100"/>
                  <a:gd name="connsiteX27" fmla="*/ 3632200 w 12077700"/>
                  <a:gd name="connsiteY27" fmla="*/ 965200 h 3340100"/>
                  <a:gd name="connsiteX28" fmla="*/ 3771900 w 12077700"/>
                  <a:gd name="connsiteY28" fmla="*/ 2413000 h 3340100"/>
                  <a:gd name="connsiteX29" fmla="*/ 3949700 w 12077700"/>
                  <a:gd name="connsiteY29" fmla="*/ 2057400 h 3340100"/>
                  <a:gd name="connsiteX30" fmla="*/ 4064000 w 12077700"/>
                  <a:gd name="connsiteY30" fmla="*/ 2578100 h 3340100"/>
                  <a:gd name="connsiteX31" fmla="*/ 4152900 w 12077700"/>
                  <a:gd name="connsiteY31" fmla="*/ 2298700 h 3340100"/>
                  <a:gd name="connsiteX32" fmla="*/ 4229100 w 12077700"/>
                  <a:gd name="connsiteY32" fmla="*/ 2286000 h 3340100"/>
                  <a:gd name="connsiteX33" fmla="*/ 4305300 w 12077700"/>
                  <a:gd name="connsiteY33" fmla="*/ 2540000 h 3340100"/>
                  <a:gd name="connsiteX34" fmla="*/ 4457700 w 12077700"/>
                  <a:gd name="connsiteY34" fmla="*/ 1905000 h 3340100"/>
                  <a:gd name="connsiteX35" fmla="*/ 4635500 w 12077700"/>
                  <a:gd name="connsiteY35" fmla="*/ 2451100 h 3340100"/>
                  <a:gd name="connsiteX36" fmla="*/ 4699000 w 12077700"/>
                  <a:gd name="connsiteY36" fmla="*/ 2247900 h 3340100"/>
                  <a:gd name="connsiteX37" fmla="*/ 4838700 w 12077700"/>
                  <a:gd name="connsiteY37" fmla="*/ 190500 h 3340100"/>
                  <a:gd name="connsiteX38" fmla="*/ 4902200 w 12077700"/>
                  <a:gd name="connsiteY38" fmla="*/ 0 h 3340100"/>
                  <a:gd name="connsiteX39" fmla="*/ 5029200 w 12077700"/>
                  <a:gd name="connsiteY39" fmla="*/ 292100 h 3340100"/>
                  <a:gd name="connsiteX40" fmla="*/ 5181600 w 12077700"/>
                  <a:gd name="connsiteY40" fmla="*/ 1663700 h 3340100"/>
                  <a:gd name="connsiteX41" fmla="*/ 5295900 w 12077700"/>
                  <a:gd name="connsiteY41" fmla="*/ 3340100 h 3340100"/>
                  <a:gd name="connsiteX42" fmla="*/ 5562600 w 12077700"/>
                  <a:gd name="connsiteY42" fmla="*/ 1371600 h 3340100"/>
                  <a:gd name="connsiteX43" fmla="*/ 5651500 w 12077700"/>
                  <a:gd name="connsiteY43" fmla="*/ 1397000 h 3340100"/>
                  <a:gd name="connsiteX44" fmla="*/ 5689600 w 12077700"/>
                  <a:gd name="connsiteY44" fmla="*/ 952500 h 3340100"/>
                  <a:gd name="connsiteX45" fmla="*/ 5842000 w 12077700"/>
                  <a:gd name="connsiteY45" fmla="*/ 2476500 h 3340100"/>
                  <a:gd name="connsiteX46" fmla="*/ 5930900 w 12077700"/>
                  <a:gd name="connsiteY46" fmla="*/ 2222500 h 3340100"/>
                  <a:gd name="connsiteX47" fmla="*/ 6032500 w 12077700"/>
                  <a:gd name="connsiteY47" fmla="*/ 2057400 h 3340100"/>
                  <a:gd name="connsiteX48" fmla="*/ 6121400 w 12077700"/>
                  <a:gd name="connsiteY48" fmla="*/ 2120900 h 3340100"/>
                  <a:gd name="connsiteX49" fmla="*/ 6273800 w 12077700"/>
                  <a:gd name="connsiteY49" fmla="*/ 1435100 h 3340100"/>
                  <a:gd name="connsiteX50" fmla="*/ 6451600 w 12077700"/>
                  <a:gd name="connsiteY50" fmla="*/ 2501900 h 3340100"/>
                  <a:gd name="connsiteX51" fmla="*/ 6527800 w 12077700"/>
                  <a:gd name="connsiteY51" fmla="*/ 2235200 h 3340100"/>
                  <a:gd name="connsiteX52" fmla="*/ 6629400 w 12077700"/>
                  <a:gd name="connsiteY52" fmla="*/ 2349500 h 3340100"/>
                  <a:gd name="connsiteX53" fmla="*/ 6781800 w 12077700"/>
                  <a:gd name="connsiteY53" fmla="*/ 1676400 h 3340100"/>
                  <a:gd name="connsiteX54" fmla="*/ 6934200 w 12077700"/>
                  <a:gd name="connsiteY54" fmla="*/ 2171700 h 3340100"/>
                  <a:gd name="connsiteX55" fmla="*/ 6997700 w 12077700"/>
                  <a:gd name="connsiteY55" fmla="*/ 1955800 h 3340100"/>
                  <a:gd name="connsiteX56" fmla="*/ 7073900 w 12077700"/>
                  <a:gd name="connsiteY56" fmla="*/ 1943100 h 3340100"/>
                  <a:gd name="connsiteX57" fmla="*/ 7188200 w 12077700"/>
                  <a:gd name="connsiteY57" fmla="*/ 2628900 h 3340100"/>
                  <a:gd name="connsiteX58" fmla="*/ 7327900 w 12077700"/>
                  <a:gd name="connsiteY58" fmla="*/ 2641600 h 3340100"/>
                  <a:gd name="connsiteX59" fmla="*/ 7366000 w 12077700"/>
                  <a:gd name="connsiteY59" fmla="*/ 2540000 h 3340100"/>
                  <a:gd name="connsiteX60" fmla="*/ 7404100 w 12077700"/>
                  <a:gd name="connsiteY60" fmla="*/ 2692400 h 3340100"/>
                  <a:gd name="connsiteX61" fmla="*/ 7505700 w 12077700"/>
                  <a:gd name="connsiteY61" fmla="*/ 2806700 h 3340100"/>
                  <a:gd name="connsiteX62" fmla="*/ 7708900 w 12077700"/>
                  <a:gd name="connsiteY62" fmla="*/ 279400 h 3340100"/>
                  <a:gd name="connsiteX63" fmla="*/ 7810500 w 12077700"/>
                  <a:gd name="connsiteY63" fmla="*/ 330200 h 3340100"/>
                  <a:gd name="connsiteX64" fmla="*/ 7899400 w 12077700"/>
                  <a:gd name="connsiteY64" fmla="*/ 952500 h 3340100"/>
                  <a:gd name="connsiteX65" fmla="*/ 8140700 w 12077700"/>
                  <a:gd name="connsiteY65" fmla="*/ 2692400 h 3340100"/>
                  <a:gd name="connsiteX66" fmla="*/ 8293100 w 12077700"/>
                  <a:gd name="connsiteY66" fmla="*/ 1612900 h 3340100"/>
                  <a:gd name="connsiteX67" fmla="*/ 8382000 w 12077700"/>
                  <a:gd name="connsiteY67" fmla="*/ 2082800 h 3340100"/>
                  <a:gd name="connsiteX68" fmla="*/ 8483600 w 12077700"/>
                  <a:gd name="connsiteY68" fmla="*/ 1689100 h 3340100"/>
                  <a:gd name="connsiteX69" fmla="*/ 8534400 w 12077700"/>
                  <a:gd name="connsiteY69" fmla="*/ 1257300 h 3340100"/>
                  <a:gd name="connsiteX70" fmla="*/ 8597900 w 12077700"/>
                  <a:gd name="connsiteY70" fmla="*/ 2197100 h 3340100"/>
                  <a:gd name="connsiteX71" fmla="*/ 8712200 w 12077700"/>
                  <a:gd name="connsiteY71" fmla="*/ 2527300 h 3340100"/>
                  <a:gd name="connsiteX72" fmla="*/ 8801100 w 12077700"/>
                  <a:gd name="connsiteY72" fmla="*/ 1968500 h 3340100"/>
                  <a:gd name="connsiteX73" fmla="*/ 8928100 w 12077700"/>
                  <a:gd name="connsiteY73" fmla="*/ 2146300 h 3340100"/>
                  <a:gd name="connsiteX74" fmla="*/ 9080500 w 12077700"/>
                  <a:gd name="connsiteY74" fmla="*/ 1257300 h 3340100"/>
                  <a:gd name="connsiteX75" fmla="*/ 9220200 w 12077700"/>
                  <a:gd name="connsiteY75" fmla="*/ 2171700 h 3340100"/>
                  <a:gd name="connsiteX76" fmla="*/ 9271000 w 12077700"/>
                  <a:gd name="connsiteY76" fmla="*/ 2044700 h 3340100"/>
                  <a:gd name="connsiteX77" fmla="*/ 9309100 w 12077700"/>
                  <a:gd name="connsiteY77" fmla="*/ 2171700 h 3340100"/>
                  <a:gd name="connsiteX78" fmla="*/ 9347200 w 12077700"/>
                  <a:gd name="connsiteY78" fmla="*/ 2032000 h 3340100"/>
                  <a:gd name="connsiteX79" fmla="*/ 9499600 w 12077700"/>
                  <a:gd name="connsiteY79" fmla="*/ 1317172 h 3340100"/>
                  <a:gd name="connsiteX80" fmla="*/ 9635430 w 12077700"/>
                  <a:gd name="connsiteY80" fmla="*/ 1210128 h 3340100"/>
                  <a:gd name="connsiteX81" fmla="*/ 9664700 w 12077700"/>
                  <a:gd name="connsiteY81" fmla="*/ 2159000 h 3340100"/>
                  <a:gd name="connsiteX82" fmla="*/ 9715500 w 12077700"/>
                  <a:gd name="connsiteY82" fmla="*/ 2362200 h 3340100"/>
                  <a:gd name="connsiteX83" fmla="*/ 9804400 w 12077700"/>
                  <a:gd name="connsiteY83" fmla="*/ 2184400 h 3340100"/>
                  <a:gd name="connsiteX84" fmla="*/ 9906000 w 12077700"/>
                  <a:gd name="connsiteY84" fmla="*/ 1917700 h 3340100"/>
                  <a:gd name="connsiteX85" fmla="*/ 10071100 w 12077700"/>
                  <a:gd name="connsiteY85" fmla="*/ 2184400 h 3340100"/>
                  <a:gd name="connsiteX86" fmla="*/ 10223500 w 12077700"/>
                  <a:gd name="connsiteY86" fmla="*/ 2336800 h 3340100"/>
                  <a:gd name="connsiteX87" fmla="*/ 10452100 w 12077700"/>
                  <a:gd name="connsiteY87" fmla="*/ 2603500 h 3340100"/>
                  <a:gd name="connsiteX88" fmla="*/ 10668000 w 12077700"/>
                  <a:gd name="connsiteY88" fmla="*/ 812800 h 3340100"/>
                  <a:gd name="connsiteX89" fmla="*/ 10835857 w 12077700"/>
                  <a:gd name="connsiteY89" fmla="*/ 190500 h 3340100"/>
                  <a:gd name="connsiteX90" fmla="*/ 10922000 w 12077700"/>
                  <a:gd name="connsiteY90" fmla="*/ 622300 h 3340100"/>
                  <a:gd name="connsiteX91" fmla="*/ 11125200 w 12077700"/>
                  <a:gd name="connsiteY91" fmla="*/ 2959100 h 3340100"/>
                  <a:gd name="connsiteX92" fmla="*/ 11252200 w 12077700"/>
                  <a:gd name="connsiteY92" fmla="*/ 2006600 h 3340100"/>
                  <a:gd name="connsiteX93" fmla="*/ 11366500 w 12077700"/>
                  <a:gd name="connsiteY93" fmla="*/ 1803400 h 3340100"/>
                  <a:gd name="connsiteX94" fmla="*/ 11417300 w 12077700"/>
                  <a:gd name="connsiteY94" fmla="*/ 1854200 h 3340100"/>
                  <a:gd name="connsiteX95" fmla="*/ 11455400 w 12077700"/>
                  <a:gd name="connsiteY95" fmla="*/ 1143000 h 3340100"/>
                  <a:gd name="connsiteX96" fmla="*/ 11557000 w 12077700"/>
                  <a:gd name="connsiteY96" fmla="*/ 1282700 h 3340100"/>
                  <a:gd name="connsiteX97" fmla="*/ 11684000 w 12077700"/>
                  <a:gd name="connsiteY97" fmla="*/ 2552700 h 3340100"/>
                  <a:gd name="connsiteX98" fmla="*/ 11798300 w 12077700"/>
                  <a:gd name="connsiteY98" fmla="*/ 2273300 h 3340100"/>
                  <a:gd name="connsiteX99" fmla="*/ 11861800 w 12077700"/>
                  <a:gd name="connsiteY99" fmla="*/ 2616200 h 3340100"/>
                  <a:gd name="connsiteX100" fmla="*/ 12077700 w 12077700"/>
                  <a:gd name="connsiteY100" fmla="*/ 1612900 h 3340100"/>
                  <a:gd name="connsiteX0" fmla="*/ 0 w 12077700"/>
                  <a:gd name="connsiteY0" fmla="*/ 1778000 h 3340100"/>
                  <a:gd name="connsiteX1" fmla="*/ 419100 w 12077700"/>
                  <a:gd name="connsiteY1" fmla="*/ 1511300 h 3340100"/>
                  <a:gd name="connsiteX2" fmla="*/ 508000 w 12077700"/>
                  <a:gd name="connsiteY2" fmla="*/ 2159000 h 3340100"/>
                  <a:gd name="connsiteX3" fmla="*/ 660400 w 12077700"/>
                  <a:gd name="connsiteY3" fmla="*/ 787400 h 3340100"/>
                  <a:gd name="connsiteX4" fmla="*/ 838200 w 12077700"/>
                  <a:gd name="connsiteY4" fmla="*/ 2527300 h 3340100"/>
                  <a:gd name="connsiteX5" fmla="*/ 965200 w 12077700"/>
                  <a:gd name="connsiteY5" fmla="*/ 1270000 h 3340100"/>
                  <a:gd name="connsiteX6" fmla="*/ 1054100 w 12077700"/>
                  <a:gd name="connsiteY6" fmla="*/ 1447800 h 3340100"/>
                  <a:gd name="connsiteX7" fmla="*/ 1117600 w 12077700"/>
                  <a:gd name="connsiteY7" fmla="*/ 2120900 h 3340100"/>
                  <a:gd name="connsiteX8" fmla="*/ 1206500 w 12077700"/>
                  <a:gd name="connsiteY8" fmla="*/ 1968500 h 3340100"/>
                  <a:gd name="connsiteX9" fmla="*/ 1231900 w 12077700"/>
                  <a:gd name="connsiteY9" fmla="*/ 1803400 h 3340100"/>
                  <a:gd name="connsiteX10" fmla="*/ 1397000 w 12077700"/>
                  <a:gd name="connsiteY10" fmla="*/ 2844800 h 3340100"/>
                  <a:gd name="connsiteX11" fmla="*/ 1498600 w 12077700"/>
                  <a:gd name="connsiteY11" fmla="*/ 2235200 h 3340100"/>
                  <a:gd name="connsiteX12" fmla="*/ 1638300 w 12077700"/>
                  <a:gd name="connsiteY12" fmla="*/ 2959100 h 3340100"/>
                  <a:gd name="connsiteX13" fmla="*/ 1841500 w 12077700"/>
                  <a:gd name="connsiteY13" fmla="*/ 1612900 h 3340100"/>
                  <a:gd name="connsiteX14" fmla="*/ 1968500 w 12077700"/>
                  <a:gd name="connsiteY14" fmla="*/ 2133600 h 3340100"/>
                  <a:gd name="connsiteX15" fmla="*/ 2070100 w 12077700"/>
                  <a:gd name="connsiteY15" fmla="*/ 2209800 h 3340100"/>
                  <a:gd name="connsiteX16" fmla="*/ 2209800 w 12077700"/>
                  <a:gd name="connsiteY16" fmla="*/ 1028700 h 3340100"/>
                  <a:gd name="connsiteX17" fmla="*/ 2273300 w 12077700"/>
                  <a:gd name="connsiteY17" fmla="*/ 558800 h 3340100"/>
                  <a:gd name="connsiteX18" fmla="*/ 2438400 w 12077700"/>
                  <a:gd name="connsiteY18" fmla="*/ 1244600 h 3340100"/>
                  <a:gd name="connsiteX19" fmla="*/ 2501900 w 12077700"/>
                  <a:gd name="connsiteY19" fmla="*/ 1790700 h 3340100"/>
                  <a:gd name="connsiteX20" fmla="*/ 2679700 w 12077700"/>
                  <a:gd name="connsiteY20" fmla="*/ 2857500 h 3340100"/>
                  <a:gd name="connsiteX21" fmla="*/ 2806700 w 12077700"/>
                  <a:gd name="connsiteY21" fmla="*/ 1612900 h 3340100"/>
                  <a:gd name="connsiteX22" fmla="*/ 3048000 w 12077700"/>
                  <a:gd name="connsiteY22" fmla="*/ 1231900 h 3340100"/>
                  <a:gd name="connsiteX23" fmla="*/ 3111500 w 12077700"/>
                  <a:gd name="connsiteY23" fmla="*/ 1701800 h 3340100"/>
                  <a:gd name="connsiteX24" fmla="*/ 3251200 w 12077700"/>
                  <a:gd name="connsiteY24" fmla="*/ 2527300 h 3340100"/>
                  <a:gd name="connsiteX25" fmla="*/ 3365500 w 12077700"/>
                  <a:gd name="connsiteY25" fmla="*/ 2108200 h 3340100"/>
                  <a:gd name="connsiteX26" fmla="*/ 3632200 w 12077700"/>
                  <a:gd name="connsiteY26" fmla="*/ 965200 h 3340100"/>
                  <a:gd name="connsiteX27" fmla="*/ 3771900 w 12077700"/>
                  <a:gd name="connsiteY27" fmla="*/ 2413000 h 3340100"/>
                  <a:gd name="connsiteX28" fmla="*/ 3949700 w 12077700"/>
                  <a:gd name="connsiteY28" fmla="*/ 2057400 h 3340100"/>
                  <a:gd name="connsiteX29" fmla="*/ 4064000 w 12077700"/>
                  <a:gd name="connsiteY29" fmla="*/ 2578100 h 3340100"/>
                  <a:gd name="connsiteX30" fmla="*/ 4152900 w 12077700"/>
                  <a:gd name="connsiteY30" fmla="*/ 2298700 h 3340100"/>
                  <a:gd name="connsiteX31" fmla="*/ 4229100 w 12077700"/>
                  <a:gd name="connsiteY31" fmla="*/ 2286000 h 3340100"/>
                  <a:gd name="connsiteX32" fmla="*/ 4305300 w 12077700"/>
                  <a:gd name="connsiteY32" fmla="*/ 2540000 h 3340100"/>
                  <a:gd name="connsiteX33" fmla="*/ 4457700 w 12077700"/>
                  <a:gd name="connsiteY33" fmla="*/ 1905000 h 3340100"/>
                  <a:gd name="connsiteX34" fmla="*/ 4635500 w 12077700"/>
                  <a:gd name="connsiteY34" fmla="*/ 2451100 h 3340100"/>
                  <a:gd name="connsiteX35" fmla="*/ 4699000 w 12077700"/>
                  <a:gd name="connsiteY35" fmla="*/ 2247900 h 3340100"/>
                  <a:gd name="connsiteX36" fmla="*/ 4838700 w 12077700"/>
                  <a:gd name="connsiteY36" fmla="*/ 190500 h 3340100"/>
                  <a:gd name="connsiteX37" fmla="*/ 4902200 w 12077700"/>
                  <a:gd name="connsiteY37" fmla="*/ 0 h 3340100"/>
                  <a:gd name="connsiteX38" fmla="*/ 5029200 w 12077700"/>
                  <a:gd name="connsiteY38" fmla="*/ 292100 h 3340100"/>
                  <a:gd name="connsiteX39" fmla="*/ 5181600 w 12077700"/>
                  <a:gd name="connsiteY39" fmla="*/ 1663700 h 3340100"/>
                  <a:gd name="connsiteX40" fmla="*/ 5295900 w 12077700"/>
                  <a:gd name="connsiteY40" fmla="*/ 3340100 h 3340100"/>
                  <a:gd name="connsiteX41" fmla="*/ 5562600 w 12077700"/>
                  <a:gd name="connsiteY41" fmla="*/ 1371600 h 3340100"/>
                  <a:gd name="connsiteX42" fmla="*/ 5651500 w 12077700"/>
                  <a:gd name="connsiteY42" fmla="*/ 1397000 h 3340100"/>
                  <a:gd name="connsiteX43" fmla="*/ 5689600 w 12077700"/>
                  <a:gd name="connsiteY43" fmla="*/ 952500 h 3340100"/>
                  <a:gd name="connsiteX44" fmla="*/ 5842000 w 12077700"/>
                  <a:gd name="connsiteY44" fmla="*/ 2476500 h 3340100"/>
                  <a:gd name="connsiteX45" fmla="*/ 5930900 w 12077700"/>
                  <a:gd name="connsiteY45" fmla="*/ 2222500 h 3340100"/>
                  <a:gd name="connsiteX46" fmla="*/ 6032500 w 12077700"/>
                  <a:gd name="connsiteY46" fmla="*/ 2057400 h 3340100"/>
                  <a:gd name="connsiteX47" fmla="*/ 6121400 w 12077700"/>
                  <a:gd name="connsiteY47" fmla="*/ 2120900 h 3340100"/>
                  <a:gd name="connsiteX48" fmla="*/ 6273800 w 12077700"/>
                  <a:gd name="connsiteY48" fmla="*/ 1435100 h 3340100"/>
                  <a:gd name="connsiteX49" fmla="*/ 6451600 w 12077700"/>
                  <a:gd name="connsiteY49" fmla="*/ 2501900 h 3340100"/>
                  <a:gd name="connsiteX50" fmla="*/ 6527800 w 12077700"/>
                  <a:gd name="connsiteY50" fmla="*/ 2235200 h 3340100"/>
                  <a:gd name="connsiteX51" fmla="*/ 6629400 w 12077700"/>
                  <a:gd name="connsiteY51" fmla="*/ 2349500 h 3340100"/>
                  <a:gd name="connsiteX52" fmla="*/ 6781800 w 12077700"/>
                  <a:gd name="connsiteY52" fmla="*/ 1676400 h 3340100"/>
                  <a:gd name="connsiteX53" fmla="*/ 6934200 w 12077700"/>
                  <a:gd name="connsiteY53" fmla="*/ 2171700 h 3340100"/>
                  <a:gd name="connsiteX54" fmla="*/ 6997700 w 12077700"/>
                  <a:gd name="connsiteY54" fmla="*/ 1955800 h 3340100"/>
                  <a:gd name="connsiteX55" fmla="*/ 7073900 w 12077700"/>
                  <a:gd name="connsiteY55" fmla="*/ 1943100 h 3340100"/>
                  <a:gd name="connsiteX56" fmla="*/ 7188200 w 12077700"/>
                  <a:gd name="connsiteY56" fmla="*/ 2628900 h 3340100"/>
                  <a:gd name="connsiteX57" fmla="*/ 7327900 w 12077700"/>
                  <a:gd name="connsiteY57" fmla="*/ 2641600 h 3340100"/>
                  <a:gd name="connsiteX58" fmla="*/ 7366000 w 12077700"/>
                  <a:gd name="connsiteY58" fmla="*/ 2540000 h 3340100"/>
                  <a:gd name="connsiteX59" fmla="*/ 7404100 w 12077700"/>
                  <a:gd name="connsiteY59" fmla="*/ 2692400 h 3340100"/>
                  <a:gd name="connsiteX60" fmla="*/ 7505700 w 12077700"/>
                  <a:gd name="connsiteY60" fmla="*/ 2806700 h 3340100"/>
                  <a:gd name="connsiteX61" fmla="*/ 7708900 w 12077700"/>
                  <a:gd name="connsiteY61" fmla="*/ 279400 h 3340100"/>
                  <a:gd name="connsiteX62" fmla="*/ 7810500 w 12077700"/>
                  <a:gd name="connsiteY62" fmla="*/ 330200 h 3340100"/>
                  <a:gd name="connsiteX63" fmla="*/ 7899400 w 12077700"/>
                  <a:gd name="connsiteY63" fmla="*/ 952500 h 3340100"/>
                  <a:gd name="connsiteX64" fmla="*/ 8140700 w 12077700"/>
                  <a:gd name="connsiteY64" fmla="*/ 2692400 h 3340100"/>
                  <a:gd name="connsiteX65" fmla="*/ 8293100 w 12077700"/>
                  <a:gd name="connsiteY65" fmla="*/ 1612900 h 3340100"/>
                  <a:gd name="connsiteX66" fmla="*/ 8382000 w 12077700"/>
                  <a:gd name="connsiteY66" fmla="*/ 2082800 h 3340100"/>
                  <a:gd name="connsiteX67" fmla="*/ 8483600 w 12077700"/>
                  <a:gd name="connsiteY67" fmla="*/ 1689100 h 3340100"/>
                  <a:gd name="connsiteX68" fmla="*/ 8534400 w 12077700"/>
                  <a:gd name="connsiteY68" fmla="*/ 1257300 h 3340100"/>
                  <a:gd name="connsiteX69" fmla="*/ 8597900 w 12077700"/>
                  <a:gd name="connsiteY69" fmla="*/ 2197100 h 3340100"/>
                  <a:gd name="connsiteX70" fmla="*/ 8712200 w 12077700"/>
                  <a:gd name="connsiteY70" fmla="*/ 2527300 h 3340100"/>
                  <a:gd name="connsiteX71" fmla="*/ 8801100 w 12077700"/>
                  <a:gd name="connsiteY71" fmla="*/ 1968500 h 3340100"/>
                  <a:gd name="connsiteX72" fmla="*/ 8928100 w 12077700"/>
                  <a:gd name="connsiteY72" fmla="*/ 2146300 h 3340100"/>
                  <a:gd name="connsiteX73" fmla="*/ 9080500 w 12077700"/>
                  <a:gd name="connsiteY73" fmla="*/ 1257300 h 3340100"/>
                  <a:gd name="connsiteX74" fmla="*/ 9220200 w 12077700"/>
                  <a:gd name="connsiteY74" fmla="*/ 2171700 h 3340100"/>
                  <a:gd name="connsiteX75" fmla="*/ 9271000 w 12077700"/>
                  <a:gd name="connsiteY75" fmla="*/ 2044700 h 3340100"/>
                  <a:gd name="connsiteX76" fmla="*/ 9309100 w 12077700"/>
                  <a:gd name="connsiteY76" fmla="*/ 2171700 h 3340100"/>
                  <a:gd name="connsiteX77" fmla="*/ 9347200 w 12077700"/>
                  <a:gd name="connsiteY77" fmla="*/ 2032000 h 3340100"/>
                  <a:gd name="connsiteX78" fmla="*/ 9499600 w 12077700"/>
                  <a:gd name="connsiteY78" fmla="*/ 1317172 h 3340100"/>
                  <a:gd name="connsiteX79" fmla="*/ 9635430 w 12077700"/>
                  <a:gd name="connsiteY79" fmla="*/ 1210128 h 3340100"/>
                  <a:gd name="connsiteX80" fmla="*/ 9664700 w 12077700"/>
                  <a:gd name="connsiteY80" fmla="*/ 2159000 h 3340100"/>
                  <a:gd name="connsiteX81" fmla="*/ 9715500 w 12077700"/>
                  <a:gd name="connsiteY81" fmla="*/ 2362200 h 3340100"/>
                  <a:gd name="connsiteX82" fmla="*/ 9804400 w 12077700"/>
                  <a:gd name="connsiteY82" fmla="*/ 2184400 h 3340100"/>
                  <a:gd name="connsiteX83" fmla="*/ 9906000 w 12077700"/>
                  <a:gd name="connsiteY83" fmla="*/ 1917700 h 3340100"/>
                  <a:gd name="connsiteX84" fmla="*/ 10071100 w 12077700"/>
                  <a:gd name="connsiteY84" fmla="*/ 2184400 h 3340100"/>
                  <a:gd name="connsiteX85" fmla="*/ 10223500 w 12077700"/>
                  <a:gd name="connsiteY85" fmla="*/ 2336800 h 3340100"/>
                  <a:gd name="connsiteX86" fmla="*/ 10452100 w 12077700"/>
                  <a:gd name="connsiteY86" fmla="*/ 2603500 h 3340100"/>
                  <a:gd name="connsiteX87" fmla="*/ 10668000 w 12077700"/>
                  <a:gd name="connsiteY87" fmla="*/ 812800 h 3340100"/>
                  <a:gd name="connsiteX88" fmla="*/ 10835857 w 12077700"/>
                  <a:gd name="connsiteY88" fmla="*/ 190500 h 3340100"/>
                  <a:gd name="connsiteX89" fmla="*/ 10922000 w 12077700"/>
                  <a:gd name="connsiteY89" fmla="*/ 622300 h 3340100"/>
                  <a:gd name="connsiteX90" fmla="*/ 11125200 w 12077700"/>
                  <a:gd name="connsiteY90" fmla="*/ 2959100 h 3340100"/>
                  <a:gd name="connsiteX91" fmla="*/ 11252200 w 12077700"/>
                  <a:gd name="connsiteY91" fmla="*/ 2006600 h 3340100"/>
                  <a:gd name="connsiteX92" fmla="*/ 11366500 w 12077700"/>
                  <a:gd name="connsiteY92" fmla="*/ 1803400 h 3340100"/>
                  <a:gd name="connsiteX93" fmla="*/ 11417300 w 12077700"/>
                  <a:gd name="connsiteY93" fmla="*/ 1854200 h 3340100"/>
                  <a:gd name="connsiteX94" fmla="*/ 11455400 w 12077700"/>
                  <a:gd name="connsiteY94" fmla="*/ 1143000 h 3340100"/>
                  <a:gd name="connsiteX95" fmla="*/ 11557000 w 12077700"/>
                  <a:gd name="connsiteY95" fmla="*/ 1282700 h 3340100"/>
                  <a:gd name="connsiteX96" fmla="*/ 11684000 w 12077700"/>
                  <a:gd name="connsiteY96" fmla="*/ 2552700 h 3340100"/>
                  <a:gd name="connsiteX97" fmla="*/ 11798300 w 12077700"/>
                  <a:gd name="connsiteY97" fmla="*/ 2273300 h 3340100"/>
                  <a:gd name="connsiteX98" fmla="*/ 11861800 w 12077700"/>
                  <a:gd name="connsiteY98" fmla="*/ 2616200 h 3340100"/>
                  <a:gd name="connsiteX99" fmla="*/ 12077700 w 12077700"/>
                  <a:gd name="connsiteY99" fmla="*/ 1612900 h 3340100"/>
                  <a:gd name="connsiteX0" fmla="*/ 0 w 12077700"/>
                  <a:gd name="connsiteY0" fmla="*/ 1778000 h 3340100"/>
                  <a:gd name="connsiteX1" fmla="*/ 508000 w 12077700"/>
                  <a:gd name="connsiteY1" fmla="*/ 2159000 h 3340100"/>
                  <a:gd name="connsiteX2" fmla="*/ 660400 w 12077700"/>
                  <a:gd name="connsiteY2" fmla="*/ 787400 h 3340100"/>
                  <a:gd name="connsiteX3" fmla="*/ 838200 w 12077700"/>
                  <a:gd name="connsiteY3" fmla="*/ 2527300 h 3340100"/>
                  <a:gd name="connsiteX4" fmla="*/ 965200 w 12077700"/>
                  <a:gd name="connsiteY4" fmla="*/ 1270000 h 3340100"/>
                  <a:gd name="connsiteX5" fmla="*/ 1054100 w 12077700"/>
                  <a:gd name="connsiteY5" fmla="*/ 1447800 h 3340100"/>
                  <a:gd name="connsiteX6" fmla="*/ 1117600 w 12077700"/>
                  <a:gd name="connsiteY6" fmla="*/ 2120900 h 3340100"/>
                  <a:gd name="connsiteX7" fmla="*/ 1206500 w 12077700"/>
                  <a:gd name="connsiteY7" fmla="*/ 1968500 h 3340100"/>
                  <a:gd name="connsiteX8" fmla="*/ 1231900 w 12077700"/>
                  <a:gd name="connsiteY8" fmla="*/ 1803400 h 3340100"/>
                  <a:gd name="connsiteX9" fmla="*/ 1397000 w 12077700"/>
                  <a:gd name="connsiteY9" fmla="*/ 2844800 h 3340100"/>
                  <a:gd name="connsiteX10" fmla="*/ 1498600 w 12077700"/>
                  <a:gd name="connsiteY10" fmla="*/ 2235200 h 3340100"/>
                  <a:gd name="connsiteX11" fmla="*/ 1638300 w 12077700"/>
                  <a:gd name="connsiteY11" fmla="*/ 2959100 h 3340100"/>
                  <a:gd name="connsiteX12" fmla="*/ 1841500 w 12077700"/>
                  <a:gd name="connsiteY12" fmla="*/ 1612900 h 3340100"/>
                  <a:gd name="connsiteX13" fmla="*/ 1968500 w 12077700"/>
                  <a:gd name="connsiteY13" fmla="*/ 2133600 h 3340100"/>
                  <a:gd name="connsiteX14" fmla="*/ 2070100 w 12077700"/>
                  <a:gd name="connsiteY14" fmla="*/ 2209800 h 3340100"/>
                  <a:gd name="connsiteX15" fmla="*/ 2209800 w 12077700"/>
                  <a:gd name="connsiteY15" fmla="*/ 1028700 h 3340100"/>
                  <a:gd name="connsiteX16" fmla="*/ 2273300 w 12077700"/>
                  <a:gd name="connsiteY16" fmla="*/ 558800 h 3340100"/>
                  <a:gd name="connsiteX17" fmla="*/ 2438400 w 12077700"/>
                  <a:gd name="connsiteY17" fmla="*/ 1244600 h 3340100"/>
                  <a:gd name="connsiteX18" fmla="*/ 2501900 w 12077700"/>
                  <a:gd name="connsiteY18" fmla="*/ 1790700 h 3340100"/>
                  <a:gd name="connsiteX19" fmla="*/ 2679700 w 12077700"/>
                  <a:gd name="connsiteY19" fmla="*/ 2857500 h 3340100"/>
                  <a:gd name="connsiteX20" fmla="*/ 2806700 w 12077700"/>
                  <a:gd name="connsiteY20" fmla="*/ 1612900 h 3340100"/>
                  <a:gd name="connsiteX21" fmla="*/ 3048000 w 12077700"/>
                  <a:gd name="connsiteY21" fmla="*/ 1231900 h 3340100"/>
                  <a:gd name="connsiteX22" fmla="*/ 3111500 w 12077700"/>
                  <a:gd name="connsiteY22" fmla="*/ 1701800 h 3340100"/>
                  <a:gd name="connsiteX23" fmla="*/ 3251200 w 12077700"/>
                  <a:gd name="connsiteY23" fmla="*/ 2527300 h 3340100"/>
                  <a:gd name="connsiteX24" fmla="*/ 3365500 w 12077700"/>
                  <a:gd name="connsiteY24" fmla="*/ 2108200 h 3340100"/>
                  <a:gd name="connsiteX25" fmla="*/ 3632200 w 12077700"/>
                  <a:gd name="connsiteY25" fmla="*/ 965200 h 3340100"/>
                  <a:gd name="connsiteX26" fmla="*/ 3771900 w 12077700"/>
                  <a:gd name="connsiteY26" fmla="*/ 2413000 h 3340100"/>
                  <a:gd name="connsiteX27" fmla="*/ 3949700 w 12077700"/>
                  <a:gd name="connsiteY27" fmla="*/ 2057400 h 3340100"/>
                  <a:gd name="connsiteX28" fmla="*/ 4064000 w 12077700"/>
                  <a:gd name="connsiteY28" fmla="*/ 2578100 h 3340100"/>
                  <a:gd name="connsiteX29" fmla="*/ 4152900 w 12077700"/>
                  <a:gd name="connsiteY29" fmla="*/ 2298700 h 3340100"/>
                  <a:gd name="connsiteX30" fmla="*/ 4229100 w 12077700"/>
                  <a:gd name="connsiteY30" fmla="*/ 2286000 h 3340100"/>
                  <a:gd name="connsiteX31" fmla="*/ 4305300 w 12077700"/>
                  <a:gd name="connsiteY31" fmla="*/ 2540000 h 3340100"/>
                  <a:gd name="connsiteX32" fmla="*/ 4457700 w 12077700"/>
                  <a:gd name="connsiteY32" fmla="*/ 1905000 h 3340100"/>
                  <a:gd name="connsiteX33" fmla="*/ 4635500 w 12077700"/>
                  <a:gd name="connsiteY33" fmla="*/ 2451100 h 3340100"/>
                  <a:gd name="connsiteX34" fmla="*/ 4699000 w 12077700"/>
                  <a:gd name="connsiteY34" fmla="*/ 2247900 h 3340100"/>
                  <a:gd name="connsiteX35" fmla="*/ 4838700 w 12077700"/>
                  <a:gd name="connsiteY35" fmla="*/ 190500 h 3340100"/>
                  <a:gd name="connsiteX36" fmla="*/ 4902200 w 12077700"/>
                  <a:gd name="connsiteY36" fmla="*/ 0 h 3340100"/>
                  <a:gd name="connsiteX37" fmla="*/ 5029200 w 12077700"/>
                  <a:gd name="connsiteY37" fmla="*/ 292100 h 3340100"/>
                  <a:gd name="connsiteX38" fmla="*/ 5181600 w 12077700"/>
                  <a:gd name="connsiteY38" fmla="*/ 1663700 h 3340100"/>
                  <a:gd name="connsiteX39" fmla="*/ 5295900 w 12077700"/>
                  <a:gd name="connsiteY39" fmla="*/ 3340100 h 3340100"/>
                  <a:gd name="connsiteX40" fmla="*/ 5562600 w 12077700"/>
                  <a:gd name="connsiteY40" fmla="*/ 1371600 h 3340100"/>
                  <a:gd name="connsiteX41" fmla="*/ 5651500 w 12077700"/>
                  <a:gd name="connsiteY41" fmla="*/ 1397000 h 3340100"/>
                  <a:gd name="connsiteX42" fmla="*/ 5689600 w 12077700"/>
                  <a:gd name="connsiteY42" fmla="*/ 952500 h 3340100"/>
                  <a:gd name="connsiteX43" fmla="*/ 5842000 w 12077700"/>
                  <a:gd name="connsiteY43" fmla="*/ 2476500 h 3340100"/>
                  <a:gd name="connsiteX44" fmla="*/ 5930900 w 12077700"/>
                  <a:gd name="connsiteY44" fmla="*/ 2222500 h 3340100"/>
                  <a:gd name="connsiteX45" fmla="*/ 6032500 w 12077700"/>
                  <a:gd name="connsiteY45" fmla="*/ 2057400 h 3340100"/>
                  <a:gd name="connsiteX46" fmla="*/ 6121400 w 12077700"/>
                  <a:gd name="connsiteY46" fmla="*/ 2120900 h 3340100"/>
                  <a:gd name="connsiteX47" fmla="*/ 6273800 w 12077700"/>
                  <a:gd name="connsiteY47" fmla="*/ 1435100 h 3340100"/>
                  <a:gd name="connsiteX48" fmla="*/ 6451600 w 12077700"/>
                  <a:gd name="connsiteY48" fmla="*/ 2501900 h 3340100"/>
                  <a:gd name="connsiteX49" fmla="*/ 6527800 w 12077700"/>
                  <a:gd name="connsiteY49" fmla="*/ 2235200 h 3340100"/>
                  <a:gd name="connsiteX50" fmla="*/ 6629400 w 12077700"/>
                  <a:gd name="connsiteY50" fmla="*/ 2349500 h 3340100"/>
                  <a:gd name="connsiteX51" fmla="*/ 6781800 w 12077700"/>
                  <a:gd name="connsiteY51" fmla="*/ 1676400 h 3340100"/>
                  <a:gd name="connsiteX52" fmla="*/ 6934200 w 12077700"/>
                  <a:gd name="connsiteY52" fmla="*/ 2171700 h 3340100"/>
                  <a:gd name="connsiteX53" fmla="*/ 6997700 w 12077700"/>
                  <a:gd name="connsiteY53" fmla="*/ 1955800 h 3340100"/>
                  <a:gd name="connsiteX54" fmla="*/ 7073900 w 12077700"/>
                  <a:gd name="connsiteY54" fmla="*/ 1943100 h 3340100"/>
                  <a:gd name="connsiteX55" fmla="*/ 7188200 w 12077700"/>
                  <a:gd name="connsiteY55" fmla="*/ 2628900 h 3340100"/>
                  <a:gd name="connsiteX56" fmla="*/ 7327900 w 12077700"/>
                  <a:gd name="connsiteY56" fmla="*/ 2641600 h 3340100"/>
                  <a:gd name="connsiteX57" fmla="*/ 7366000 w 12077700"/>
                  <a:gd name="connsiteY57" fmla="*/ 2540000 h 3340100"/>
                  <a:gd name="connsiteX58" fmla="*/ 7404100 w 12077700"/>
                  <a:gd name="connsiteY58" fmla="*/ 2692400 h 3340100"/>
                  <a:gd name="connsiteX59" fmla="*/ 7505700 w 12077700"/>
                  <a:gd name="connsiteY59" fmla="*/ 2806700 h 3340100"/>
                  <a:gd name="connsiteX60" fmla="*/ 7708900 w 12077700"/>
                  <a:gd name="connsiteY60" fmla="*/ 279400 h 3340100"/>
                  <a:gd name="connsiteX61" fmla="*/ 7810500 w 12077700"/>
                  <a:gd name="connsiteY61" fmla="*/ 330200 h 3340100"/>
                  <a:gd name="connsiteX62" fmla="*/ 7899400 w 12077700"/>
                  <a:gd name="connsiteY62" fmla="*/ 952500 h 3340100"/>
                  <a:gd name="connsiteX63" fmla="*/ 8140700 w 12077700"/>
                  <a:gd name="connsiteY63" fmla="*/ 2692400 h 3340100"/>
                  <a:gd name="connsiteX64" fmla="*/ 8293100 w 12077700"/>
                  <a:gd name="connsiteY64" fmla="*/ 1612900 h 3340100"/>
                  <a:gd name="connsiteX65" fmla="*/ 8382000 w 12077700"/>
                  <a:gd name="connsiteY65" fmla="*/ 2082800 h 3340100"/>
                  <a:gd name="connsiteX66" fmla="*/ 8483600 w 12077700"/>
                  <a:gd name="connsiteY66" fmla="*/ 1689100 h 3340100"/>
                  <a:gd name="connsiteX67" fmla="*/ 8534400 w 12077700"/>
                  <a:gd name="connsiteY67" fmla="*/ 1257300 h 3340100"/>
                  <a:gd name="connsiteX68" fmla="*/ 8597900 w 12077700"/>
                  <a:gd name="connsiteY68" fmla="*/ 2197100 h 3340100"/>
                  <a:gd name="connsiteX69" fmla="*/ 8712200 w 12077700"/>
                  <a:gd name="connsiteY69" fmla="*/ 2527300 h 3340100"/>
                  <a:gd name="connsiteX70" fmla="*/ 8801100 w 12077700"/>
                  <a:gd name="connsiteY70" fmla="*/ 1968500 h 3340100"/>
                  <a:gd name="connsiteX71" fmla="*/ 8928100 w 12077700"/>
                  <a:gd name="connsiteY71" fmla="*/ 2146300 h 3340100"/>
                  <a:gd name="connsiteX72" fmla="*/ 9080500 w 12077700"/>
                  <a:gd name="connsiteY72" fmla="*/ 1257300 h 3340100"/>
                  <a:gd name="connsiteX73" fmla="*/ 9220200 w 12077700"/>
                  <a:gd name="connsiteY73" fmla="*/ 2171700 h 3340100"/>
                  <a:gd name="connsiteX74" fmla="*/ 9271000 w 12077700"/>
                  <a:gd name="connsiteY74" fmla="*/ 2044700 h 3340100"/>
                  <a:gd name="connsiteX75" fmla="*/ 9309100 w 12077700"/>
                  <a:gd name="connsiteY75" fmla="*/ 2171700 h 3340100"/>
                  <a:gd name="connsiteX76" fmla="*/ 9347200 w 12077700"/>
                  <a:gd name="connsiteY76" fmla="*/ 2032000 h 3340100"/>
                  <a:gd name="connsiteX77" fmla="*/ 9499600 w 12077700"/>
                  <a:gd name="connsiteY77" fmla="*/ 1317172 h 3340100"/>
                  <a:gd name="connsiteX78" fmla="*/ 9635430 w 12077700"/>
                  <a:gd name="connsiteY78" fmla="*/ 1210128 h 3340100"/>
                  <a:gd name="connsiteX79" fmla="*/ 9664700 w 12077700"/>
                  <a:gd name="connsiteY79" fmla="*/ 2159000 h 3340100"/>
                  <a:gd name="connsiteX80" fmla="*/ 9715500 w 12077700"/>
                  <a:gd name="connsiteY80" fmla="*/ 2362200 h 3340100"/>
                  <a:gd name="connsiteX81" fmla="*/ 9804400 w 12077700"/>
                  <a:gd name="connsiteY81" fmla="*/ 2184400 h 3340100"/>
                  <a:gd name="connsiteX82" fmla="*/ 9906000 w 12077700"/>
                  <a:gd name="connsiteY82" fmla="*/ 1917700 h 3340100"/>
                  <a:gd name="connsiteX83" fmla="*/ 10071100 w 12077700"/>
                  <a:gd name="connsiteY83" fmla="*/ 2184400 h 3340100"/>
                  <a:gd name="connsiteX84" fmla="*/ 10223500 w 12077700"/>
                  <a:gd name="connsiteY84" fmla="*/ 2336800 h 3340100"/>
                  <a:gd name="connsiteX85" fmla="*/ 10452100 w 12077700"/>
                  <a:gd name="connsiteY85" fmla="*/ 2603500 h 3340100"/>
                  <a:gd name="connsiteX86" fmla="*/ 10668000 w 12077700"/>
                  <a:gd name="connsiteY86" fmla="*/ 812800 h 3340100"/>
                  <a:gd name="connsiteX87" fmla="*/ 10835857 w 12077700"/>
                  <a:gd name="connsiteY87" fmla="*/ 190500 h 3340100"/>
                  <a:gd name="connsiteX88" fmla="*/ 10922000 w 12077700"/>
                  <a:gd name="connsiteY88" fmla="*/ 622300 h 3340100"/>
                  <a:gd name="connsiteX89" fmla="*/ 11125200 w 12077700"/>
                  <a:gd name="connsiteY89" fmla="*/ 2959100 h 3340100"/>
                  <a:gd name="connsiteX90" fmla="*/ 11252200 w 12077700"/>
                  <a:gd name="connsiteY90" fmla="*/ 2006600 h 3340100"/>
                  <a:gd name="connsiteX91" fmla="*/ 11366500 w 12077700"/>
                  <a:gd name="connsiteY91" fmla="*/ 1803400 h 3340100"/>
                  <a:gd name="connsiteX92" fmla="*/ 11417300 w 12077700"/>
                  <a:gd name="connsiteY92" fmla="*/ 1854200 h 3340100"/>
                  <a:gd name="connsiteX93" fmla="*/ 11455400 w 12077700"/>
                  <a:gd name="connsiteY93" fmla="*/ 1143000 h 3340100"/>
                  <a:gd name="connsiteX94" fmla="*/ 11557000 w 12077700"/>
                  <a:gd name="connsiteY94" fmla="*/ 1282700 h 3340100"/>
                  <a:gd name="connsiteX95" fmla="*/ 11684000 w 12077700"/>
                  <a:gd name="connsiteY95" fmla="*/ 2552700 h 3340100"/>
                  <a:gd name="connsiteX96" fmla="*/ 11798300 w 12077700"/>
                  <a:gd name="connsiteY96" fmla="*/ 2273300 h 3340100"/>
                  <a:gd name="connsiteX97" fmla="*/ 11861800 w 12077700"/>
                  <a:gd name="connsiteY97" fmla="*/ 2616200 h 3340100"/>
                  <a:gd name="connsiteX98" fmla="*/ 12077700 w 12077700"/>
                  <a:gd name="connsiteY98" fmla="*/ 1612900 h 3340100"/>
                  <a:gd name="connsiteX0" fmla="*/ 0 w 12077700"/>
                  <a:gd name="connsiteY0" fmla="*/ 1778000 h 3340100"/>
                  <a:gd name="connsiteX1" fmla="*/ 660400 w 12077700"/>
                  <a:gd name="connsiteY1" fmla="*/ 787400 h 3340100"/>
                  <a:gd name="connsiteX2" fmla="*/ 838200 w 12077700"/>
                  <a:gd name="connsiteY2" fmla="*/ 2527300 h 3340100"/>
                  <a:gd name="connsiteX3" fmla="*/ 965200 w 12077700"/>
                  <a:gd name="connsiteY3" fmla="*/ 1270000 h 3340100"/>
                  <a:gd name="connsiteX4" fmla="*/ 1054100 w 12077700"/>
                  <a:gd name="connsiteY4" fmla="*/ 1447800 h 3340100"/>
                  <a:gd name="connsiteX5" fmla="*/ 1117600 w 12077700"/>
                  <a:gd name="connsiteY5" fmla="*/ 2120900 h 3340100"/>
                  <a:gd name="connsiteX6" fmla="*/ 1206500 w 12077700"/>
                  <a:gd name="connsiteY6" fmla="*/ 1968500 h 3340100"/>
                  <a:gd name="connsiteX7" fmla="*/ 1231900 w 12077700"/>
                  <a:gd name="connsiteY7" fmla="*/ 1803400 h 3340100"/>
                  <a:gd name="connsiteX8" fmla="*/ 1397000 w 12077700"/>
                  <a:gd name="connsiteY8" fmla="*/ 2844800 h 3340100"/>
                  <a:gd name="connsiteX9" fmla="*/ 1498600 w 12077700"/>
                  <a:gd name="connsiteY9" fmla="*/ 2235200 h 3340100"/>
                  <a:gd name="connsiteX10" fmla="*/ 1638300 w 12077700"/>
                  <a:gd name="connsiteY10" fmla="*/ 2959100 h 3340100"/>
                  <a:gd name="connsiteX11" fmla="*/ 1841500 w 12077700"/>
                  <a:gd name="connsiteY11" fmla="*/ 1612900 h 3340100"/>
                  <a:gd name="connsiteX12" fmla="*/ 1968500 w 12077700"/>
                  <a:gd name="connsiteY12" fmla="*/ 2133600 h 3340100"/>
                  <a:gd name="connsiteX13" fmla="*/ 2070100 w 12077700"/>
                  <a:gd name="connsiteY13" fmla="*/ 2209800 h 3340100"/>
                  <a:gd name="connsiteX14" fmla="*/ 2209800 w 12077700"/>
                  <a:gd name="connsiteY14" fmla="*/ 1028700 h 3340100"/>
                  <a:gd name="connsiteX15" fmla="*/ 2273300 w 12077700"/>
                  <a:gd name="connsiteY15" fmla="*/ 558800 h 3340100"/>
                  <a:gd name="connsiteX16" fmla="*/ 2438400 w 12077700"/>
                  <a:gd name="connsiteY16" fmla="*/ 1244600 h 3340100"/>
                  <a:gd name="connsiteX17" fmla="*/ 2501900 w 12077700"/>
                  <a:gd name="connsiteY17" fmla="*/ 1790700 h 3340100"/>
                  <a:gd name="connsiteX18" fmla="*/ 2679700 w 12077700"/>
                  <a:gd name="connsiteY18" fmla="*/ 2857500 h 3340100"/>
                  <a:gd name="connsiteX19" fmla="*/ 2806700 w 12077700"/>
                  <a:gd name="connsiteY19" fmla="*/ 1612900 h 3340100"/>
                  <a:gd name="connsiteX20" fmla="*/ 3048000 w 12077700"/>
                  <a:gd name="connsiteY20" fmla="*/ 1231900 h 3340100"/>
                  <a:gd name="connsiteX21" fmla="*/ 3111500 w 12077700"/>
                  <a:gd name="connsiteY21" fmla="*/ 1701800 h 3340100"/>
                  <a:gd name="connsiteX22" fmla="*/ 3251200 w 12077700"/>
                  <a:gd name="connsiteY22" fmla="*/ 2527300 h 3340100"/>
                  <a:gd name="connsiteX23" fmla="*/ 3365500 w 12077700"/>
                  <a:gd name="connsiteY23" fmla="*/ 2108200 h 3340100"/>
                  <a:gd name="connsiteX24" fmla="*/ 3632200 w 12077700"/>
                  <a:gd name="connsiteY24" fmla="*/ 965200 h 3340100"/>
                  <a:gd name="connsiteX25" fmla="*/ 3771900 w 12077700"/>
                  <a:gd name="connsiteY25" fmla="*/ 2413000 h 3340100"/>
                  <a:gd name="connsiteX26" fmla="*/ 3949700 w 12077700"/>
                  <a:gd name="connsiteY26" fmla="*/ 2057400 h 3340100"/>
                  <a:gd name="connsiteX27" fmla="*/ 4064000 w 12077700"/>
                  <a:gd name="connsiteY27" fmla="*/ 2578100 h 3340100"/>
                  <a:gd name="connsiteX28" fmla="*/ 4152900 w 12077700"/>
                  <a:gd name="connsiteY28" fmla="*/ 2298700 h 3340100"/>
                  <a:gd name="connsiteX29" fmla="*/ 4229100 w 12077700"/>
                  <a:gd name="connsiteY29" fmla="*/ 2286000 h 3340100"/>
                  <a:gd name="connsiteX30" fmla="*/ 4305300 w 12077700"/>
                  <a:gd name="connsiteY30" fmla="*/ 2540000 h 3340100"/>
                  <a:gd name="connsiteX31" fmla="*/ 4457700 w 12077700"/>
                  <a:gd name="connsiteY31" fmla="*/ 1905000 h 3340100"/>
                  <a:gd name="connsiteX32" fmla="*/ 4635500 w 12077700"/>
                  <a:gd name="connsiteY32" fmla="*/ 2451100 h 3340100"/>
                  <a:gd name="connsiteX33" fmla="*/ 4699000 w 12077700"/>
                  <a:gd name="connsiteY33" fmla="*/ 2247900 h 3340100"/>
                  <a:gd name="connsiteX34" fmla="*/ 4838700 w 12077700"/>
                  <a:gd name="connsiteY34" fmla="*/ 190500 h 3340100"/>
                  <a:gd name="connsiteX35" fmla="*/ 4902200 w 12077700"/>
                  <a:gd name="connsiteY35" fmla="*/ 0 h 3340100"/>
                  <a:gd name="connsiteX36" fmla="*/ 5029200 w 12077700"/>
                  <a:gd name="connsiteY36" fmla="*/ 292100 h 3340100"/>
                  <a:gd name="connsiteX37" fmla="*/ 5181600 w 12077700"/>
                  <a:gd name="connsiteY37" fmla="*/ 1663700 h 3340100"/>
                  <a:gd name="connsiteX38" fmla="*/ 5295900 w 12077700"/>
                  <a:gd name="connsiteY38" fmla="*/ 3340100 h 3340100"/>
                  <a:gd name="connsiteX39" fmla="*/ 5562600 w 12077700"/>
                  <a:gd name="connsiteY39" fmla="*/ 1371600 h 3340100"/>
                  <a:gd name="connsiteX40" fmla="*/ 5651500 w 12077700"/>
                  <a:gd name="connsiteY40" fmla="*/ 1397000 h 3340100"/>
                  <a:gd name="connsiteX41" fmla="*/ 5689600 w 12077700"/>
                  <a:gd name="connsiteY41" fmla="*/ 952500 h 3340100"/>
                  <a:gd name="connsiteX42" fmla="*/ 5842000 w 12077700"/>
                  <a:gd name="connsiteY42" fmla="*/ 2476500 h 3340100"/>
                  <a:gd name="connsiteX43" fmla="*/ 5930900 w 12077700"/>
                  <a:gd name="connsiteY43" fmla="*/ 2222500 h 3340100"/>
                  <a:gd name="connsiteX44" fmla="*/ 6032500 w 12077700"/>
                  <a:gd name="connsiteY44" fmla="*/ 2057400 h 3340100"/>
                  <a:gd name="connsiteX45" fmla="*/ 6121400 w 12077700"/>
                  <a:gd name="connsiteY45" fmla="*/ 2120900 h 3340100"/>
                  <a:gd name="connsiteX46" fmla="*/ 6273800 w 12077700"/>
                  <a:gd name="connsiteY46" fmla="*/ 1435100 h 3340100"/>
                  <a:gd name="connsiteX47" fmla="*/ 6451600 w 12077700"/>
                  <a:gd name="connsiteY47" fmla="*/ 2501900 h 3340100"/>
                  <a:gd name="connsiteX48" fmla="*/ 6527800 w 12077700"/>
                  <a:gd name="connsiteY48" fmla="*/ 2235200 h 3340100"/>
                  <a:gd name="connsiteX49" fmla="*/ 6629400 w 12077700"/>
                  <a:gd name="connsiteY49" fmla="*/ 2349500 h 3340100"/>
                  <a:gd name="connsiteX50" fmla="*/ 6781800 w 12077700"/>
                  <a:gd name="connsiteY50" fmla="*/ 1676400 h 3340100"/>
                  <a:gd name="connsiteX51" fmla="*/ 6934200 w 12077700"/>
                  <a:gd name="connsiteY51" fmla="*/ 2171700 h 3340100"/>
                  <a:gd name="connsiteX52" fmla="*/ 6997700 w 12077700"/>
                  <a:gd name="connsiteY52" fmla="*/ 1955800 h 3340100"/>
                  <a:gd name="connsiteX53" fmla="*/ 7073900 w 12077700"/>
                  <a:gd name="connsiteY53" fmla="*/ 1943100 h 3340100"/>
                  <a:gd name="connsiteX54" fmla="*/ 7188200 w 12077700"/>
                  <a:gd name="connsiteY54" fmla="*/ 2628900 h 3340100"/>
                  <a:gd name="connsiteX55" fmla="*/ 7327900 w 12077700"/>
                  <a:gd name="connsiteY55" fmla="*/ 2641600 h 3340100"/>
                  <a:gd name="connsiteX56" fmla="*/ 7366000 w 12077700"/>
                  <a:gd name="connsiteY56" fmla="*/ 2540000 h 3340100"/>
                  <a:gd name="connsiteX57" fmla="*/ 7404100 w 12077700"/>
                  <a:gd name="connsiteY57" fmla="*/ 2692400 h 3340100"/>
                  <a:gd name="connsiteX58" fmla="*/ 7505700 w 12077700"/>
                  <a:gd name="connsiteY58" fmla="*/ 2806700 h 3340100"/>
                  <a:gd name="connsiteX59" fmla="*/ 7708900 w 12077700"/>
                  <a:gd name="connsiteY59" fmla="*/ 279400 h 3340100"/>
                  <a:gd name="connsiteX60" fmla="*/ 7810500 w 12077700"/>
                  <a:gd name="connsiteY60" fmla="*/ 330200 h 3340100"/>
                  <a:gd name="connsiteX61" fmla="*/ 7899400 w 12077700"/>
                  <a:gd name="connsiteY61" fmla="*/ 952500 h 3340100"/>
                  <a:gd name="connsiteX62" fmla="*/ 8140700 w 12077700"/>
                  <a:gd name="connsiteY62" fmla="*/ 2692400 h 3340100"/>
                  <a:gd name="connsiteX63" fmla="*/ 8293100 w 12077700"/>
                  <a:gd name="connsiteY63" fmla="*/ 1612900 h 3340100"/>
                  <a:gd name="connsiteX64" fmla="*/ 8382000 w 12077700"/>
                  <a:gd name="connsiteY64" fmla="*/ 2082800 h 3340100"/>
                  <a:gd name="connsiteX65" fmla="*/ 8483600 w 12077700"/>
                  <a:gd name="connsiteY65" fmla="*/ 1689100 h 3340100"/>
                  <a:gd name="connsiteX66" fmla="*/ 8534400 w 12077700"/>
                  <a:gd name="connsiteY66" fmla="*/ 1257300 h 3340100"/>
                  <a:gd name="connsiteX67" fmla="*/ 8597900 w 12077700"/>
                  <a:gd name="connsiteY67" fmla="*/ 2197100 h 3340100"/>
                  <a:gd name="connsiteX68" fmla="*/ 8712200 w 12077700"/>
                  <a:gd name="connsiteY68" fmla="*/ 2527300 h 3340100"/>
                  <a:gd name="connsiteX69" fmla="*/ 8801100 w 12077700"/>
                  <a:gd name="connsiteY69" fmla="*/ 1968500 h 3340100"/>
                  <a:gd name="connsiteX70" fmla="*/ 8928100 w 12077700"/>
                  <a:gd name="connsiteY70" fmla="*/ 2146300 h 3340100"/>
                  <a:gd name="connsiteX71" fmla="*/ 9080500 w 12077700"/>
                  <a:gd name="connsiteY71" fmla="*/ 1257300 h 3340100"/>
                  <a:gd name="connsiteX72" fmla="*/ 9220200 w 12077700"/>
                  <a:gd name="connsiteY72" fmla="*/ 2171700 h 3340100"/>
                  <a:gd name="connsiteX73" fmla="*/ 9271000 w 12077700"/>
                  <a:gd name="connsiteY73" fmla="*/ 2044700 h 3340100"/>
                  <a:gd name="connsiteX74" fmla="*/ 9309100 w 12077700"/>
                  <a:gd name="connsiteY74" fmla="*/ 2171700 h 3340100"/>
                  <a:gd name="connsiteX75" fmla="*/ 9347200 w 12077700"/>
                  <a:gd name="connsiteY75" fmla="*/ 2032000 h 3340100"/>
                  <a:gd name="connsiteX76" fmla="*/ 9499600 w 12077700"/>
                  <a:gd name="connsiteY76" fmla="*/ 1317172 h 3340100"/>
                  <a:gd name="connsiteX77" fmla="*/ 9635430 w 12077700"/>
                  <a:gd name="connsiteY77" fmla="*/ 1210128 h 3340100"/>
                  <a:gd name="connsiteX78" fmla="*/ 9664700 w 12077700"/>
                  <a:gd name="connsiteY78" fmla="*/ 2159000 h 3340100"/>
                  <a:gd name="connsiteX79" fmla="*/ 9715500 w 12077700"/>
                  <a:gd name="connsiteY79" fmla="*/ 2362200 h 3340100"/>
                  <a:gd name="connsiteX80" fmla="*/ 9804400 w 12077700"/>
                  <a:gd name="connsiteY80" fmla="*/ 2184400 h 3340100"/>
                  <a:gd name="connsiteX81" fmla="*/ 9906000 w 12077700"/>
                  <a:gd name="connsiteY81" fmla="*/ 1917700 h 3340100"/>
                  <a:gd name="connsiteX82" fmla="*/ 10071100 w 12077700"/>
                  <a:gd name="connsiteY82" fmla="*/ 2184400 h 3340100"/>
                  <a:gd name="connsiteX83" fmla="*/ 10223500 w 12077700"/>
                  <a:gd name="connsiteY83" fmla="*/ 2336800 h 3340100"/>
                  <a:gd name="connsiteX84" fmla="*/ 10452100 w 12077700"/>
                  <a:gd name="connsiteY84" fmla="*/ 2603500 h 3340100"/>
                  <a:gd name="connsiteX85" fmla="*/ 10668000 w 12077700"/>
                  <a:gd name="connsiteY85" fmla="*/ 812800 h 3340100"/>
                  <a:gd name="connsiteX86" fmla="*/ 10835857 w 12077700"/>
                  <a:gd name="connsiteY86" fmla="*/ 190500 h 3340100"/>
                  <a:gd name="connsiteX87" fmla="*/ 10922000 w 12077700"/>
                  <a:gd name="connsiteY87" fmla="*/ 622300 h 3340100"/>
                  <a:gd name="connsiteX88" fmla="*/ 11125200 w 12077700"/>
                  <a:gd name="connsiteY88" fmla="*/ 2959100 h 3340100"/>
                  <a:gd name="connsiteX89" fmla="*/ 11252200 w 12077700"/>
                  <a:gd name="connsiteY89" fmla="*/ 2006600 h 3340100"/>
                  <a:gd name="connsiteX90" fmla="*/ 11366500 w 12077700"/>
                  <a:gd name="connsiteY90" fmla="*/ 1803400 h 3340100"/>
                  <a:gd name="connsiteX91" fmla="*/ 11417300 w 12077700"/>
                  <a:gd name="connsiteY91" fmla="*/ 1854200 h 3340100"/>
                  <a:gd name="connsiteX92" fmla="*/ 11455400 w 12077700"/>
                  <a:gd name="connsiteY92" fmla="*/ 1143000 h 3340100"/>
                  <a:gd name="connsiteX93" fmla="*/ 11557000 w 12077700"/>
                  <a:gd name="connsiteY93" fmla="*/ 1282700 h 3340100"/>
                  <a:gd name="connsiteX94" fmla="*/ 11684000 w 12077700"/>
                  <a:gd name="connsiteY94" fmla="*/ 2552700 h 3340100"/>
                  <a:gd name="connsiteX95" fmla="*/ 11798300 w 12077700"/>
                  <a:gd name="connsiteY95" fmla="*/ 2273300 h 3340100"/>
                  <a:gd name="connsiteX96" fmla="*/ 11861800 w 12077700"/>
                  <a:gd name="connsiteY96" fmla="*/ 2616200 h 3340100"/>
                  <a:gd name="connsiteX97" fmla="*/ 12077700 w 12077700"/>
                  <a:gd name="connsiteY97" fmla="*/ 1612900 h 3340100"/>
                  <a:gd name="connsiteX0" fmla="*/ 0 w 11417300"/>
                  <a:gd name="connsiteY0" fmla="*/ 787400 h 3340100"/>
                  <a:gd name="connsiteX1" fmla="*/ 177800 w 11417300"/>
                  <a:gd name="connsiteY1" fmla="*/ 2527300 h 3340100"/>
                  <a:gd name="connsiteX2" fmla="*/ 304800 w 11417300"/>
                  <a:gd name="connsiteY2" fmla="*/ 1270000 h 3340100"/>
                  <a:gd name="connsiteX3" fmla="*/ 393700 w 11417300"/>
                  <a:gd name="connsiteY3" fmla="*/ 1447800 h 3340100"/>
                  <a:gd name="connsiteX4" fmla="*/ 457200 w 11417300"/>
                  <a:gd name="connsiteY4" fmla="*/ 2120900 h 3340100"/>
                  <a:gd name="connsiteX5" fmla="*/ 546100 w 11417300"/>
                  <a:gd name="connsiteY5" fmla="*/ 1968500 h 3340100"/>
                  <a:gd name="connsiteX6" fmla="*/ 571500 w 11417300"/>
                  <a:gd name="connsiteY6" fmla="*/ 1803400 h 3340100"/>
                  <a:gd name="connsiteX7" fmla="*/ 736600 w 11417300"/>
                  <a:gd name="connsiteY7" fmla="*/ 2844800 h 3340100"/>
                  <a:gd name="connsiteX8" fmla="*/ 838200 w 11417300"/>
                  <a:gd name="connsiteY8" fmla="*/ 2235200 h 3340100"/>
                  <a:gd name="connsiteX9" fmla="*/ 977900 w 11417300"/>
                  <a:gd name="connsiteY9" fmla="*/ 2959100 h 3340100"/>
                  <a:gd name="connsiteX10" fmla="*/ 1181100 w 11417300"/>
                  <a:gd name="connsiteY10" fmla="*/ 1612900 h 3340100"/>
                  <a:gd name="connsiteX11" fmla="*/ 1308100 w 11417300"/>
                  <a:gd name="connsiteY11" fmla="*/ 2133600 h 3340100"/>
                  <a:gd name="connsiteX12" fmla="*/ 1409700 w 11417300"/>
                  <a:gd name="connsiteY12" fmla="*/ 2209800 h 3340100"/>
                  <a:gd name="connsiteX13" fmla="*/ 1549400 w 11417300"/>
                  <a:gd name="connsiteY13" fmla="*/ 1028700 h 3340100"/>
                  <a:gd name="connsiteX14" fmla="*/ 1612900 w 11417300"/>
                  <a:gd name="connsiteY14" fmla="*/ 558800 h 3340100"/>
                  <a:gd name="connsiteX15" fmla="*/ 1778000 w 11417300"/>
                  <a:gd name="connsiteY15" fmla="*/ 1244600 h 3340100"/>
                  <a:gd name="connsiteX16" fmla="*/ 1841500 w 11417300"/>
                  <a:gd name="connsiteY16" fmla="*/ 1790700 h 3340100"/>
                  <a:gd name="connsiteX17" fmla="*/ 2019300 w 11417300"/>
                  <a:gd name="connsiteY17" fmla="*/ 2857500 h 3340100"/>
                  <a:gd name="connsiteX18" fmla="*/ 2146300 w 11417300"/>
                  <a:gd name="connsiteY18" fmla="*/ 1612900 h 3340100"/>
                  <a:gd name="connsiteX19" fmla="*/ 2387600 w 11417300"/>
                  <a:gd name="connsiteY19" fmla="*/ 1231900 h 3340100"/>
                  <a:gd name="connsiteX20" fmla="*/ 2451100 w 11417300"/>
                  <a:gd name="connsiteY20" fmla="*/ 1701800 h 3340100"/>
                  <a:gd name="connsiteX21" fmla="*/ 2590800 w 11417300"/>
                  <a:gd name="connsiteY21" fmla="*/ 2527300 h 3340100"/>
                  <a:gd name="connsiteX22" fmla="*/ 2705100 w 11417300"/>
                  <a:gd name="connsiteY22" fmla="*/ 2108200 h 3340100"/>
                  <a:gd name="connsiteX23" fmla="*/ 2971800 w 11417300"/>
                  <a:gd name="connsiteY23" fmla="*/ 965200 h 3340100"/>
                  <a:gd name="connsiteX24" fmla="*/ 3111500 w 11417300"/>
                  <a:gd name="connsiteY24" fmla="*/ 2413000 h 3340100"/>
                  <a:gd name="connsiteX25" fmla="*/ 3289300 w 11417300"/>
                  <a:gd name="connsiteY25" fmla="*/ 2057400 h 3340100"/>
                  <a:gd name="connsiteX26" fmla="*/ 3403600 w 11417300"/>
                  <a:gd name="connsiteY26" fmla="*/ 2578100 h 3340100"/>
                  <a:gd name="connsiteX27" fmla="*/ 3492500 w 11417300"/>
                  <a:gd name="connsiteY27" fmla="*/ 2298700 h 3340100"/>
                  <a:gd name="connsiteX28" fmla="*/ 3568700 w 11417300"/>
                  <a:gd name="connsiteY28" fmla="*/ 2286000 h 3340100"/>
                  <a:gd name="connsiteX29" fmla="*/ 3644900 w 11417300"/>
                  <a:gd name="connsiteY29" fmla="*/ 2540000 h 3340100"/>
                  <a:gd name="connsiteX30" fmla="*/ 3797300 w 11417300"/>
                  <a:gd name="connsiteY30" fmla="*/ 1905000 h 3340100"/>
                  <a:gd name="connsiteX31" fmla="*/ 3975100 w 11417300"/>
                  <a:gd name="connsiteY31" fmla="*/ 2451100 h 3340100"/>
                  <a:gd name="connsiteX32" fmla="*/ 4038600 w 11417300"/>
                  <a:gd name="connsiteY32" fmla="*/ 2247900 h 3340100"/>
                  <a:gd name="connsiteX33" fmla="*/ 4178300 w 11417300"/>
                  <a:gd name="connsiteY33" fmla="*/ 190500 h 3340100"/>
                  <a:gd name="connsiteX34" fmla="*/ 4241800 w 11417300"/>
                  <a:gd name="connsiteY34" fmla="*/ 0 h 3340100"/>
                  <a:gd name="connsiteX35" fmla="*/ 4368800 w 11417300"/>
                  <a:gd name="connsiteY35" fmla="*/ 292100 h 3340100"/>
                  <a:gd name="connsiteX36" fmla="*/ 4521200 w 11417300"/>
                  <a:gd name="connsiteY36" fmla="*/ 1663700 h 3340100"/>
                  <a:gd name="connsiteX37" fmla="*/ 4635500 w 11417300"/>
                  <a:gd name="connsiteY37" fmla="*/ 3340100 h 3340100"/>
                  <a:gd name="connsiteX38" fmla="*/ 4902200 w 11417300"/>
                  <a:gd name="connsiteY38" fmla="*/ 1371600 h 3340100"/>
                  <a:gd name="connsiteX39" fmla="*/ 4991100 w 11417300"/>
                  <a:gd name="connsiteY39" fmla="*/ 1397000 h 3340100"/>
                  <a:gd name="connsiteX40" fmla="*/ 5029200 w 11417300"/>
                  <a:gd name="connsiteY40" fmla="*/ 952500 h 3340100"/>
                  <a:gd name="connsiteX41" fmla="*/ 5181600 w 11417300"/>
                  <a:gd name="connsiteY41" fmla="*/ 2476500 h 3340100"/>
                  <a:gd name="connsiteX42" fmla="*/ 5270500 w 11417300"/>
                  <a:gd name="connsiteY42" fmla="*/ 2222500 h 3340100"/>
                  <a:gd name="connsiteX43" fmla="*/ 5372100 w 11417300"/>
                  <a:gd name="connsiteY43" fmla="*/ 2057400 h 3340100"/>
                  <a:gd name="connsiteX44" fmla="*/ 5461000 w 11417300"/>
                  <a:gd name="connsiteY44" fmla="*/ 2120900 h 3340100"/>
                  <a:gd name="connsiteX45" fmla="*/ 5613400 w 11417300"/>
                  <a:gd name="connsiteY45" fmla="*/ 1435100 h 3340100"/>
                  <a:gd name="connsiteX46" fmla="*/ 5791200 w 11417300"/>
                  <a:gd name="connsiteY46" fmla="*/ 2501900 h 3340100"/>
                  <a:gd name="connsiteX47" fmla="*/ 5867400 w 11417300"/>
                  <a:gd name="connsiteY47" fmla="*/ 2235200 h 3340100"/>
                  <a:gd name="connsiteX48" fmla="*/ 5969000 w 11417300"/>
                  <a:gd name="connsiteY48" fmla="*/ 2349500 h 3340100"/>
                  <a:gd name="connsiteX49" fmla="*/ 6121400 w 11417300"/>
                  <a:gd name="connsiteY49" fmla="*/ 1676400 h 3340100"/>
                  <a:gd name="connsiteX50" fmla="*/ 6273800 w 11417300"/>
                  <a:gd name="connsiteY50" fmla="*/ 2171700 h 3340100"/>
                  <a:gd name="connsiteX51" fmla="*/ 6337300 w 11417300"/>
                  <a:gd name="connsiteY51" fmla="*/ 1955800 h 3340100"/>
                  <a:gd name="connsiteX52" fmla="*/ 6413500 w 11417300"/>
                  <a:gd name="connsiteY52" fmla="*/ 1943100 h 3340100"/>
                  <a:gd name="connsiteX53" fmla="*/ 6527800 w 11417300"/>
                  <a:gd name="connsiteY53" fmla="*/ 2628900 h 3340100"/>
                  <a:gd name="connsiteX54" fmla="*/ 6667500 w 11417300"/>
                  <a:gd name="connsiteY54" fmla="*/ 2641600 h 3340100"/>
                  <a:gd name="connsiteX55" fmla="*/ 6705600 w 11417300"/>
                  <a:gd name="connsiteY55" fmla="*/ 2540000 h 3340100"/>
                  <a:gd name="connsiteX56" fmla="*/ 6743700 w 11417300"/>
                  <a:gd name="connsiteY56" fmla="*/ 2692400 h 3340100"/>
                  <a:gd name="connsiteX57" fmla="*/ 6845300 w 11417300"/>
                  <a:gd name="connsiteY57" fmla="*/ 2806700 h 3340100"/>
                  <a:gd name="connsiteX58" fmla="*/ 7048500 w 11417300"/>
                  <a:gd name="connsiteY58" fmla="*/ 279400 h 3340100"/>
                  <a:gd name="connsiteX59" fmla="*/ 7150100 w 11417300"/>
                  <a:gd name="connsiteY59" fmla="*/ 330200 h 3340100"/>
                  <a:gd name="connsiteX60" fmla="*/ 7239000 w 11417300"/>
                  <a:gd name="connsiteY60" fmla="*/ 952500 h 3340100"/>
                  <a:gd name="connsiteX61" fmla="*/ 7480300 w 11417300"/>
                  <a:gd name="connsiteY61" fmla="*/ 2692400 h 3340100"/>
                  <a:gd name="connsiteX62" fmla="*/ 7632700 w 11417300"/>
                  <a:gd name="connsiteY62" fmla="*/ 1612900 h 3340100"/>
                  <a:gd name="connsiteX63" fmla="*/ 7721600 w 11417300"/>
                  <a:gd name="connsiteY63" fmla="*/ 2082800 h 3340100"/>
                  <a:gd name="connsiteX64" fmla="*/ 7823200 w 11417300"/>
                  <a:gd name="connsiteY64" fmla="*/ 1689100 h 3340100"/>
                  <a:gd name="connsiteX65" fmla="*/ 7874000 w 11417300"/>
                  <a:gd name="connsiteY65" fmla="*/ 1257300 h 3340100"/>
                  <a:gd name="connsiteX66" fmla="*/ 7937500 w 11417300"/>
                  <a:gd name="connsiteY66" fmla="*/ 2197100 h 3340100"/>
                  <a:gd name="connsiteX67" fmla="*/ 8051800 w 11417300"/>
                  <a:gd name="connsiteY67" fmla="*/ 2527300 h 3340100"/>
                  <a:gd name="connsiteX68" fmla="*/ 8140700 w 11417300"/>
                  <a:gd name="connsiteY68" fmla="*/ 1968500 h 3340100"/>
                  <a:gd name="connsiteX69" fmla="*/ 8267700 w 11417300"/>
                  <a:gd name="connsiteY69" fmla="*/ 2146300 h 3340100"/>
                  <a:gd name="connsiteX70" fmla="*/ 8420100 w 11417300"/>
                  <a:gd name="connsiteY70" fmla="*/ 1257300 h 3340100"/>
                  <a:gd name="connsiteX71" fmla="*/ 8559800 w 11417300"/>
                  <a:gd name="connsiteY71" fmla="*/ 2171700 h 3340100"/>
                  <a:gd name="connsiteX72" fmla="*/ 8610600 w 11417300"/>
                  <a:gd name="connsiteY72" fmla="*/ 2044700 h 3340100"/>
                  <a:gd name="connsiteX73" fmla="*/ 8648700 w 11417300"/>
                  <a:gd name="connsiteY73" fmla="*/ 2171700 h 3340100"/>
                  <a:gd name="connsiteX74" fmla="*/ 8686800 w 11417300"/>
                  <a:gd name="connsiteY74" fmla="*/ 2032000 h 3340100"/>
                  <a:gd name="connsiteX75" fmla="*/ 8839200 w 11417300"/>
                  <a:gd name="connsiteY75" fmla="*/ 1317172 h 3340100"/>
                  <a:gd name="connsiteX76" fmla="*/ 8975030 w 11417300"/>
                  <a:gd name="connsiteY76" fmla="*/ 1210128 h 3340100"/>
                  <a:gd name="connsiteX77" fmla="*/ 9004300 w 11417300"/>
                  <a:gd name="connsiteY77" fmla="*/ 2159000 h 3340100"/>
                  <a:gd name="connsiteX78" fmla="*/ 9055100 w 11417300"/>
                  <a:gd name="connsiteY78" fmla="*/ 2362200 h 3340100"/>
                  <a:gd name="connsiteX79" fmla="*/ 9144000 w 11417300"/>
                  <a:gd name="connsiteY79" fmla="*/ 2184400 h 3340100"/>
                  <a:gd name="connsiteX80" fmla="*/ 9245600 w 11417300"/>
                  <a:gd name="connsiteY80" fmla="*/ 1917700 h 3340100"/>
                  <a:gd name="connsiteX81" fmla="*/ 9410700 w 11417300"/>
                  <a:gd name="connsiteY81" fmla="*/ 2184400 h 3340100"/>
                  <a:gd name="connsiteX82" fmla="*/ 9563100 w 11417300"/>
                  <a:gd name="connsiteY82" fmla="*/ 2336800 h 3340100"/>
                  <a:gd name="connsiteX83" fmla="*/ 9791700 w 11417300"/>
                  <a:gd name="connsiteY83" fmla="*/ 2603500 h 3340100"/>
                  <a:gd name="connsiteX84" fmla="*/ 10007600 w 11417300"/>
                  <a:gd name="connsiteY84" fmla="*/ 812800 h 3340100"/>
                  <a:gd name="connsiteX85" fmla="*/ 10175457 w 11417300"/>
                  <a:gd name="connsiteY85" fmla="*/ 190500 h 3340100"/>
                  <a:gd name="connsiteX86" fmla="*/ 10261600 w 11417300"/>
                  <a:gd name="connsiteY86" fmla="*/ 622300 h 3340100"/>
                  <a:gd name="connsiteX87" fmla="*/ 10464800 w 11417300"/>
                  <a:gd name="connsiteY87" fmla="*/ 2959100 h 3340100"/>
                  <a:gd name="connsiteX88" fmla="*/ 10591800 w 11417300"/>
                  <a:gd name="connsiteY88" fmla="*/ 2006600 h 3340100"/>
                  <a:gd name="connsiteX89" fmla="*/ 10706100 w 11417300"/>
                  <a:gd name="connsiteY89" fmla="*/ 1803400 h 3340100"/>
                  <a:gd name="connsiteX90" fmla="*/ 10756900 w 11417300"/>
                  <a:gd name="connsiteY90" fmla="*/ 1854200 h 3340100"/>
                  <a:gd name="connsiteX91" fmla="*/ 10795000 w 11417300"/>
                  <a:gd name="connsiteY91" fmla="*/ 1143000 h 3340100"/>
                  <a:gd name="connsiteX92" fmla="*/ 10896600 w 11417300"/>
                  <a:gd name="connsiteY92" fmla="*/ 1282700 h 3340100"/>
                  <a:gd name="connsiteX93" fmla="*/ 11023600 w 11417300"/>
                  <a:gd name="connsiteY93" fmla="*/ 2552700 h 3340100"/>
                  <a:gd name="connsiteX94" fmla="*/ 11137900 w 11417300"/>
                  <a:gd name="connsiteY94" fmla="*/ 2273300 h 3340100"/>
                  <a:gd name="connsiteX95" fmla="*/ 11201400 w 11417300"/>
                  <a:gd name="connsiteY95" fmla="*/ 2616200 h 3340100"/>
                  <a:gd name="connsiteX96" fmla="*/ 11417300 w 11417300"/>
                  <a:gd name="connsiteY96" fmla="*/ 1612900 h 3340100"/>
                  <a:gd name="connsiteX0" fmla="*/ 0 w 11239500"/>
                  <a:gd name="connsiteY0" fmla="*/ 2527300 h 3340100"/>
                  <a:gd name="connsiteX1" fmla="*/ 127000 w 11239500"/>
                  <a:gd name="connsiteY1" fmla="*/ 1270000 h 3340100"/>
                  <a:gd name="connsiteX2" fmla="*/ 215900 w 11239500"/>
                  <a:gd name="connsiteY2" fmla="*/ 1447800 h 3340100"/>
                  <a:gd name="connsiteX3" fmla="*/ 279400 w 11239500"/>
                  <a:gd name="connsiteY3" fmla="*/ 2120900 h 3340100"/>
                  <a:gd name="connsiteX4" fmla="*/ 368300 w 11239500"/>
                  <a:gd name="connsiteY4" fmla="*/ 1968500 h 3340100"/>
                  <a:gd name="connsiteX5" fmla="*/ 393700 w 11239500"/>
                  <a:gd name="connsiteY5" fmla="*/ 1803400 h 3340100"/>
                  <a:gd name="connsiteX6" fmla="*/ 558800 w 11239500"/>
                  <a:gd name="connsiteY6" fmla="*/ 2844800 h 3340100"/>
                  <a:gd name="connsiteX7" fmla="*/ 660400 w 11239500"/>
                  <a:gd name="connsiteY7" fmla="*/ 2235200 h 3340100"/>
                  <a:gd name="connsiteX8" fmla="*/ 800100 w 11239500"/>
                  <a:gd name="connsiteY8" fmla="*/ 2959100 h 3340100"/>
                  <a:gd name="connsiteX9" fmla="*/ 1003300 w 11239500"/>
                  <a:gd name="connsiteY9" fmla="*/ 1612900 h 3340100"/>
                  <a:gd name="connsiteX10" fmla="*/ 1130300 w 11239500"/>
                  <a:gd name="connsiteY10" fmla="*/ 2133600 h 3340100"/>
                  <a:gd name="connsiteX11" fmla="*/ 1231900 w 11239500"/>
                  <a:gd name="connsiteY11" fmla="*/ 2209800 h 3340100"/>
                  <a:gd name="connsiteX12" fmla="*/ 1371600 w 11239500"/>
                  <a:gd name="connsiteY12" fmla="*/ 1028700 h 3340100"/>
                  <a:gd name="connsiteX13" fmla="*/ 1435100 w 11239500"/>
                  <a:gd name="connsiteY13" fmla="*/ 558800 h 3340100"/>
                  <a:gd name="connsiteX14" fmla="*/ 1600200 w 11239500"/>
                  <a:gd name="connsiteY14" fmla="*/ 1244600 h 3340100"/>
                  <a:gd name="connsiteX15" fmla="*/ 1663700 w 11239500"/>
                  <a:gd name="connsiteY15" fmla="*/ 1790700 h 3340100"/>
                  <a:gd name="connsiteX16" fmla="*/ 1841500 w 11239500"/>
                  <a:gd name="connsiteY16" fmla="*/ 2857500 h 3340100"/>
                  <a:gd name="connsiteX17" fmla="*/ 1968500 w 11239500"/>
                  <a:gd name="connsiteY17" fmla="*/ 1612900 h 3340100"/>
                  <a:gd name="connsiteX18" fmla="*/ 2209800 w 11239500"/>
                  <a:gd name="connsiteY18" fmla="*/ 1231900 h 3340100"/>
                  <a:gd name="connsiteX19" fmla="*/ 2273300 w 11239500"/>
                  <a:gd name="connsiteY19" fmla="*/ 1701800 h 3340100"/>
                  <a:gd name="connsiteX20" fmla="*/ 2413000 w 11239500"/>
                  <a:gd name="connsiteY20" fmla="*/ 2527300 h 3340100"/>
                  <a:gd name="connsiteX21" fmla="*/ 2527300 w 11239500"/>
                  <a:gd name="connsiteY21" fmla="*/ 2108200 h 3340100"/>
                  <a:gd name="connsiteX22" fmla="*/ 2794000 w 11239500"/>
                  <a:gd name="connsiteY22" fmla="*/ 965200 h 3340100"/>
                  <a:gd name="connsiteX23" fmla="*/ 2933700 w 11239500"/>
                  <a:gd name="connsiteY23" fmla="*/ 2413000 h 3340100"/>
                  <a:gd name="connsiteX24" fmla="*/ 3111500 w 11239500"/>
                  <a:gd name="connsiteY24" fmla="*/ 2057400 h 3340100"/>
                  <a:gd name="connsiteX25" fmla="*/ 3225800 w 11239500"/>
                  <a:gd name="connsiteY25" fmla="*/ 2578100 h 3340100"/>
                  <a:gd name="connsiteX26" fmla="*/ 3314700 w 11239500"/>
                  <a:gd name="connsiteY26" fmla="*/ 2298700 h 3340100"/>
                  <a:gd name="connsiteX27" fmla="*/ 3390900 w 11239500"/>
                  <a:gd name="connsiteY27" fmla="*/ 2286000 h 3340100"/>
                  <a:gd name="connsiteX28" fmla="*/ 3467100 w 11239500"/>
                  <a:gd name="connsiteY28" fmla="*/ 2540000 h 3340100"/>
                  <a:gd name="connsiteX29" fmla="*/ 3619500 w 11239500"/>
                  <a:gd name="connsiteY29" fmla="*/ 1905000 h 3340100"/>
                  <a:gd name="connsiteX30" fmla="*/ 3797300 w 11239500"/>
                  <a:gd name="connsiteY30" fmla="*/ 2451100 h 3340100"/>
                  <a:gd name="connsiteX31" fmla="*/ 3860800 w 11239500"/>
                  <a:gd name="connsiteY31" fmla="*/ 2247900 h 3340100"/>
                  <a:gd name="connsiteX32" fmla="*/ 4000500 w 11239500"/>
                  <a:gd name="connsiteY32" fmla="*/ 190500 h 3340100"/>
                  <a:gd name="connsiteX33" fmla="*/ 4064000 w 11239500"/>
                  <a:gd name="connsiteY33" fmla="*/ 0 h 3340100"/>
                  <a:gd name="connsiteX34" fmla="*/ 4191000 w 11239500"/>
                  <a:gd name="connsiteY34" fmla="*/ 292100 h 3340100"/>
                  <a:gd name="connsiteX35" fmla="*/ 4343400 w 11239500"/>
                  <a:gd name="connsiteY35" fmla="*/ 1663700 h 3340100"/>
                  <a:gd name="connsiteX36" fmla="*/ 4457700 w 11239500"/>
                  <a:gd name="connsiteY36" fmla="*/ 3340100 h 3340100"/>
                  <a:gd name="connsiteX37" fmla="*/ 4724400 w 11239500"/>
                  <a:gd name="connsiteY37" fmla="*/ 1371600 h 3340100"/>
                  <a:gd name="connsiteX38" fmla="*/ 4813300 w 11239500"/>
                  <a:gd name="connsiteY38" fmla="*/ 1397000 h 3340100"/>
                  <a:gd name="connsiteX39" fmla="*/ 4851400 w 11239500"/>
                  <a:gd name="connsiteY39" fmla="*/ 952500 h 3340100"/>
                  <a:gd name="connsiteX40" fmla="*/ 5003800 w 11239500"/>
                  <a:gd name="connsiteY40" fmla="*/ 2476500 h 3340100"/>
                  <a:gd name="connsiteX41" fmla="*/ 5092700 w 11239500"/>
                  <a:gd name="connsiteY41" fmla="*/ 2222500 h 3340100"/>
                  <a:gd name="connsiteX42" fmla="*/ 5194300 w 11239500"/>
                  <a:gd name="connsiteY42" fmla="*/ 2057400 h 3340100"/>
                  <a:gd name="connsiteX43" fmla="*/ 5283200 w 11239500"/>
                  <a:gd name="connsiteY43" fmla="*/ 2120900 h 3340100"/>
                  <a:gd name="connsiteX44" fmla="*/ 5435600 w 11239500"/>
                  <a:gd name="connsiteY44" fmla="*/ 1435100 h 3340100"/>
                  <a:gd name="connsiteX45" fmla="*/ 5613400 w 11239500"/>
                  <a:gd name="connsiteY45" fmla="*/ 2501900 h 3340100"/>
                  <a:gd name="connsiteX46" fmla="*/ 5689600 w 11239500"/>
                  <a:gd name="connsiteY46" fmla="*/ 2235200 h 3340100"/>
                  <a:gd name="connsiteX47" fmla="*/ 5791200 w 11239500"/>
                  <a:gd name="connsiteY47" fmla="*/ 2349500 h 3340100"/>
                  <a:gd name="connsiteX48" fmla="*/ 5943600 w 11239500"/>
                  <a:gd name="connsiteY48" fmla="*/ 1676400 h 3340100"/>
                  <a:gd name="connsiteX49" fmla="*/ 6096000 w 11239500"/>
                  <a:gd name="connsiteY49" fmla="*/ 2171700 h 3340100"/>
                  <a:gd name="connsiteX50" fmla="*/ 6159500 w 11239500"/>
                  <a:gd name="connsiteY50" fmla="*/ 1955800 h 3340100"/>
                  <a:gd name="connsiteX51" fmla="*/ 6235700 w 11239500"/>
                  <a:gd name="connsiteY51" fmla="*/ 1943100 h 3340100"/>
                  <a:gd name="connsiteX52" fmla="*/ 6350000 w 11239500"/>
                  <a:gd name="connsiteY52" fmla="*/ 2628900 h 3340100"/>
                  <a:gd name="connsiteX53" fmla="*/ 6489700 w 11239500"/>
                  <a:gd name="connsiteY53" fmla="*/ 2641600 h 3340100"/>
                  <a:gd name="connsiteX54" fmla="*/ 6527800 w 11239500"/>
                  <a:gd name="connsiteY54" fmla="*/ 2540000 h 3340100"/>
                  <a:gd name="connsiteX55" fmla="*/ 6565900 w 11239500"/>
                  <a:gd name="connsiteY55" fmla="*/ 2692400 h 3340100"/>
                  <a:gd name="connsiteX56" fmla="*/ 6667500 w 11239500"/>
                  <a:gd name="connsiteY56" fmla="*/ 2806700 h 3340100"/>
                  <a:gd name="connsiteX57" fmla="*/ 6870700 w 11239500"/>
                  <a:gd name="connsiteY57" fmla="*/ 279400 h 3340100"/>
                  <a:gd name="connsiteX58" fmla="*/ 6972300 w 11239500"/>
                  <a:gd name="connsiteY58" fmla="*/ 330200 h 3340100"/>
                  <a:gd name="connsiteX59" fmla="*/ 7061200 w 11239500"/>
                  <a:gd name="connsiteY59" fmla="*/ 952500 h 3340100"/>
                  <a:gd name="connsiteX60" fmla="*/ 7302500 w 11239500"/>
                  <a:gd name="connsiteY60" fmla="*/ 2692400 h 3340100"/>
                  <a:gd name="connsiteX61" fmla="*/ 7454900 w 11239500"/>
                  <a:gd name="connsiteY61" fmla="*/ 1612900 h 3340100"/>
                  <a:gd name="connsiteX62" fmla="*/ 7543800 w 11239500"/>
                  <a:gd name="connsiteY62" fmla="*/ 2082800 h 3340100"/>
                  <a:gd name="connsiteX63" fmla="*/ 7645400 w 11239500"/>
                  <a:gd name="connsiteY63" fmla="*/ 1689100 h 3340100"/>
                  <a:gd name="connsiteX64" fmla="*/ 7696200 w 11239500"/>
                  <a:gd name="connsiteY64" fmla="*/ 1257300 h 3340100"/>
                  <a:gd name="connsiteX65" fmla="*/ 7759700 w 11239500"/>
                  <a:gd name="connsiteY65" fmla="*/ 2197100 h 3340100"/>
                  <a:gd name="connsiteX66" fmla="*/ 7874000 w 11239500"/>
                  <a:gd name="connsiteY66" fmla="*/ 2527300 h 3340100"/>
                  <a:gd name="connsiteX67" fmla="*/ 7962900 w 11239500"/>
                  <a:gd name="connsiteY67" fmla="*/ 1968500 h 3340100"/>
                  <a:gd name="connsiteX68" fmla="*/ 8089900 w 11239500"/>
                  <a:gd name="connsiteY68" fmla="*/ 2146300 h 3340100"/>
                  <a:gd name="connsiteX69" fmla="*/ 8242300 w 11239500"/>
                  <a:gd name="connsiteY69" fmla="*/ 1257300 h 3340100"/>
                  <a:gd name="connsiteX70" fmla="*/ 8382000 w 11239500"/>
                  <a:gd name="connsiteY70" fmla="*/ 2171700 h 3340100"/>
                  <a:gd name="connsiteX71" fmla="*/ 8432800 w 11239500"/>
                  <a:gd name="connsiteY71" fmla="*/ 2044700 h 3340100"/>
                  <a:gd name="connsiteX72" fmla="*/ 8470900 w 11239500"/>
                  <a:gd name="connsiteY72" fmla="*/ 2171700 h 3340100"/>
                  <a:gd name="connsiteX73" fmla="*/ 8509000 w 11239500"/>
                  <a:gd name="connsiteY73" fmla="*/ 2032000 h 3340100"/>
                  <a:gd name="connsiteX74" fmla="*/ 8661400 w 11239500"/>
                  <a:gd name="connsiteY74" fmla="*/ 1317172 h 3340100"/>
                  <a:gd name="connsiteX75" fmla="*/ 8797230 w 11239500"/>
                  <a:gd name="connsiteY75" fmla="*/ 1210128 h 3340100"/>
                  <a:gd name="connsiteX76" fmla="*/ 8826500 w 11239500"/>
                  <a:gd name="connsiteY76" fmla="*/ 2159000 h 3340100"/>
                  <a:gd name="connsiteX77" fmla="*/ 8877300 w 11239500"/>
                  <a:gd name="connsiteY77" fmla="*/ 2362200 h 3340100"/>
                  <a:gd name="connsiteX78" fmla="*/ 8966200 w 11239500"/>
                  <a:gd name="connsiteY78" fmla="*/ 2184400 h 3340100"/>
                  <a:gd name="connsiteX79" fmla="*/ 9067800 w 11239500"/>
                  <a:gd name="connsiteY79" fmla="*/ 1917700 h 3340100"/>
                  <a:gd name="connsiteX80" fmla="*/ 9232900 w 11239500"/>
                  <a:gd name="connsiteY80" fmla="*/ 2184400 h 3340100"/>
                  <a:gd name="connsiteX81" fmla="*/ 9385300 w 11239500"/>
                  <a:gd name="connsiteY81" fmla="*/ 2336800 h 3340100"/>
                  <a:gd name="connsiteX82" fmla="*/ 9613900 w 11239500"/>
                  <a:gd name="connsiteY82" fmla="*/ 2603500 h 3340100"/>
                  <a:gd name="connsiteX83" fmla="*/ 9829800 w 11239500"/>
                  <a:gd name="connsiteY83" fmla="*/ 812800 h 3340100"/>
                  <a:gd name="connsiteX84" fmla="*/ 9997657 w 11239500"/>
                  <a:gd name="connsiteY84" fmla="*/ 190500 h 3340100"/>
                  <a:gd name="connsiteX85" fmla="*/ 10083800 w 11239500"/>
                  <a:gd name="connsiteY85" fmla="*/ 622300 h 3340100"/>
                  <a:gd name="connsiteX86" fmla="*/ 10287000 w 11239500"/>
                  <a:gd name="connsiteY86" fmla="*/ 2959100 h 3340100"/>
                  <a:gd name="connsiteX87" fmla="*/ 10414000 w 11239500"/>
                  <a:gd name="connsiteY87" fmla="*/ 2006600 h 3340100"/>
                  <a:gd name="connsiteX88" fmla="*/ 10528300 w 11239500"/>
                  <a:gd name="connsiteY88" fmla="*/ 1803400 h 3340100"/>
                  <a:gd name="connsiteX89" fmla="*/ 10579100 w 11239500"/>
                  <a:gd name="connsiteY89" fmla="*/ 1854200 h 3340100"/>
                  <a:gd name="connsiteX90" fmla="*/ 10617200 w 11239500"/>
                  <a:gd name="connsiteY90" fmla="*/ 1143000 h 3340100"/>
                  <a:gd name="connsiteX91" fmla="*/ 10718800 w 11239500"/>
                  <a:gd name="connsiteY91" fmla="*/ 1282700 h 3340100"/>
                  <a:gd name="connsiteX92" fmla="*/ 10845800 w 11239500"/>
                  <a:gd name="connsiteY92" fmla="*/ 2552700 h 3340100"/>
                  <a:gd name="connsiteX93" fmla="*/ 10960100 w 11239500"/>
                  <a:gd name="connsiteY93" fmla="*/ 2273300 h 3340100"/>
                  <a:gd name="connsiteX94" fmla="*/ 11023600 w 11239500"/>
                  <a:gd name="connsiteY94" fmla="*/ 2616200 h 3340100"/>
                  <a:gd name="connsiteX95" fmla="*/ 11239500 w 11239500"/>
                  <a:gd name="connsiteY95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8670230 w 11112500"/>
                  <a:gd name="connsiteY74" fmla="*/ 1210128 h 3340100"/>
                  <a:gd name="connsiteX75" fmla="*/ 8699500 w 11112500"/>
                  <a:gd name="connsiteY75" fmla="*/ 2159000 h 3340100"/>
                  <a:gd name="connsiteX76" fmla="*/ 8750300 w 11112500"/>
                  <a:gd name="connsiteY76" fmla="*/ 2362200 h 3340100"/>
                  <a:gd name="connsiteX77" fmla="*/ 8839200 w 11112500"/>
                  <a:gd name="connsiteY77" fmla="*/ 2184400 h 3340100"/>
                  <a:gd name="connsiteX78" fmla="*/ 8940800 w 11112500"/>
                  <a:gd name="connsiteY78" fmla="*/ 1917700 h 3340100"/>
                  <a:gd name="connsiteX79" fmla="*/ 9105900 w 11112500"/>
                  <a:gd name="connsiteY79" fmla="*/ 2184400 h 3340100"/>
                  <a:gd name="connsiteX80" fmla="*/ 9258300 w 11112500"/>
                  <a:gd name="connsiteY80" fmla="*/ 2336800 h 3340100"/>
                  <a:gd name="connsiteX81" fmla="*/ 9486900 w 11112500"/>
                  <a:gd name="connsiteY81" fmla="*/ 2603500 h 3340100"/>
                  <a:gd name="connsiteX82" fmla="*/ 9702800 w 11112500"/>
                  <a:gd name="connsiteY82" fmla="*/ 812800 h 3340100"/>
                  <a:gd name="connsiteX83" fmla="*/ 9870657 w 11112500"/>
                  <a:gd name="connsiteY83" fmla="*/ 190500 h 3340100"/>
                  <a:gd name="connsiteX84" fmla="*/ 9956800 w 11112500"/>
                  <a:gd name="connsiteY84" fmla="*/ 622300 h 3340100"/>
                  <a:gd name="connsiteX85" fmla="*/ 10160000 w 11112500"/>
                  <a:gd name="connsiteY85" fmla="*/ 2959100 h 3340100"/>
                  <a:gd name="connsiteX86" fmla="*/ 10287000 w 11112500"/>
                  <a:gd name="connsiteY86" fmla="*/ 2006600 h 3340100"/>
                  <a:gd name="connsiteX87" fmla="*/ 10401300 w 11112500"/>
                  <a:gd name="connsiteY87" fmla="*/ 1803400 h 3340100"/>
                  <a:gd name="connsiteX88" fmla="*/ 10452100 w 11112500"/>
                  <a:gd name="connsiteY88" fmla="*/ 1854200 h 3340100"/>
                  <a:gd name="connsiteX89" fmla="*/ 10490200 w 11112500"/>
                  <a:gd name="connsiteY89" fmla="*/ 1143000 h 3340100"/>
                  <a:gd name="connsiteX90" fmla="*/ 10591800 w 11112500"/>
                  <a:gd name="connsiteY90" fmla="*/ 1282700 h 3340100"/>
                  <a:gd name="connsiteX91" fmla="*/ 10718800 w 11112500"/>
                  <a:gd name="connsiteY91" fmla="*/ 2552700 h 3340100"/>
                  <a:gd name="connsiteX92" fmla="*/ 10833100 w 11112500"/>
                  <a:gd name="connsiteY92" fmla="*/ 2273300 h 3340100"/>
                  <a:gd name="connsiteX93" fmla="*/ 10896600 w 11112500"/>
                  <a:gd name="connsiteY93" fmla="*/ 2616200 h 3340100"/>
                  <a:gd name="connsiteX94" fmla="*/ 11112500 w 11112500"/>
                  <a:gd name="connsiteY94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8670230 w 11112500"/>
                  <a:gd name="connsiteY74" fmla="*/ 1210128 h 3340100"/>
                  <a:gd name="connsiteX75" fmla="*/ 8699500 w 11112500"/>
                  <a:gd name="connsiteY75" fmla="*/ 2159000 h 3340100"/>
                  <a:gd name="connsiteX76" fmla="*/ 8750300 w 11112500"/>
                  <a:gd name="connsiteY76" fmla="*/ 2362200 h 3340100"/>
                  <a:gd name="connsiteX77" fmla="*/ 8839200 w 11112500"/>
                  <a:gd name="connsiteY77" fmla="*/ 2184400 h 3340100"/>
                  <a:gd name="connsiteX78" fmla="*/ 9105900 w 11112500"/>
                  <a:gd name="connsiteY78" fmla="*/ 2184400 h 3340100"/>
                  <a:gd name="connsiteX79" fmla="*/ 9258300 w 11112500"/>
                  <a:gd name="connsiteY79" fmla="*/ 2336800 h 3340100"/>
                  <a:gd name="connsiteX80" fmla="*/ 9486900 w 11112500"/>
                  <a:gd name="connsiteY80" fmla="*/ 2603500 h 3340100"/>
                  <a:gd name="connsiteX81" fmla="*/ 9702800 w 11112500"/>
                  <a:gd name="connsiteY81" fmla="*/ 812800 h 3340100"/>
                  <a:gd name="connsiteX82" fmla="*/ 9870657 w 11112500"/>
                  <a:gd name="connsiteY82" fmla="*/ 190500 h 3340100"/>
                  <a:gd name="connsiteX83" fmla="*/ 9956800 w 11112500"/>
                  <a:gd name="connsiteY83" fmla="*/ 622300 h 3340100"/>
                  <a:gd name="connsiteX84" fmla="*/ 10160000 w 11112500"/>
                  <a:gd name="connsiteY84" fmla="*/ 2959100 h 3340100"/>
                  <a:gd name="connsiteX85" fmla="*/ 10287000 w 11112500"/>
                  <a:gd name="connsiteY85" fmla="*/ 2006600 h 3340100"/>
                  <a:gd name="connsiteX86" fmla="*/ 10401300 w 11112500"/>
                  <a:gd name="connsiteY86" fmla="*/ 1803400 h 3340100"/>
                  <a:gd name="connsiteX87" fmla="*/ 10452100 w 11112500"/>
                  <a:gd name="connsiteY87" fmla="*/ 1854200 h 3340100"/>
                  <a:gd name="connsiteX88" fmla="*/ 10490200 w 11112500"/>
                  <a:gd name="connsiteY88" fmla="*/ 1143000 h 3340100"/>
                  <a:gd name="connsiteX89" fmla="*/ 10591800 w 11112500"/>
                  <a:gd name="connsiteY89" fmla="*/ 1282700 h 3340100"/>
                  <a:gd name="connsiteX90" fmla="*/ 10718800 w 11112500"/>
                  <a:gd name="connsiteY90" fmla="*/ 2552700 h 3340100"/>
                  <a:gd name="connsiteX91" fmla="*/ 10833100 w 11112500"/>
                  <a:gd name="connsiteY91" fmla="*/ 2273300 h 3340100"/>
                  <a:gd name="connsiteX92" fmla="*/ 10896600 w 11112500"/>
                  <a:gd name="connsiteY92" fmla="*/ 2616200 h 3340100"/>
                  <a:gd name="connsiteX93" fmla="*/ 11112500 w 11112500"/>
                  <a:gd name="connsiteY93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8670230 w 11112500"/>
                  <a:gd name="connsiteY74" fmla="*/ 1210128 h 3340100"/>
                  <a:gd name="connsiteX75" fmla="*/ 8699500 w 11112500"/>
                  <a:gd name="connsiteY75" fmla="*/ 2159000 h 3340100"/>
                  <a:gd name="connsiteX76" fmla="*/ 8750300 w 11112500"/>
                  <a:gd name="connsiteY76" fmla="*/ 2362200 h 3340100"/>
                  <a:gd name="connsiteX77" fmla="*/ 9105900 w 11112500"/>
                  <a:gd name="connsiteY77" fmla="*/ 2184400 h 3340100"/>
                  <a:gd name="connsiteX78" fmla="*/ 9258300 w 11112500"/>
                  <a:gd name="connsiteY78" fmla="*/ 2336800 h 3340100"/>
                  <a:gd name="connsiteX79" fmla="*/ 9486900 w 11112500"/>
                  <a:gd name="connsiteY79" fmla="*/ 2603500 h 3340100"/>
                  <a:gd name="connsiteX80" fmla="*/ 9702800 w 11112500"/>
                  <a:gd name="connsiteY80" fmla="*/ 812800 h 3340100"/>
                  <a:gd name="connsiteX81" fmla="*/ 9870657 w 11112500"/>
                  <a:gd name="connsiteY81" fmla="*/ 190500 h 3340100"/>
                  <a:gd name="connsiteX82" fmla="*/ 9956800 w 11112500"/>
                  <a:gd name="connsiteY82" fmla="*/ 622300 h 3340100"/>
                  <a:gd name="connsiteX83" fmla="*/ 10160000 w 11112500"/>
                  <a:gd name="connsiteY83" fmla="*/ 2959100 h 3340100"/>
                  <a:gd name="connsiteX84" fmla="*/ 10287000 w 11112500"/>
                  <a:gd name="connsiteY84" fmla="*/ 2006600 h 3340100"/>
                  <a:gd name="connsiteX85" fmla="*/ 10401300 w 11112500"/>
                  <a:gd name="connsiteY85" fmla="*/ 1803400 h 3340100"/>
                  <a:gd name="connsiteX86" fmla="*/ 10452100 w 11112500"/>
                  <a:gd name="connsiteY86" fmla="*/ 1854200 h 3340100"/>
                  <a:gd name="connsiteX87" fmla="*/ 10490200 w 11112500"/>
                  <a:gd name="connsiteY87" fmla="*/ 1143000 h 3340100"/>
                  <a:gd name="connsiteX88" fmla="*/ 10591800 w 11112500"/>
                  <a:gd name="connsiteY88" fmla="*/ 1282700 h 3340100"/>
                  <a:gd name="connsiteX89" fmla="*/ 10718800 w 11112500"/>
                  <a:gd name="connsiteY89" fmla="*/ 2552700 h 3340100"/>
                  <a:gd name="connsiteX90" fmla="*/ 10833100 w 11112500"/>
                  <a:gd name="connsiteY90" fmla="*/ 2273300 h 3340100"/>
                  <a:gd name="connsiteX91" fmla="*/ 10896600 w 11112500"/>
                  <a:gd name="connsiteY91" fmla="*/ 2616200 h 3340100"/>
                  <a:gd name="connsiteX92" fmla="*/ 11112500 w 11112500"/>
                  <a:gd name="connsiteY92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8670230 w 11112500"/>
                  <a:gd name="connsiteY74" fmla="*/ 1210128 h 3340100"/>
                  <a:gd name="connsiteX75" fmla="*/ 8750300 w 11112500"/>
                  <a:gd name="connsiteY75" fmla="*/ 2362200 h 3340100"/>
                  <a:gd name="connsiteX76" fmla="*/ 9105900 w 11112500"/>
                  <a:gd name="connsiteY76" fmla="*/ 2184400 h 3340100"/>
                  <a:gd name="connsiteX77" fmla="*/ 9258300 w 11112500"/>
                  <a:gd name="connsiteY77" fmla="*/ 2336800 h 3340100"/>
                  <a:gd name="connsiteX78" fmla="*/ 9486900 w 11112500"/>
                  <a:gd name="connsiteY78" fmla="*/ 2603500 h 3340100"/>
                  <a:gd name="connsiteX79" fmla="*/ 9702800 w 11112500"/>
                  <a:gd name="connsiteY79" fmla="*/ 812800 h 3340100"/>
                  <a:gd name="connsiteX80" fmla="*/ 9870657 w 11112500"/>
                  <a:gd name="connsiteY80" fmla="*/ 190500 h 3340100"/>
                  <a:gd name="connsiteX81" fmla="*/ 9956800 w 11112500"/>
                  <a:gd name="connsiteY81" fmla="*/ 622300 h 3340100"/>
                  <a:gd name="connsiteX82" fmla="*/ 10160000 w 11112500"/>
                  <a:gd name="connsiteY82" fmla="*/ 2959100 h 3340100"/>
                  <a:gd name="connsiteX83" fmla="*/ 10287000 w 11112500"/>
                  <a:gd name="connsiteY83" fmla="*/ 2006600 h 3340100"/>
                  <a:gd name="connsiteX84" fmla="*/ 10401300 w 11112500"/>
                  <a:gd name="connsiteY84" fmla="*/ 1803400 h 3340100"/>
                  <a:gd name="connsiteX85" fmla="*/ 10452100 w 11112500"/>
                  <a:gd name="connsiteY85" fmla="*/ 1854200 h 3340100"/>
                  <a:gd name="connsiteX86" fmla="*/ 10490200 w 11112500"/>
                  <a:gd name="connsiteY86" fmla="*/ 1143000 h 3340100"/>
                  <a:gd name="connsiteX87" fmla="*/ 10591800 w 11112500"/>
                  <a:gd name="connsiteY87" fmla="*/ 1282700 h 3340100"/>
                  <a:gd name="connsiteX88" fmla="*/ 10718800 w 11112500"/>
                  <a:gd name="connsiteY88" fmla="*/ 2552700 h 3340100"/>
                  <a:gd name="connsiteX89" fmla="*/ 10833100 w 11112500"/>
                  <a:gd name="connsiteY89" fmla="*/ 2273300 h 3340100"/>
                  <a:gd name="connsiteX90" fmla="*/ 10896600 w 11112500"/>
                  <a:gd name="connsiteY90" fmla="*/ 2616200 h 3340100"/>
                  <a:gd name="connsiteX91" fmla="*/ 11112500 w 11112500"/>
                  <a:gd name="connsiteY91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8750300 w 11112500"/>
                  <a:gd name="connsiteY74" fmla="*/ 2362200 h 3340100"/>
                  <a:gd name="connsiteX75" fmla="*/ 9105900 w 11112500"/>
                  <a:gd name="connsiteY75" fmla="*/ 2184400 h 3340100"/>
                  <a:gd name="connsiteX76" fmla="*/ 9258300 w 11112500"/>
                  <a:gd name="connsiteY76" fmla="*/ 2336800 h 3340100"/>
                  <a:gd name="connsiteX77" fmla="*/ 9486900 w 11112500"/>
                  <a:gd name="connsiteY77" fmla="*/ 2603500 h 3340100"/>
                  <a:gd name="connsiteX78" fmla="*/ 9702800 w 11112500"/>
                  <a:gd name="connsiteY78" fmla="*/ 812800 h 3340100"/>
                  <a:gd name="connsiteX79" fmla="*/ 9870657 w 11112500"/>
                  <a:gd name="connsiteY79" fmla="*/ 190500 h 3340100"/>
                  <a:gd name="connsiteX80" fmla="*/ 9956800 w 11112500"/>
                  <a:gd name="connsiteY80" fmla="*/ 622300 h 3340100"/>
                  <a:gd name="connsiteX81" fmla="*/ 10160000 w 11112500"/>
                  <a:gd name="connsiteY81" fmla="*/ 2959100 h 3340100"/>
                  <a:gd name="connsiteX82" fmla="*/ 10287000 w 11112500"/>
                  <a:gd name="connsiteY82" fmla="*/ 2006600 h 3340100"/>
                  <a:gd name="connsiteX83" fmla="*/ 10401300 w 11112500"/>
                  <a:gd name="connsiteY83" fmla="*/ 1803400 h 3340100"/>
                  <a:gd name="connsiteX84" fmla="*/ 10452100 w 11112500"/>
                  <a:gd name="connsiteY84" fmla="*/ 1854200 h 3340100"/>
                  <a:gd name="connsiteX85" fmla="*/ 10490200 w 11112500"/>
                  <a:gd name="connsiteY85" fmla="*/ 1143000 h 3340100"/>
                  <a:gd name="connsiteX86" fmla="*/ 10591800 w 11112500"/>
                  <a:gd name="connsiteY86" fmla="*/ 1282700 h 3340100"/>
                  <a:gd name="connsiteX87" fmla="*/ 10718800 w 11112500"/>
                  <a:gd name="connsiteY87" fmla="*/ 2552700 h 3340100"/>
                  <a:gd name="connsiteX88" fmla="*/ 10833100 w 11112500"/>
                  <a:gd name="connsiteY88" fmla="*/ 2273300 h 3340100"/>
                  <a:gd name="connsiteX89" fmla="*/ 10896600 w 11112500"/>
                  <a:gd name="connsiteY89" fmla="*/ 2616200 h 3340100"/>
                  <a:gd name="connsiteX90" fmla="*/ 11112500 w 11112500"/>
                  <a:gd name="connsiteY90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105900 w 11112500"/>
                  <a:gd name="connsiteY74" fmla="*/ 2184400 h 3340100"/>
                  <a:gd name="connsiteX75" fmla="*/ 9258300 w 11112500"/>
                  <a:gd name="connsiteY75" fmla="*/ 2336800 h 3340100"/>
                  <a:gd name="connsiteX76" fmla="*/ 9486900 w 11112500"/>
                  <a:gd name="connsiteY76" fmla="*/ 2603500 h 3340100"/>
                  <a:gd name="connsiteX77" fmla="*/ 9702800 w 11112500"/>
                  <a:gd name="connsiteY77" fmla="*/ 812800 h 3340100"/>
                  <a:gd name="connsiteX78" fmla="*/ 9870657 w 11112500"/>
                  <a:gd name="connsiteY78" fmla="*/ 190500 h 3340100"/>
                  <a:gd name="connsiteX79" fmla="*/ 9956800 w 11112500"/>
                  <a:gd name="connsiteY79" fmla="*/ 622300 h 3340100"/>
                  <a:gd name="connsiteX80" fmla="*/ 10160000 w 11112500"/>
                  <a:gd name="connsiteY80" fmla="*/ 2959100 h 3340100"/>
                  <a:gd name="connsiteX81" fmla="*/ 10287000 w 11112500"/>
                  <a:gd name="connsiteY81" fmla="*/ 2006600 h 3340100"/>
                  <a:gd name="connsiteX82" fmla="*/ 10401300 w 11112500"/>
                  <a:gd name="connsiteY82" fmla="*/ 1803400 h 3340100"/>
                  <a:gd name="connsiteX83" fmla="*/ 10452100 w 11112500"/>
                  <a:gd name="connsiteY83" fmla="*/ 1854200 h 3340100"/>
                  <a:gd name="connsiteX84" fmla="*/ 10490200 w 11112500"/>
                  <a:gd name="connsiteY84" fmla="*/ 1143000 h 3340100"/>
                  <a:gd name="connsiteX85" fmla="*/ 10591800 w 11112500"/>
                  <a:gd name="connsiteY85" fmla="*/ 1282700 h 3340100"/>
                  <a:gd name="connsiteX86" fmla="*/ 10718800 w 11112500"/>
                  <a:gd name="connsiteY86" fmla="*/ 2552700 h 3340100"/>
                  <a:gd name="connsiteX87" fmla="*/ 10833100 w 11112500"/>
                  <a:gd name="connsiteY87" fmla="*/ 2273300 h 3340100"/>
                  <a:gd name="connsiteX88" fmla="*/ 10896600 w 11112500"/>
                  <a:gd name="connsiteY88" fmla="*/ 2616200 h 3340100"/>
                  <a:gd name="connsiteX89" fmla="*/ 11112500 w 11112500"/>
                  <a:gd name="connsiteY89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258300 w 11112500"/>
                  <a:gd name="connsiteY74" fmla="*/ 2336800 h 3340100"/>
                  <a:gd name="connsiteX75" fmla="*/ 9486900 w 11112500"/>
                  <a:gd name="connsiteY75" fmla="*/ 2603500 h 3340100"/>
                  <a:gd name="connsiteX76" fmla="*/ 9702800 w 11112500"/>
                  <a:gd name="connsiteY76" fmla="*/ 812800 h 3340100"/>
                  <a:gd name="connsiteX77" fmla="*/ 9870657 w 11112500"/>
                  <a:gd name="connsiteY77" fmla="*/ 190500 h 3340100"/>
                  <a:gd name="connsiteX78" fmla="*/ 9956800 w 11112500"/>
                  <a:gd name="connsiteY78" fmla="*/ 622300 h 3340100"/>
                  <a:gd name="connsiteX79" fmla="*/ 10160000 w 11112500"/>
                  <a:gd name="connsiteY79" fmla="*/ 2959100 h 3340100"/>
                  <a:gd name="connsiteX80" fmla="*/ 10287000 w 11112500"/>
                  <a:gd name="connsiteY80" fmla="*/ 2006600 h 3340100"/>
                  <a:gd name="connsiteX81" fmla="*/ 10401300 w 11112500"/>
                  <a:gd name="connsiteY81" fmla="*/ 1803400 h 3340100"/>
                  <a:gd name="connsiteX82" fmla="*/ 10452100 w 11112500"/>
                  <a:gd name="connsiteY82" fmla="*/ 1854200 h 3340100"/>
                  <a:gd name="connsiteX83" fmla="*/ 10490200 w 11112500"/>
                  <a:gd name="connsiteY83" fmla="*/ 1143000 h 3340100"/>
                  <a:gd name="connsiteX84" fmla="*/ 10591800 w 11112500"/>
                  <a:gd name="connsiteY84" fmla="*/ 1282700 h 3340100"/>
                  <a:gd name="connsiteX85" fmla="*/ 10718800 w 11112500"/>
                  <a:gd name="connsiteY85" fmla="*/ 2552700 h 3340100"/>
                  <a:gd name="connsiteX86" fmla="*/ 10833100 w 11112500"/>
                  <a:gd name="connsiteY86" fmla="*/ 2273300 h 3340100"/>
                  <a:gd name="connsiteX87" fmla="*/ 10896600 w 11112500"/>
                  <a:gd name="connsiteY87" fmla="*/ 2616200 h 3340100"/>
                  <a:gd name="connsiteX88" fmla="*/ 11112500 w 11112500"/>
                  <a:gd name="connsiteY88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486900 w 11112500"/>
                  <a:gd name="connsiteY74" fmla="*/ 2603500 h 3340100"/>
                  <a:gd name="connsiteX75" fmla="*/ 9702800 w 11112500"/>
                  <a:gd name="connsiteY75" fmla="*/ 812800 h 3340100"/>
                  <a:gd name="connsiteX76" fmla="*/ 9870657 w 11112500"/>
                  <a:gd name="connsiteY76" fmla="*/ 190500 h 3340100"/>
                  <a:gd name="connsiteX77" fmla="*/ 9956800 w 11112500"/>
                  <a:gd name="connsiteY77" fmla="*/ 622300 h 3340100"/>
                  <a:gd name="connsiteX78" fmla="*/ 10160000 w 11112500"/>
                  <a:gd name="connsiteY78" fmla="*/ 2959100 h 3340100"/>
                  <a:gd name="connsiteX79" fmla="*/ 10287000 w 11112500"/>
                  <a:gd name="connsiteY79" fmla="*/ 2006600 h 3340100"/>
                  <a:gd name="connsiteX80" fmla="*/ 10401300 w 11112500"/>
                  <a:gd name="connsiteY80" fmla="*/ 1803400 h 3340100"/>
                  <a:gd name="connsiteX81" fmla="*/ 10452100 w 11112500"/>
                  <a:gd name="connsiteY81" fmla="*/ 1854200 h 3340100"/>
                  <a:gd name="connsiteX82" fmla="*/ 10490200 w 11112500"/>
                  <a:gd name="connsiteY82" fmla="*/ 1143000 h 3340100"/>
                  <a:gd name="connsiteX83" fmla="*/ 10591800 w 11112500"/>
                  <a:gd name="connsiteY83" fmla="*/ 1282700 h 3340100"/>
                  <a:gd name="connsiteX84" fmla="*/ 10718800 w 11112500"/>
                  <a:gd name="connsiteY84" fmla="*/ 2552700 h 3340100"/>
                  <a:gd name="connsiteX85" fmla="*/ 10833100 w 11112500"/>
                  <a:gd name="connsiteY85" fmla="*/ 2273300 h 3340100"/>
                  <a:gd name="connsiteX86" fmla="*/ 10896600 w 11112500"/>
                  <a:gd name="connsiteY86" fmla="*/ 2616200 h 3340100"/>
                  <a:gd name="connsiteX87" fmla="*/ 11112500 w 11112500"/>
                  <a:gd name="connsiteY87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702800 w 11112500"/>
                  <a:gd name="connsiteY74" fmla="*/ 812800 h 3340100"/>
                  <a:gd name="connsiteX75" fmla="*/ 9870657 w 11112500"/>
                  <a:gd name="connsiteY75" fmla="*/ 190500 h 3340100"/>
                  <a:gd name="connsiteX76" fmla="*/ 9956800 w 11112500"/>
                  <a:gd name="connsiteY76" fmla="*/ 622300 h 3340100"/>
                  <a:gd name="connsiteX77" fmla="*/ 10160000 w 11112500"/>
                  <a:gd name="connsiteY77" fmla="*/ 2959100 h 3340100"/>
                  <a:gd name="connsiteX78" fmla="*/ 10287000 w 11112500"/>
                  <a:gd name="connsiteY78" fmla="*/ 2006600 h 3340100"/>
                  <a:gd name="connsiteX79" fmla="*/ 10401300 w 11112500"/>
                  <a:gd name="connsiteY79" fmla="*/ 1803400 h 3340100"/>
                  <a:gd name="connsiteX80" fmla="*/ 10452100 w 11112500"/>
                  <a:gd name="connsiteY80" fmla="*/ 1854200 h 3340100"/>
                  <a:gd name="connsiteX81" fmla="*/ 10490200 w 11112500"/>
                  <a:gd name="connsiteY81" fmla="*/ 1143000 h 3340100"/>
                  <a:gd name="connsiteX82" fmla="*/ 10591800 w 11112500"/>
                  <a:gd name="connsiteY82" fmla="*/ 1282700 h 3340100"/>
                  <a:gd name="connsiteX83" fmla="*/ 10718800 w 11112500"/>
                  <a:gd name="connsiteY83" fmla="*/ 2552700 h 3340100"/>
                  <a:gd name="connsiteX84" fmla="*/ 10833100 w 11112500"/>
                  <a:gd name="connsiteY84" fmla="*/ 2273300 h 3340100"/>
                  <a:gd name="connsiteX85" fmla="*/ 10896600 w 11112500"/>
                  <a:gd name="connsiteY85" fmla="*/ 2616200 h 3340100"/>
                  <a:gd name="connsiteX86" fmla="*/ 11112500 w 11112500"/>
                  <a:gd name="connsiteY86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870657 w 11112500"/>
                  <a:gd name="connsiteY74" fmla="*/ 190500 h 3340100"/>
                  <a:gd name="connsiteX75" fmla="*/ 9956800 w 11112500"/>
                  <a:gd name="connsiteY75" fmla="*/ 622300 h 3340100"/>
                  <a:gd name="connsiteX76" fmla="*/ 10160000 w 11112500"/>
                  <a:gd name="connsiteY76" fmla="*/ 2959100 h 3340100"/>
                  <a:gd name="connsiteX77" fmla="*/ 10287000 w 11112500"/>
                  <a:gd name="connsiteY77" fmla="*/ 2006600 h 3340100"/>
                  <a:gd name="connsiteX78" fmla="*/ 10401300 w 11112500"/>
                  <a:gd name="connsiteY78" fmla="*/ 1803400 h 3340100"/>
                  <a:gd name="connsiteX79" fmla="*/ 10452100 w 11112500"/>
                  <a:gd name="connsiteY79" fmla="*/ 1854200 h 3340100"/>
                  <a:gd name="connsiteX80" fmla="*/ 10490200 w 11112500"/>
                  <a:gd name="connsiteY80" fmla="*/ 1143000 h 3340100"/>
                  <a:gd name="connsiteX81" fmla="*/ 10591800 w 11112500"/>
                  <a:gd name="connsiteY81" fmla="*/ 1282700 h 3340100"/>
                  <a:gd name="connsiteX82" fmla="*/ 10718800 w 11112500"/>
                  <a:gd name="connsiteY82" fmla="*/ 2552700 h 3340100"/>
                  <a:gd name="connsiteX83" fmla="*/ 10833100 w 11112500"/>
                  <a:gd name="connsiteY83" fmla="*/ 2273300 h 3340100"/>
                  <a:gd name="connsiteX84" fmla="*/ 10896600 w 11112500"/>
                  <a:gd name="connsiteY84" fmla="*/ 2616200 h 3340100"/>
                  <a:gd name="connsiteX85" fmla="*/ 11112500 w 11112500"/>
                  <a:gd name="connsiteY85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956800 w 11112500"/>
                  <a:gd name="connsiteY74" fmla="*/ 622300 h 3340100"/>
                  <a:gd name="connsiteX75" fmla="*/ 10160000 w 11112500"/>
                  <a:gd name="connsiteY75" fmla="*/ 2959100 h 3340100"/>
                  <a:gd name="connsiteX76" fmla="*/ 10287000 w 11112500"/>
                  <a:gd name="connsiteY76" fmla="*/ 2006600 h 3340100"/>
                  <a:gd name="connsiteX77" fmla="*/ 10401300 w 11112500"/>
                  <a:gd name="connsiteY77" fmla="*/ 1803400 h 3340100"/>
                  <a:gd name="connsiteX78" fmla="*/ 10452100 w 11112500"/>
                  <a:gd name="connsiteY78" fmla="*/ 1854200 h 3340100"/>
                  <a:gd name="connsiteX79" fmla="*/ 10490200 w 11112500"/>
                  <a:gd name="connsiteY79" fmla="*/ 1143000 h 3340100"/>
                  <a:gd name="connsiteX80" fmla="*/ 10591800 w 11112500"/>
                  <a:gd name="connsiteY80" fmla="*/ 1282700 h 3340100"/>
                  <a:gd name="connsiteX81" fmla="*/ 10718800 w 11112500"/>
                  <a:gd name="connsiteY81" fmla="*/ 2552700 h 3340100"/>
                  <a:gd name="connsiteX82" fmla="*/ 10833100 w 11112500"/>
                  <a:gd name="connsiteY82" fmla="*/ 2273300 h 3340100"/>
                  <a:gd name="connsiteX83" fmla="*/ 10896600 w 11112500"/>
                  <a:gd name="connsiteY83" fmla="*/ 2616200 h 3340100"/>
                  <a:gd name="connsiteX84" fmla="*/ 11112500 w 11112500"/>
                  <a:gd name="connsiteY84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160000 w 11112500"/>
                  <a:gd name="connsiteY74" fmla="*/ 2959100 h 3340100"/>
                  <a:gd name="connsiteX75" fmla="*/ 10287000 w 11112500"/>
                  <a:gd name="connsiteY75" fmla="*/ 2006600 h 3340100"/>
                  <a:gd name="connsiteX76" fmla="*/ 10401300 w 11112500"/>
                  <a:gd name="connsiteY76" fmla="*/ 1803400 h 3340100"/>
                  <a:gd name="connsiteX77" fmla="*/ 10452100 w 11112500"/>
                  <a:gd name="connsiteY77" fmla="*/ 1854200 h 3340100"/>
                  <a:gd name="connsiteX78" fmla="*/ 10490200 w 11112500"/>
                  <a:gd name="connsiteY78" fmla="*/ 1143000 h 3340100"/>
                  <a:gd name="connsiteX79" fmla="*/ 10591800 w 11112500"/>
                  <a:gd name="connsiteY79" fmla="*/ 1282700 h 3340100"/>
                  <a:gd name="connsiteX80" fmla="*/ 10718800 w 11112500"/>
                  <a:gd name="connsiteY80" fmla="*/ 2552700 h 3340100"/>
                  <a:gd name="connsiteX81" fmla="*/ 10833100 w 11112500"/>
                  <a:gd name="connsiteY81" fmla="*/ 2273300 h 3340100"/>
                  <a:gd name="connsiteX82" fmla="*/ 10896600 w 11112500"/>
                  <a:gd name="connsiteY82" fmla="*/ 2616200 h 3340100"/>
                  <a:gd name="connsiteX83" fmla="*/ 11112500 w 11112500"/>
                  <a:gd name="connsiteY83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287000 w 11112500"/>
                  <a:gd name="connsiteY74" fmla="*/ 2006600 h 3340100"/>
                  <a:gd name="connsiteX75" fmla="*/ 10401300 w 11112500"/>
                  <a:gd name="connsiteY75" fmla="*/ 1803400 h 3340100"/>
                  <a:gd name="connsiteX76" fmla="*/ 10452100 w 11112500"/>
                  <a:gd name="connsiteY76" fmla="*/ 1854200 h 3340100"/>
                  <a:gd name="connsiteX77" fmla="*/ 10490200 w 11112500"/>
                  <a:gd name="connsiteY77" fmla="*/ 1143000 h 3340100"/>
                  <a:gd name="connsiteX78" fmla="*/ 10591800 w 11112500"/>
                  <a:gd name="connsiteY78" fmla="*/ 1282700 h 3340100"/>
                  <a:gd name="connsiteX79" fmla="*/ 10718800 w 11112500"/>
                  <a:gd name="connsiteY79" fmla="*/ 2552700 h 3340100"/>
                  <a:gd name="connsiteX80" fmla="*/ 10833100 w 11112500"/>
                  <a:gd name="connsiteY80" fmla="*/ 2273300 h 3340100"/>
                  <a:gd name="connsiteX81" fmla="*/ 10896600 w 11112500"/>
                  <a:gd name="connsiteY81" fmla="*/ 2616200 h 3340100"/>
                  <a:gd name="connsiteX82" fmla="*/ 11112500 w 11112500"/>
                  <a:gd name="connsiteY82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401300 w 11112500"/>
                  <a:gd name="connsiteY74" fmla="*/ 1803400 h 3340100"/>
                  <a:gd name="connsiteX75" fmla="*/ 10452100 w 11112500"/>
                  <a:gd name="connsiteY75" fmla="*/ 1854200 h 3340100"/>
                  <a:gd name="connsiteX76" fmla="*/ 10490200 w 11112500"/>
                  <a:gd name="connsiteY76" fmla="*/ 1143000 h 3340100"/>
                  <a:gd name="connsiteX77" fmla="*/ 10591800 w 11112500"/>
                  <a:gd name="connsiteY77" fmla="*/ 1282700 h 3340100"/>
                  <a:gd name="connsiteX78" fmla="*/ 10718800 w 11112500"/>
                  <a:gd name="connsiteY78" fmla="*/ 2552700 h 3340100"/>
                  <a:gd name="connsiteX79" fmla="*/ 10833100 w 11112500"/>
                  <a:gd name="connsiteY79" fmla="*/ 2273300 h 3340100"/>
                  <a:gd name="connsiteX80" fmla="*/ 10896600 w 11112500"/>
                  <a:gd name="connsiteY80" fmla="*/ 2616200 h 3340100"/>
                  <a:gd name="connsiteX81" fmla="*/ 11112500 w 11112500"/>
                  <a:gd name="connsiteY81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401300 w 11112500"/>
                  <a:gd name="connsiteY74" fmla="*/ 1803400 h 3340100"/>
                  <a:gd name="connsiteX75" fmla="*/ 10490200 w 11112500"/>
                  <a:gd name="connsiteY75" fmla="*/ 1143000 h 3340100"/>
                  <a:gd name="connsiteX76" fmla="*/ 10591800 w 11112500"/>
                  <a:gd name="connsiteY76" fmla="*/ 1282700 h 3340100"/>
                  <a:gd name="connsiteX77" fmla="*/ 10718800 w 11112500"/>
                  <a:gd name="connsiteY77" fmla="*/ 2552700 h 3340100"/>
                  <a:gd name="connsiteX78" fmla="*/ 10833100 w 11112500"/>
                  <a:gd name="connsiteY78" fmla="*/ 2273300 h 3340100"/>
                  <a:gd name="connsiteX79" fmla="*/ 10896600 w 11112500"/>
                  <a:gd name="connsiteY79" fmla="*/ 2616200 h 3340100"/>
                  <a:gd name="connsiteX80" fmla="*/ 11112500 w 11112500"/>
                  <a:gd name="connsiteY80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490200 w 11112500"/>
                  <a:gd name="connsiteY74" fmla="*/ 1143000 h 3340100"/>
                  <a:gd name="connsiteX75" fmla="*/ 10591800 w 11112500"/>
                  <a:gd name="connsiteY75" fmla="*/ 1282700 h 3340100"/>
                  <a:gd name="connsiteX76" fmla="*/ 10718800 w 11112500"/>
                  <a:gd name="connsiteY76" fmla="*/ 2552700 h 3340100"/>
                  <a:gd name="connsiteX77" fmla="*/ 10833100 w 11112500"/>
                  <a:gd name="connsiteY77" fmla="*/ 2273300 h 3340100"/>
                  <a:gd name="connsiteX78" fmla="*/ 10896600 w 11112500"/>
                  <a:gd name="connsiteY78" fmla="*/ 2616200 h 3340100"/>
                  <a:gd name="connsiteX79" fmla="*/ 11112500 w 11112500"/>
                  <a:gd name="connsiteY79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591800 w 11112500"/>
                  <a:gd name="connsiteY74" fmla="*/ 1282700 h 3340100"/>
                  <a:gd name="connsiteX75" fmla="*/ 10718800 w 11112500"/>
                  <a:gd name="connsiteY75" fmla="*/ 2552700 h 3340100"/>
                  <a:gd name="connsiteX76" fmla="*/ 10833100 w 11112500"/>
                  <a:gd name="connsiteY76" fmla="*/ 2273300 h 3340100"/>
                  <a:gd name="connsiteX77" fmla="*/ 10896600 w 11112500"/>
                  <a:gd name="connsiteY77" fmla="*/ 2616200 h 3340100"/>
                  <a:gd name="connsiteX78" fmla="*/ 11112500 w 11112500"/>
                  <a:gd name="connsiteY78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718800 w 11112500"/>
                  <a:gd name="connsiteY74" fmla="*/ 2552700 h 3340100"/>
                  <a:gd name="connsiteX75" fmla="*/ 10833100 w 11112500"/>
                  <a:gd name="connsiteY75" fmla="*/ 2273300 h 3340100"/>
                  <a:gd name="connsiteX76" fmla="*/ 10896600 w 11112500"/>
                  <a:gd name="connsiteY76" fmla="*/ 2616200 h 3340100"/>
                  <a:gd name="connsiteX77" fmla="*/ 11112500 w 11112500"/>
                  <a:gd name="connsiteY77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833100 w 11112500"/>
                  <a:gd name="connsiteY74" fmla="*/ 2273300 h 3340100"/>
                  <a:gd name="connsiteX75" fmla="*/ 10896600 w 11112500"/>
                  <a:gd name="connsiteY75" fmla="*/ 2616200 h 3340100"/>
                  <a:gd name="connsiteX76" fmla="*/ 11112500 w 11112500"/>
                  <a:gd name="connsiteY76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896600 w 11112500"/>
                  <a:gd name="connsiteY74" fmla="*/ 2616200 h 3340100"/>
                  <a:gd name="connsiteX75" fmla="*/ 11112500 w 11112500"/>
                  <a:gd name="connsiteY75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1112500 w 11112500"/>
                  <a:gd name="connsiteY74" fmla="*/ 1612900 h 3340100"/>
                  <a:gd name="connsiteX0" fmla="*/ 0 w 8534400"/>
                  <a:gd name="connsiteY0" fmla="*/ 1270000 h 3340100"/>
                  <a:gd name="connsiteX1" fmla="*/ 88900 w 8534400"/>
                  <a:gd name="connsiteY1" fmla="*/ 1447800 h 3340100"/>
                  <a:gd name="connsiteX2" fmla="*/ 152400 w 8534400"/>
                  <a:gd name="connsiteY2" fmla="*/ 2120900 h 3340100"/>
                  <a:gd name="connsiteX3" fmla="*/ 241300 w 8534400"/>
                  <a:gd name="connsiteY3" fmla="*/ 1968500 h 3340100"/>
                  <a:gd name="connsiteX4" fmla="*/ 266700 w 8534400"/>
                  <a:gd name="connsiteY4" fmla="*/ 1803400 h 3340100"/>
                  <a:gd name="connsiteX5" fmla="*/ 431800 w 8534400"/>
                  <a:gd name="connsiteY5" fmla="*/ 2844800 h 3340100"/>
                  <a:gd name="connsiteX6" fmla="*/ 533400 w 8534400"/>
                  <a:gd name="connsiteY6" fmla="*/ 2235200 h 3340100"/>
                  <a:gd name="connsiteX7" fmla="*/ 673100 w 8534400"/>
                  <a:gd name="connsiteY7" fmla="*/ 2959100 h 3340100"/>
                  <a:gd name="connsiteX8" fmla="*/ 876300 w 8534400"/>
                  <a:gd name="connsiteY8" fmla="*/ 1612900 h 3340100"/>
                  <a:gd name="connsiteX9" fmla="*/ 1003300 w 8534400"/>
                  <a:gd name="connsiteY9" fmla="*/ 2133600 h 3340100"/>
                  <a:gd name="connsiteX10" fmla="*/ 1104900 w 8534400"/>
                  <a:gd name="connsiteY10" fmla="*/ 2209800 h 3340100"/>
                  <a:gd name="connsiteX11" fmla="*/ 1244600 w 8534400"/>
                  <a:gd name="connsiteY11" fmla="*/ 1028700 h 3340100"/>
                  <a:gd name="connsiteX12" fmla="*/ 1308100 w 8534400"/>
                  <a:gd name="connsiteY12" fmla="*/ 558800 h 3340100"/>
                  <a:gd name="connsiteX13" fmla="*/ 1473200 w 8534400"/>
                  <a:gd name="connsiteY13" fmla="*/ 1244600 h 3340100"/>
                  <a:gd name="connsiteX14" fmla="*/ 1536700 w 8534400"/>
                  <a:gd name="connsiteY14" fmla="*/ 1790700 h 3340100"/>
                  <a:gd name="connsiteX15" fmla="*/ 1714500 w 8534400"/>
                  <a:gd name="connsiteY15" fmla="*/ 2857500 h 3340100"/>
                  <a:gd name="connsiteX16" fmla="*/ 1841500 w 8534400"/>
                  <a:gd name="connsiteY16" fmla="*/ 1612900 h 3340100"/>
                  <a:gd name="connsiteX17" fmla="*/ 2082800 w 8534400"/>
                  <a:gd name="connsiteY17" fmla="*/ 1231900 h 3340100"/>
                  <a:gd name="connsiteX18" fmla="*/ 2146300 w 8534400"/>
                  <a:gd name="connsiteY18" fmla="*/ 1701800 h 3340100"/>
                  <a:gd name="connsiteX19" fmla="*/ 2286000 w 8534400"/>
                  <a:gd name="connsiteY19" fmla="*/ 2527300 h 3340100"/>
                  <a:gd name="connsiteX20" fmla="*/ 2400300 w 8534400"/>
                  <a:gd name="connsiteY20" fmla="*/ 2108200 h 3340100"/>
                  <a:gd name="connsiteX21" fmla="*/ 2667000 w 8534400"/>
                  <a:gd name="connsiteY21" fmla="*/ 965200 h 3340100"/>
                  <a:gd name="connsiteX22" fmla="*/ 2806700 w 8534400"/>
                  <a:gd name="connsiteY22" fmla="*/ 2413000 h 3340100"/>
                  <a:gd name="connsiteX23" fmla="*/ 2984500 w 8534400"/>
                  <a:gd name="connsiteY23" fmla="*/ 2057400 h 3340100"/>
                  <a:gd name="connsiteX24" fmla="*/ 3098800 w 8534400"/>
                  <a:gd name="connsiteY24" fmla="*/ 2578100 h 3340100"/>
                  <a:gd name="connsiteX25" fmla="*/ 3187700 w 8534400"/>
                  <a:gd name="connsiteY25" fmla="*/ 2298700 h 3340100"/>
                  <a:gd name="connsiteX26" fmla="*/ 3263900 w 8534400"/>
                  <a:gd name="connsiteY26" fmla="*/ 2286000 h 3340100"/>
                  <a:gd name="connsiteX27" fmla="*/ 3340100 w 8534400"/>
                  <a:gd name="connsiteY27" fmla="*/ 2540000 h 3340100"/>
                  <a:gd name="connsiteX28" fmla="*/ 3492500 w 8534400"/>
                  <a:gd name="connsiteY28" fmla="*/ 1905000 h 3340100"/>
                  <a:gd name="connsiteX29" fmla="*/ 3670300 w 8534400"/>
                  <a:gd name="connsiteY29" fmla="*/ 2451100 h 3340100"/>
                  <a:gd name="connsiteX30" fmla="*/ 3733800 w 8534400"/>
                  <a:gd name="connsiteY30" fmla="*/ 2247900 h 3340100"/>
                  <a:gd name="connsiteX31" fmla="*/ 3873500 w 8534400"/>
                  <a:gd name="connsiteY31" fmla="*/ 190500 h 3340100"/>
                  <a:gd name="connsiteX32" fmla="*/ 3937000 w 8534400"/>
                  <a:gd name="connsiteY32" fmla="*/ 0 h 3340100"/>
                  <a:gd name="connsiteX33" fmla="*/ 4064000 w 8534400"/>
                  <a:gd name="connsiteY33" fmla="*/ 292100 h 3340100"/>
                  <a:gd name="connsiteX34" fmla="*/ 4216400 w 8534400"/>
                  <a:gd name="connsiteY34" fmla="*/ 1663700 h 3340100"/>
                  <a:gd name="connsiteX35" fmla="*/ 4330700 w 8534400"/>
                  <a:gd name="connsiteY35" fmla="*/ 3340100 h 3340100"/>
                  <a:gd name="connsiteX36" fmla="*/ 4597400 w 8534400"/>
                  <a:gd name="connsiteY36" fmla="*/ 1371600 h 3340100"/>
                  <a:gd name="connsiteX37" fmla="*/ 4686300 w 8534400"/>
                  <a:gd name="connsiteY37" fmla="*/ 1397000 h 3340100"/>
                  <a:gd name="connsiteX38" fmla="*/ 4724400 w 8534400"/>
                  <a:gd name="connsiteY38" fmla="*/ 952500 h 3340100"/>
                  <a:gd name="connsiteX39" fmla="*/ 4876800 w 8534400"/>
                  <a:gd name="connsiteY39" fmla="*/ 2476500 h 3340100"/>
                  <a:gd name="connsiteX40" fmla="*/ 4965700 w 8534400"/>
                  <a:gd name="connsiteY40" fmla="*/ 2222500 h 3340100"/>
                  <a:gd name="connsiteX41" fmla="*/ 5067300 w 8534400"/>
                  <a:gd name="connsiteY41" fmla="*/ 2057400 h 3340100"/>
                  <a:gd name="connsiteX42" fmla="*/ 5156200 w 8534400"/>
                  <a:gd name="connsiteY42" fmla="*/ 2120900 h 3340100"/>
                  <a:gd name="connsiteX43" fmla="*/ 5308600 w 8534400"/>
                  <a:gd name="connsiteY43" fmla="*/ 1435100 h 3340100"/>
                  <a:gd name="connsiteX44" fmla="*/ 5486400 w 8534400"/>
                  <a:gd name="connsiteY44" fmla="*/ 2501900 h 3340100"/>
                  <a:gd name="connsiteX45" fmla="*/ 5562600 w 8534400"/>
                  <a:gd name="connsiteY45" fmla="*/ 2235200 h 3340100"/>
                  <a:gd name="connsiteX46" fmla="*/ 5664200 w 8534400"/>
                  <a:gd name="connsiteY46" fmla="*/ 2349500 h 3340100"/>
                  <a:gd name="connsiteX47" fmla="*/ 5816600 w 8534400"/>
                  <a:gd name="connsiteY47" fmla="*/ 1676400 h 3340100"/>
                  <a:gd name="connsiteX48" fmla="*/ 5969000 w 8534400"/>
                  <a:gd name="connsiteY48" fmla="*/ 2171700 h 3340100"/>
                  <a:gd name="connsiteX49" fmla="*/ 6032500 w 8534400"/>
                  <a:gd name="connsiteY49" fmla="*/ 1955800 h 3340100"/>
                  <a:gd name="connsiteX50" fmla="*/ 6108700 w 8534400"/>
                  <a:gd name="connsiteY50" fmla="*/ 1943100 h 3340100"/>
                  <a:gd name="connsiteX51" fmla="*/ 6223000 w 8534400"/>
                  <a:gd name="connsiteY51" fmla="*/ 2628900 h 3340100"/>
                  <a:gd name="connsiteX52" fmla="*/ 6362700 w 8534400"/>
                  <a:gd name="connsiteY52" fmla="*/ 2641600 h 3340100"/>
                  <a:gd name="connsiteX53" fmla="*/ 6400800 w 8534400"/>
                  <a:gd name="connsiteY53" fmla="*/ 2540000 h 3340100"/>
                  <a:gd name="connsiteX54" fmla="*/ 6438900 w 8534400"/>
                  <a:gd name="connsiteY54" fmla="*/ 2692400 h 3340100"/>
                  <a:gd name="connsiteX55" fmla="*/ 6540500 w 8534400"/>
                  <a:gd name="connsiteY55" fmla="*/ 2806700 h 3340100"/>
                  <a:gd name="connsiteX56" fmla="*/ 6743700 w 8534400"/>
                  <a:gd name="connsiteY56" fmla="*/ 279400 h 3340100"/>
                  <a:gd name="connsiteX57" fmla="*/ 6845300 w 8534400"/>
                  <a:gd name="connsiteY57" fmla="*/ 330200 h 3340100"/>
                  <a:gd name="connsiteX58" fmla="*/ 6934200 w 8534400"/>
                  <a:gd name="connsiteY58" fmla="*/ 952500 h 3340100"/>
                  <a:gd name="connsiteX59" fmla="*/ 7175500 w 8534400"/>
                  <a:gd name="connsiteY59" fmla="*/ 2692400 h 3340100"/>
                  <a:gd name="connsiteX60" fmla="*/ 7327900 w 8534400"/>
                  <a:gd name="connsiteY60" fmla="*/ 1612900 h 3340100"/>
                  <a:gd name="connsiteX61" fmla="*/ 7416800 w 8534400"/>
                  <a:gd name="connsiteY61" fmla="*/ 2082800 h 3340100"/>
                  <a:gd name="connsiteX62" fmla="*/ 7518400 w 8534400"/>
                  <a:gd name="connsiteY62" fmla="*/ 1689100 h 3340100"/>
                  <a:gd name="connsiteX63" fmla="*/ 7569200 w 8534400"/>
                  <a:gd name="connsiteY63" fmla="*/ 1257300 h 3340100"/>
                  <a:gd name="connsiteX64" fmla="*/ 7632700 w 8534400"/>
                  <a:gd name="connsiteY64" fmla="*/ 2197100 h 3340100"/>
                  <a:gd name="connsiteX65" fmla="*/ 7747000 w 8534400"/>
                  <a:gd name="connsiteY65" fmla="*/ 2527300 h 3340100"/>
                  <a:gd name="connsiteX66" fmla="*/ 7835900 w 8534400"/>
                  <a:gd name="connsiteY66" fmla="*/ 1968500 h 3340100"/>
                  <a:gd name="connsiteX67" fmla="*/ 7962900 w 8534400"/>
                  <a:gd name="connsiteY67" fmla="*/ 2146300 h 3340100"/>
                  <a:gd name="connsiteX68" fmla="*/ 8115300 w 8534400"/>
                  <a:gd name="connsiteY68" fmla="*/ 1257300 h 3340100"/>
                  <a:gd name="connsiteX69" fmla="*/ 8255000 w 8534400"/>
                  <a:gd name="connsiteY69" fmla="*/ 2171700 h 3340100"/>
                  <a:gd name="connsiteX70" fmla="*/ 8305800 w 8534400"/>
                  <a:gd name="connsiteY70" fmla="*/ 2044700 h 3340100"/>
                  <a:gd name="connsiteX71" fmla="*/ 8343900 w 8534400"/>
                  <a:gd name="connsiteY71" fmla="*/ 2171700 h 3340100"/>
                  <a:gd name="connsiteX72" fmla="*/ 8382000 w 8534400"/>
                  <a:gd name="connsiteY72" fmla="*/ 2032000 h 3340100"/>
                  <a:gd name="connsiteX73" fmla="*/ 8534400 w 8534400"/>
                  <a:gd name="connsiteY73" fmla="*/ 1317172 h 3340100"/>
                  <a:gd name="connsiteX0" fmla="*/ 0 w 8534400"/>
                  <a:gd name="connsiteY0" fmla="*/ 1270000 h 3340100"/>
                  <a:gd name="connsiteX1" fmla="*/ 88900 w 8534400"/>
                  <a:gd name="connsiteY1" fmla="*/ 1447800 h 3340100"/>
                  <a:gd name="connsiteX2" fmla="*/ 152400 w 8534400"/>
                  <a:gd name="connsiteY2" fmla="*/ 2120900 h 3340100"/>
                  <a:gd name="connsiteX3" fmla="*/ 241300 w 8534400"/>
                  <a:gd name="connsiteY3" fmla="*/ 1968500 h 3340100"/>
                  <a:gd name="connsiteX4" fmla="*/ 266700 w 8534400"/>
                  <a:gd name="connsiteY4" fmla="*/ 1803400 h 3340100"/>
                  <a:gd name="connsiteX5" fmla="*/ 431800 w 8534400"/>
                  <a:gd name="connsiteY5" fmla="*/ 2844800 h 3340100"/>
                  <a:gd name="connsiteX6" fmla="*/ 533400 w 8534400"/>
                  <a:gd name="connsiteY6" fmla="*/ 2235200 h 3340100"/>
                  <a:gd name="connsiteX7" fmla="*/ 673100 w 8534400"/>
                  <a:gd name="connsiteY7" fmla="*/ 2959100 h 3340100"/>
                  <a:gd name="connsiteX8" fmla="*/ 876300 w 8534400"/>
                  <a:gd name="connsiteY8" fmla="*/ 1612900 h 3340100"/>
                  <a:gd name="connsiteX9" fmla="*/ 1003300 w 8534400"/>
                  <a:gd name="connsiteY9" fmla="*/ 2133600 h 3340100"/>
                  <a:gd name="connsiteX10" fmla="*/ 1104900 w 8534400"/>
                  <a:gd name="connsiteY10" fmla="*/ 2209800 h 3340100"/>
                  <a:gd name="connsiteX11" fmla="*/ 1244600 w 8534400"/>
                  <a:gd name="connsiteY11" fmla="*/ 1028700 h 3340100"/>
                  <a:gd name="connsiteX12" fmla="*/ 1308100 w 8534400"/>
                  <a:gd name="connsiteY12" fmla="*/ 558800 h 3340100"/>
                  <a:gd name="connsiteX13" fmla="*/ 1473200 w 8534400"/>
                  <a:gd name="connsiteY13" fmla="*/ 1244600 h 3340100"/>
                  <a:gd name="connsiteX14" fmla="*/ 1536700 w 8534400"/>
                  <a:gd name="connsiteY14" fmla="*/ 1790700 h 3340100"/>
                  <a:gd name="connsiteX15" fmla="*/ 1714500 w 8534400"/>
                  <a:gd name="connsiteY15" fmla="*/ 2857500 h 3340100"/>
                  <a:gd name="connsiteX16" fmla="*/ 1841500 w 8534400"/>
                  <a:gd name="connsiteY16" fmla="*/ 1612900 h 3340100"/>
                  <a:gd name="connsiteX17" fmla="*/ 2082800 w 8534400"/>
                  <a:gd name="connsiteY17" fmla="*/ 1231900 h 3340100"/>
                  <a:gd name="connsiteX18" fmla="*/ 2146300 w 8534400"/>
                  <a:gd name="connsiteY18" fmla="*/ 1701800 h 3340100"/>
                  <a:gd name="connsiteX19" fmla="*/ 2286000 w 8534400"/>
                  <a:gd name="connsiteY19" fmla="*/ 2527300 h 3340100"/>
                  <a:gd name="connsiteX20" fmla="*/ 2400300 w 8534400"/>
                  <a:gd name="connsiteY20" fmla="*/ 2108200 h 3340100"/>
                  <a:gd name="connsiteX21" fmla="*/ 2667000 w 8534400"/>
                  <a:gd name="connsiteY21" fmla="*/ 965200 h 3340100"/>
                  <a:gd name="connsiteX22" fmla="*/ 2806700 w 8534400"/>
                  <a:gd name="connsiteY22" fmla="*/ 2413000 h 3340100"/>
                  <a:gd name="connsiteX23" fmla="*/ 2984500 w 8534400"/>
                  <a:gd name="connsiteY23" fmla="*/ 2057400 h 3340100"/>
                  <a:gd name="connsiteX24" fmla="*/ 3098800 w 8534400"/>
                  <a:gd name="connsiteY24" fmla="*/ 2578100 h 3340100"/>
                  <a:gd name="connsiteX25" fmla="*/ 3187700 w 8534400"/>
                  <a:gd name="connsiteY25" fmla="*/ 2298700 h 3340100"/>
                  <a:gd name="connsiteX26" fmla="*/ 3263900 w 8534400"/>
                  <a:gd name="connsiteY26" fmla="*/ 2286000 h 3340100"/>
                  <a:gd name="connsiteX27" fmla="*/ 3340100 w 8534400"/>
                  <a:gd name="connsiteY27" fmla="*/ 2540000 h 3340100"/>
                  <a:gd name="connsiteX28" fmla="*/ 3492500 w 8534400"/>
                  <a:gd name="connsiteY28" fmla="*/ 1905000 h 3340100"/>
                  <a:gd name="connsiteX29" fmla="*/ 3670300 w 8534400"/>
                  <a:gd name="connsiteY29" fmla="*/ 2451100 h 3340100"/>
                  <a:gd name="connsiteX30" fmla="*/ 3733800 w 8534400"/>
                  <a:gd name="connsiteY30" fmla="*/ 2247900 h 3340100"/>
                  <a:gd name="connsiteX31" fmla="*/ 3937000 w 8534400"/>
                  <a:gd name="connsiteY31" fmla="*/ 0 h 3340100"/>
                  <a:gd name="connsiteX32" fmla="*/ 4064000 w 8534400"/>
                  <a:gd name="connsiteY32" fmla="*/ 292100 h 3340100"/>
                  <a:gd name="connsiteX33" fmla="*/ 4216400 w 8534400"/>
                  <a:gd name="connsiteY33" fmla="*/ 1663700 h 3340100"/>
                  <a:gd name="connsiteX34" fmla="*/ 4330700 w 8534400"/>
                  <a:gd name="connsiteY34" fmla="*/ 3340100 h 3340100"/>
                  <a:gd name="connsiteX35" fmla="*/ 4597400 w 8534400"/>
                  <a:gd name="connsiteY35" fmla="*/ 1371600 h 3340100"/>
                  <a:gd name="connsiteX36" fmla="*/ 4686300 w 8534400"/>
                  <a:gd name="connsiteY36" fmla="*/ 1397000 h 3340100"/>
                  <a:gd name="connsiteX37" fmla="*/ 4724400 w 8534400"/>
                  <a:gd name="connsiteY37" fmla="*/ 952500 h 3340100"/>
                  <a:gd name="connsiteX38" fmla="*/ 4876800 w 8534400"/>
                  <a:gd name="connsiteY38" fmla="*/ 2476500 h 3340100"/>
                  <a:gd name="connsiteX39" fmla="*/ 4965700 w 8534400"/>
                  <a:gd name="connsiteY39" fmla="*/ 2222500 h 3340100"/>
                  <a:gd name="connsiteX40" fmla="*/ 5067300 w 8534400"/>
                  <a:gd name="connsiteY40" fmla="*/ 2057400 h 3340100"/>
                  <a:gd name="connsiteX41" fmla="*/ 5156200 w 8534400"/>
                  <a:gd name="connsiteY41" fmla="*/ 2120900 h 3340100"/>
                  <a:gd name="connsiteX42" fmla="*/ 5308600 w 8534400"/>
                  <a:gd name="connsiteY42" fmla="*/ 1435100 h 3340100"/>
                  <a:gd name="connsiteX43" fmla="*/ 5486400 w 8534400"/>
                  <a:gd name="connsiteY43" fmla="*/ 2501900 h 3340100"/>
                  <a:gd name="connsiteX44" fmla="*/ 5562600 w 8534400"/>
                  <a:gd name="connsiteY44" fmla="*/ 2235200 h 3340100"/>
                  <a:gd name="connsiteX45" fmla="*/ 5664200 w 8534400"/>
                  <a:gd name="connsiteY45" fmla="*/ 2349500 h 3340100"/>
                  <a:gd name="connsiteX46" fmla="*/ 5816600 w 8534400"/>
                  <a:gd name="connsiteY46" fmla="*/ 1676400 h 3340100"/>
                  <a:gd name="connsiteX47" fmla="*/ 5969000 w 8534400"/>
                  <a:gd name="connsiteY47" fmla="*/ 2171700 h 3340100"/>
                  <a:gd name="connsiteX48" fmla="*/ 6032500 w 8534400"/>
                  <a:gd name="connsiteY48" fmla="*/ 1955800 h 3340100"/>
                  <a:gd name="connsiteX49" fmla="*/ 6108700 w 8534400"/>
                  <a:gd name="connsiteY49" fmla="*/ 1943100 h 3340100"/>
                  <a:gd name="connsiteX50" fmla="*/ 6223000 w 8534400"/>
                  <a:gd name="connsiteY50" fmla="*/ 2628900 h 3340100"/>
                  <a:gd name="connsiteX51" fmla="*/ 6362700 w 8534400"/>
                  <a:gd name="connsiteY51" fmla="*/ 2641600 h 3340100"/>
                  <a:gd name="connsiteX52" fmla="*/ 6400800 w 8534400"/>
                  <a:gd name="connsiteY52" fmla="*/ 2540000 h 3340100"/>
                  <a:gd name="connsiteX53" fmla="*/ 6438900 w 8534400"/>
                  <a:gd name="connsiteY53" fmla="*/ 2692400 h 3340100"/>
                  <a:gd name="connsiteX54" fmla="*/ 6540500 w 8534400"/>
                  <a:gd name="connsiteY54" fmla="*/ 2806700 h 3340100"/>
                  <a:gd name="connsiteX55" fmla="*/ 6743700 w 8534400"/>
                  <a:gd name="connsiteY55" fmla="*/ 279400 h 3340100"/>
                  <a:gd name="connsiteX56" fmla="*/ 6845300 w 8534400"/>
                  <a:gd name="connsiteY56" fmla="*/ 330200 h 3340100"/>
                  <a:gd name="connsiteX57" fmla="*/ 6934200 w 8534400"/>
                  <a:gd name="connsiteY57" fmla="*/ 952500 h 3340100"/>
                  <a:gd name="connsiteX58" fmla="*/ 7175500 w 8534400"/>
                  <a:gd name="connsiteY58" fmla="*/ 2692400 h 3340100"/>
                  <a:gd name="connsiteX59" fmla="*/ 7327900 w 8534400"/>
                  <a:gd name="connsiteY59" fmla="*/ 1612900 h 3340100"/>
                  <a:gd name="connsiteX60" fmla="*/ 7416800 w 8534400"/>
                  <a:gd name="connsiteY60" fmla="*/ 2082800 h 3340100"/>
                  <a:gd name="connsiteX61" fmla="*/ 7518400 w 8534400"/>
                  <a:gd name="connsiteY61" fmla="*/ 1689100 h 3340100"/>
                  <a:gd name="connsiteX62" fmla="*/ 7569200 w 8534400"/>
                  <a:gd name="connsiteY62" fmla="*/ 1257300 h 3340100"/>
                  <a:gd name="connsiteX63" fmla="*/ 7632700 w 8534400"/>
                  <a:gd name="connsiteY63" fmla="*/ 2197100 h 3340100"/>
                  <a:gd name="connsiteX64" fmla="*/ 7747000 w 8534400"/>
                  <a:gd name="connsiteY64" fmla="*/ 2527300 h 3340100"/>
                  <a:gd name="connsiteX65" fmla="*/ 7835900 w 8534400"/>
                  <a:gd name="connsiteY65" fmla="*/ 1968500 h 3340100"/>
                  <a:gd name="connsiteX66" fmla="*/ 7962900 w 8534400"/>
                  <a:gd name="connsiteY66" fmla="*/ 2146300 h 3340100"/>
                  <a:gd name="connsiteX67" fmla="*/ 8115300 w 8534400"/>
                  <a:gd name="connsiteY67" fmla="*/ 1257300 h 3340100"/>
                  <a:gd name="connsiteX68" fmla="*/ 8255000 w 8534400"/>
                  <a:gd name="connsiteY68" fmla="*/ 2171700 h 3340100"/>
                  <a:gd name="connsiteX69" fmla="*/ 8305800 w 8534400"/>
                  <a:gd name="connsiteY69" fmla="*/ 2044700 h 3340100"/>
                  <a:gd name="connsiteX70" fmla="*/ 8343900 w 8534400"/>
                  <a:gd name="connsiteY70" fmla="*/ 2171700 h 3340100"/>
                  <a:gd name="connsiteX71" fmla="*/ 8382000 w 8534400"/>
                  <a:gd name="connsiteY71" fmla="*/ 2032000 h 3340100"/>
                  <a:gd name="connsiteX72" fmla="*/ 8534400 w 8534400"/>
                  <a:gd name="connsiteY72" fmla="*/ 1317172 h 3340100"/>
                  <a:gd name="connsiteX0" fmla="*/ 0 w 8534400"/>
                  <a:gd name="connsiteY0" fmla="*/ 1270000 h 3340100"/>
                  <a:gd name="connsiteX1" fmla="*/ 88900 w 8534400"/>
                  <a:gd name="connsiteY1" fmla="*/ 1447800 h 3340100"/>
                  <a:gd name="connsiteX2" fmla="*/ 152400 w 8534400"/>
                  <a:gd name="connsiteY2" fmla="*/ 2120900 h 3340100"/>
                  <a:gd name="connsiteX3" fmla="*/ 241300 w 8534400"/>
                  <a:gd name="connsiteY3" fmla="*/ 1968500 h 3340100"/>
                  <a:gd name="connsiteX4" fmla="*/ 266700 w 8534400"/>
                  <a:gd name="connsiteY4" fmla="*/ 1803400 h 3340100"/>
                  <a:gd name="connsiteX5" fmla="*/ 431800 w 8534400"/>
                  <a:gd name="connsiteY5" fmla="*/ 2844800 h 3340100"/>
                  <a:gd name="connsiteX6" fmla="*/ 533400 w 8534400"/>
                  <a:gd name="connsiteY6" fmla="*/ 2235200 h 3340100"/>
                  <a:gd name="connsiteX7" fmla="*/ 673100 w 8534400"/>
                  <a:gd name="connsiteY7" fmla="*/ 2959100 h 3340100"/>
                  <a:gd name="connsiteX8" fmla="*/ 876300 w 8534400"/>
                  <a:gd name="connsiteY8" fmla="*/ 1612900 h 3340100"/>
                  <a:gd name="connsiteX9" fmla="*/ 1003300 w 8534400"/>
                  <a:gd name="connsiteY9" fmla="*/ 2133600 h 3340100"/>
                  <a:gd name="connsiteX10" fmla="*/ 1104900 w 8534400"/>
                  <a:gd name="connsiteY10" fmla="*/ 2209800 h 3340100"/>
                  <a:gd name="connsiteX11" fmla="*/ 1244600 w 8534400"/>
                  <a:gd name="connsiteY11" fmla="*/ 1028700 h 3340100"/>
                  <a:gd name="connsiteX12" fmla="*/ 1308100 w 8534400"/>
                  <a:gd name="connsiteY12" fmla="*/ 558800 h 3340100"/>
                  <a:gd name="connsiteX13" fmla="*/ 1473200 w 8534400"/>
                  <a:gd name="connsiteY13" fmla="*/ 1244600 h 3340100"/>
                  <a:gd name="connsiteX14" fmla="*/ 1536700 w 8534400"/>
                  <a:gd name="connsiteY14" fmla="*/ 1790700 h 3340100"/>
                  <a:gd name="connsiteX15" fmla="*/ 1714500 w 8534400"/>
                  <a:gd name="connsiteY15" fmla="*/ 2857500 h 3340100"/>
                  <a:gd name="connsiteX16" fmla="*/ 1841500 w 8534400"/>
                  <a:gd name="connsiteY16" fmla="*/ 1612900 h 3340100"/>
                  <a:gd name="connsiteX17" fmla="*/ 2082800 w 8534400"/>
                  <a:gd name="connsiteY17" fmla="*/ 1231900 h 3340100"/>
                  <a:gd name="connsiteX18" fmla="*/ 2146300 w 8534400"/>
                  <a:gd name="connsiteY18" fmla="*/ 1701800 h 3340100"/>
                  <a:gd name="connsiteX19" fmla="*/ 2286000 w 8534400"/>
                  <a:gd name="connsiteY19" fmla="*/ 2527300 h 3340100"/>
                  <a:gd name="connsiteX20" fmla="*/ 2400300 w 8534400"/>
                  <a:gd name="connsiteY20" fmla="*/ 2108200 h 3340100"/>
                  <a:gd name="connsiteX21" fmla="*/ 2667000 w 8534400"/>
                  <a:gd name="connsiteY21" fmla="*/ 965200 h 3340100"/>
                  <a:gd name="connsiteX22" fmla="*/ 2806700 w 8534400"/>
                  <a:gd name="connsiteY22" fmla="*/ 2413000 h 3340100"/>
                  <a:gd name="connsiteX23" fmla="*/ 2984500 w 8534400"/>
                  <a:gd name="connsiteY23" fmla="*/ 2057400 h 3340100"/>
                  <a:gd name="connsiteX24" fmla="*/ 3098800 w 8534400"/>
                  <a:gd name="connsiteY24" fmla="*/ 2578100 h 3340100"/>
                  <a:gd name="connsiteX25" fmla="*/ 3187700 w 8534400"/>
                  <a:gd name="connsiteY25" fmla="*/ 2298700 h 3340100"/>
                  <a:gd name="connsiteX26" fmla="*/ 3263900 w 8534400"/>
                  <a:gd name="connsiteY26" fmla="*/ 2286000 h 3340100"/>
                  <a:gd name="connsiteX27" fmla="*/ 3340100 w 8534400"/>
                  <a:gd name="connsiteY27" fmla="*/ 2540000 h 3340100"/>
                  <a:gd name="connsiteX28" fmla="*/ 3492500 w 8534400"/>
                  <a:gd name="connsiteY28" fmla="*/ 1905000 h 3340100"/>
                  <a:gd name="connsiteX29" fmla="*/ 3670300 w 8534400"/>
                  <a:gd name="connsiteY29" fmla="*/ 2451100 h 3340100"/>
                  <a:gd name="connsiteX30" fmla="*/ 3733800 w 8534400"/>
                  <a:gd name="connsiteY30" fmla="*/ 2247900 h 3340100"/>
                  <a:gd name="connsiteX31" fmla="*/ 3937000 w 8534400"/>
                  <a:gd name="connsiteY31" fmla="*/ 0 h 3340100"/>
                  <a:gd name="connsiteX32" fmla="*/ 4216400 w 8534400"/>
                  <a:gd name="connsiteY32" fmla="*/ 1663700 h 3340100"/>
                  <a:gd name="connsiteX33" fmla="*/ 4330700 w 8534400"/>
                  <a:gd name="connsiteY33" fmla="*/ 3340100 h 3340100"/>
                  <a:gd name="connsiteX34" fmla="*/ 4597400 w 8534400"/>
                  <a:gd name="connsiteY34" fmla="*/ 1371600 h 3340100"/>
                  <a:gd name="connsiteX35" fmla="*/ 4686300 w 8534400"/>
                  <a:gd name="connsiteY35" fmla="*/ 1397000 h 3340100"/>
                  <a:gd name="connsiteX36" fmla="*/ 4724400 w 8534400"/>
                  <a:gd name="connsiteY36" fmla="*/ 952500 h 3340100"/>
                  <a:gd name="connsiteX37" fmla="*/ 4876800 w 8534400"/>
                  <a:gd name="connsiteY37" fmla="*/ 2476500 h 3340100"/>
                  <a:gd name="connsiteX38" fmla="*/ 4965700 w 8534400"/>
                  <a:gd name="connsiteY38" fmla="*/ 2222500 h 3340100"/>
                  <a:gd name="connsiteX39" fmla="*/ 5067300 w 8534400"/>
                  <a:gd name="connsiteY39" fmla="*/ 2057400 h 3340100"/>
                  <a:gd name="connsiteX40" fmla="*/ 5156200 w 8534400"/>
                  <a:gd name="connsiteY40" fmla="*/ 2120900 h 3340100"/>
                  <a:gd name="connsiteX41" fmla="*/ 5308600 w 8534400"/>
                  <a:gd name="connsiteY41" fmla="*/ 1435100 h 3340100"/>
                  <a:gd name="connsiteX42" fmla="*/ 5486400 w 8534400"/>
                  <a:gd name="connsiteY42" fmla="*/ 2501900 h 3340100"/>
                  <a:gd name="connsiteX43" fmla="*/ 5562600 w 8534400"/>
                  <a:gd name="connsiteY43" fmla="*/ 2235200 h 3340100"/>
                  <a:gd name="connsiteX44" fmla="*/ 5664200 w 8534400"/>
                  <a:gd name="connsiteY44" fmla="*/ 2349500 h 3340100"/>
                  <a:gd name="connsiteX45" fmla="*/ 5816600 w 8534400"/>
                  <a:gd name="connsiteY45" fmla="*/ 1676400 h 3340100"/>
                  <a:gd name="connsiteX46" fmla="*/ 5969000 w 8534400"/>
                  <a:gd name="connsiteY46" fmla="*/ 2171700 h 3340100"/>
                  <a:gd name="connsiteX47" fmla="*/ 6032500 w 8534400"/>
                  <a:gd name="connsiteY47" fmla="*/ 1955800 h 3340100"/>
                  <a:gd name="connsiteX48" fmla="*/ 6108700 w 8534400"/>
                  <a:gd name="connsiteY48" fmla="*/ 1943100 h 3340100"/>
                  <a:gd name="connsiteX49" fmla="*/ 6223000 w 8534400"/>
                  <a:gd name="connsiteY49" fmla="*/ 2628900 h 3340100"/>
                  <a:gd name="connsiteX50" fmla="*/ 6362700 w 8534400"/>
                  <a:gd name="connsiteY50" fmla="*/ 2641600 h 3340100"/>
                  <a:gd name="connsiteX51" fmla="*/ 6400800 w 8534400"/>
                  <a:gd name="connsiteY51" fmla="*/ 2540000 h 3340100"/>
                  <a:gd name="connsiteX52" fmla="*/ 6438900 w 8534400"/>
                  <a:gd name="connsiteY52" fmla="*/ 2692400 h 3340100"/>
                  <a:gd name="connsiteX53" fmla="*/ 6540500 w 8534400"/>
                  <a:gd name="connsiteY53" fmla="*/ 2806700 h 3340100"/>
                  <a:gd name="connsiteX54" fmla="*/ 6743700 w 8534400"/>
                  <a:gd name="connsiteY54" fmla="*/ 279400 h 3340100"/>
                  <a:gd name="connsiteX55" fmla="*/ 6845300 w 8534400"/>
                  <a:gd name="connsiteY55" fmla="*/ 330200 h 3340100"/>
                  <a:gd name="connsiteX56" fmla="*/ 6934200 w 8534400"/>
                  <a:gd name="connsiteY56" fmla="*/ 952500 h 3340100"/>
                  <a:gd name="connsiteX57" fmla="*/ 7175500 w 8534400"/>
                  <a:gd name="connsiteY57" fmla="*/ 2692400 h 3340100"/>
                  <a:gd name="connsiteX58" fmla="*/ 7327900 w 8534400"/>
                  <a:gd name="connsiteY58" fmla="*/ 1612900 h 3340100"/>
                  <a:gd name="connsiteX59" fmla="*/ 7416800 w 8534400"/>
                  <a:gd name="connsiteY59" fmla="*/ 2082800 h 3340100"/>
                  <a:gd name="connsiteX60" fmla="*/ 7518400 w 8534400"/>
                  <a:gd name="connsiteY60" fmla="*/ 1689100 h 3340100"/>
                  <a:gd name="connsiteX61" fmla="*/ 7569200 w 8534400"/>
                  <a:gd name="connsiteY61" fmla="*/ 1257300 h 3340100"/>
                  <a:gd name="connsiteX62" fmla="*/ 7632700 w 8534400"/>
                  <a:gd name="connsiteY62" fmla="*/ 2197100 h 3340100"/>
                  <a:gd name="connsiteX63" fmla="*/ 7747000 w 8534400"/>
                  <a:gd name="connsiteY63" fmla="*/ 2527300 h 3340100"/>
                  <a:gd name="connsiteX64" fmla="*/ 7835900 w 8534400"/>
                  <a:gd name="connsiteY64" fmla="*/ 1968500 h 3340100"/>
                  <a:gd name="connsiteX65" fmla="*/ 7962900 w 8534400"/>
                  <a:gd name="connsiteY65" fmla="*/ 2146300 h 3340100"/>
                  <a:gd name="connsiteX66" fmla="*/ 8115300 w 8534400"/>
                  <a:gd name="connsiteY66" fmla="*/ 1257300 h 3340100"/>
                  <a:gd name="connsiteX67" fmla="*/ 8255000 w 8534400"/>
                  <a:gd name="connsiteY67" fmla="*/ 2171700 h 3340100"/>
                  <a:gd name="connsiteX68" fmla="*/ 8305800 w 8534400"/>
                  <a:gd name="connsiteY68" fmla="*/ 2044700 h 3340100"/>
                  <a:gd name="connsiteX69" fmla="*/ 8343900 w 8534400"/>
                  <a:gd name="connsiteY69" fmla="*/ 2171700 h 3340100"/>
                  <a:gd name="connsiteX70" fmla="*/ 8382000 w 8534400"/>
                  <a:gd name="connsiteY70" fmla="*/ 2032000 h 3340100"/>
                  <a:gd name="connsiteX71" fmla="*/ 8534400 w 8534400"/>
                  <a:gd name="connsiteY71" fmla="*/ 1317172 h 3340100"/>
                  <a:gd name="connsiteX0" fmla="*/ 0 w 8534400"/>
                  <a:gd name="connsiteY0" fmla="*/ 1168400 h 3238500"/>
                  <a:gd name="connsiteX1" fmla="*/ 88900 w 8534400"/>
                  <a:gd name="connsiteY1" fmla="*/ 1346200 h 3238500"/>
                  <a:gd name="connsiteX2" fmla="*/ 152400 w 8534400"/>
                  <a:gd name="connsiteY2" fmla="*/ 2019300 h 3238500"/>
                  <a:gd name="connsiteX3" fmla="*/ 241300 w 8534400"/>
                  <a:gd name="connsiteY3" fmla="*/ 1866900 h 3238500"/>
                  <a:gd name="connsiteX4" fmla="*/ 266700 w 8534400"/>
                  <a:gd name="connsiteY4" fmla="*/ 1701800 h 3238500"/>
                  <a:gd name="connsiteX5" fmla="*/ 431800 w 8534400"/>
                  <a:gd name="connsiteY5" fmla="*/ 2743200 h 3238500"/>
                  <a:gd name="connsiteX6" fmla="*/ 533400 w 8534400"/>
                  <a:gd name="connsiteY6" fmla="*/ 2133600 h 3238500"/>
                  <a:gd name="connsiteX7" fmla="*/ 673100 w 8534400"/>
                  <a:gd name="connsiteY7" fmla="*/ 2857500 h 3238500"/>
                  <a:gd name="connsiteX8" fmla="*/ 876300 w 8534400"/>
                  <a:gd name="connsiteY8" fmla="*/ 1511300 h 3238500"/>
                  <a:gd name="connsiteX9" fmla="*/ 1003300 w 8534400"/>
                  <a:gd name="connsiteY9" fmla="*/ 2032000 h 3238500"/>
                  <a:gd name="connsiteX10" fmla="*/ 1104900 w 8534400"/>
                  <a:gd name="connsiteY10" fmla="*/ 2108200 h 3238500"/>
                  <a:gd name="connsiteX11" fmla="*/ 1244600 w 8534400"/>
                  <a:gd name="connsiteY11" fmla="*/ 927100 h 3238500"/>
                  <a:gd name="connsiteX12" fmla="*/ 1308100 w 8534400"/>
                  <a:gd name="connsiteY12" fmla="*/ 457200 h 3238500"/>
                  <a:gd name="connsiteX13" fmla="*/ 1473200 w 8534400"/>
                  <a:gd name="connsiteY13" fmla="*/ 1143000 h 3238500"/>
                  <a:gd name="connsiteX14" fmla="*/ 1536700 w 8534400"/>
                  <a:gd name="connsiteY14" fmla="*/ 1689100 h 3238500"/>
                  <a:gd name="connsiteX15" fmla="*/ 1714500 w 8534400"/>
                  <a:gd name="connsiteY15" fmla="*/ 2755900 h 3238500"/>
                  <a:gd name="connsiteX16" fmla="*/ 1841500 w 8534400"/>
                  <a:gd name="connsiteY16" fmla="*/ 1511300 h 3238500"/>
                  <a:gd name="connsiteX17" fmla="*/ 2082800 w 8534400"/>
                  <a:gd name="connsiteY17" fmla="*/ 1130300 h 3238500"/>
                  <a:gd name="connsiteX18" fmla="*/ 2146300 w 8534400"/>
                  <a:gd name="connsiteY18" fmla="*/ 1600200 h 3238500"/>
                  <a:gd name="connsiteX19" fmla="*/ 2286000 w 8534400"/>
                  <a:gd name="connsiteY19" fmla="*/ 2425700 h 3238500"/>
                  <a:gd name="connsiteX20" fmla="*/ 2400300 w 8534400"/>
                  <a:gd name="connsiteY20" fmla="*/ 2006600 h 3238500"/>
                  <a:gd name="connsiteX21" fmla="*/ 2667000 w 8534400"/>
                  <a:gd name="connsiteY21" fmla="*/ 863600 h 3238500"/>
                  <a:gd name="connsiteX22" fmla="*/ 2806700 w 8534400"/>
                  <a:gd name="connsiteY22" fmla="*/ 2311400 h 3238500"/>
                  <a:gd name="connsiteX23" fmla="*/ 2984500 w 8534400"/>
                  <a:gd name="connsiteY23" fmla="*/ 1955800 h 3238500"/>
                  <a:gd name="connsiteX24" fmla="*/ 3098800 w 8534400"/>
                  <a:gd name="connsiteY24" fmla="*/ 2476500 h 3238500"/>
                  <a:gd name="connsiteX25" fmla="*/ 3187700 w 8534400"/>
                  <a:gd name="connsiteY25" fmla="*/ 2197100 h 3238500"/>
                  <a:gd name="connsiteX26" fmla="*/ 3263900 w 8534400"/>
                  <a:gd name="connsiteY26" fmla="*/ 2184400 h 3238500"/>
                  <a:gd name="connsiteX27" fmla="*/ 3340100 w 8534400"/>
                  <a:gd name="connsiteY27" fmla="*/ 2438400 h 3238500"/>
                  <a:gd name="connsiteX28" fmla="*/ 3492500 w 8534400"/>
                  <a:gd name="connsiteY28" fmla="*/ 1803400 h 3238500"/>
                  <a:gd name="connsiteX29" fmla="*/ 3670300 w 8534400"/>
                  <a:gd name="connsiteY29" fmla="*/ 2349500 h 3238500"/>
                  <a:gd name="connsiteX30" fmla="*/ 3733800 w 8534400"/>
                  <a:gd name="connsiteY30" fmla="*/ 2146300 h 3238500"/>
                  <a:gd name="connsiteX31" fmla="*/ 3915743 w 8534400"/>
                  <a:gd name="connsiteY31" fmla="*/ 0 h 3238500"/>
                  <a:gd name="connsiteX32" fmla="*/ 4216400 w 8534400"/>
                  <a:gd name="connsiteY32" fmla="*/ 1562100 h 3238500"/>
                  <a:gd name="connsiteX33" fmla="*/ 4330700 w 8534400"/>
                  <a:gd name="connsiteY33" fmla="*/ 3238500 h 3238500"/>
                  <a:gd name="connsiteX34" fmla="*/ 4597400 w 8534400"/>
                  <a:gd name="connsiteY34" fmla="*/ 1270000 h 3238500"/>
                  <a:gd name="connsiteX35" fmla="*/ 4686300 w 8534400"/>
                  <a:gd name="connsiteY35" fmla="*/ 1295400 h 3238500"/>
                  <a:gd name="connsiteX36" fmla="*/ 4724400 w 8534400"/>
                  <a:gd name="connsiteY36" fmla="*/ 850900 h 3238500"/>
                  <a:gd name="connsiteX37" fmla="*/ 4876800 w 8534400"/>
                  <a:gd name="connsiteY37" fmla="*/ 2374900 h 3238500"/>
                  <a:gd name="connsiteX38" fmla="*/ 4965700 w 8534400"/>
                  <a:gd name="connsiteY38" fmla="*/ 2120900 h 3238500"/>
                  <a:gd name="connsiteX39" fmla="*/ 5067300 w 8534400"/>
                  <a:gd name="connsiteY39" fmla="*/ 1955800 h 3238500"/>
                  <a:gd name="connsiteX40" fmla="*/ 5156200 w 8534400"/>
                  <a:gd name="connsiteY40" fmla="*/ 2019300 h 3238500"/>
                  <a:gd name="connsiteX41" fmla="*/ 5308600 w 8534400"/>
                  <a:gd name="connsiteY41" fmla="*/ 1333500 h 3238500"/>
                  <a:gd name="connsiteX42" fmla="*/ 5486400 w 8534400"/>
                  <a:gd name="connsiteY42" fmla="*/ 2400300 h 3238500"/>
                  <a:gd name="connsiteX43" fmla="*/ 5562600 w 8534400"/>
                  <a:gd name="connsiteY43" fmla="*/ 2133600 h 3238500"/>
                  <a:gd name="connsiteX44" fmla="*/ 5664200 w 8534400"/>
                  <a:gd name="connsiteY44" fmla="*/ 2247900 h 3238500"/>
                  <a:gd name="connsiteX45" fmla="*/ 5816600 w 8534400"/>
                  <a:gd name="connsiteY45" fmla="*/ 1574800 h 3238500"/>
                  <a:gd name="connsiteX46" fmla="*/ 5969000 w 8534400"/>
                  <a:gd name="connsiteY46" fmla="*/ 2070100 h 3238500"/>
                  <a:gd name="connsiteX47" fmla="*/ 6032500 w 8534400"/>
                  <a:gd name="connsiteY47" fmla="*/ 1854200 h 3238500"/>
                  <a:gd name="connsiteX48" fmla="*/ 6108700 w 8534400"/>
                  <a:gd name="connsiteY48" fmla="*/ 1841500 h 3238500"/>
                  <a:gd name="connsiteX49" fmla="*/ 6223000 w 8534400"/>
                  <a:gd name="connsiteY49" fmla="*/ 2527300 h 3238500"/>
                  <a:gd name="connsiteX50" fmla="*/ 6362700 w 8534400"/>
                  <a:gd name="connsiteY50" fmla="*/ 2540000 h 3238500"/>
                  <a:gd name="connsiteX51" fmla="*/ 6400800 w 8534400"/>
                  <a:gd name="connsiteY51" fmla="*/ 2438400 h 3238500"/>
                  <a:gd name="connsiteX52" fmla="*/ 6438900 w 8534400"/>
                  <a:gd name="connsiteY52" fmla="*/ 2590800 h 3238500"/>
                  <a:gd name="connsiteX53" fmla="*/ 6540500 w 8534400"/>
                  <a:gd name="connsiteY53" fmla="*/ 2705100 h 3238500"/>
                  <a:gd name="connsiteX54" fmla="*/ 6743700 w 8534400"/>
                  <a:gd name="connsiteY54" fmla="*/ 177800 h 3238500"/>
                  <a:gd name="connsiteX55" fmla="*/ 6845300 w 8534400"/>
                  <a:gd name="connsiteY55" fmla="*/ 228600 h 3238500"/>
                  <a:gd name="connsiteX56" fmla="*/ 6934200 w 8534400"/>
                  <a:gd name="connsiteY56" fmla="*/ 850900 h 3238500"/>
                  <a:gd name="connsiteX57" fmla="*/ 7175500 w 8534400"/>
                  <a:gd name="connsiteY57" fmla="*/ 2590800 h 3238500"/>
                  <a:gd name="connsiteX58" fmla="*/ 7327900 w 8534400"/>
                  <a:gd name="connsiteY58" fmla="*/ 1511300 h 3238500"/>
                  <a:gd name="connsiteX59" fmla="*/ 7416800 w 8534400"/>
                  <a:gd name="connsiteY59" fmla="*/ 1981200 h 3238500"/>
                  <a:gd name="connsiteX60" fmla="*/ 7518400 w 8534400"/>
                  <a:gd name="connsiteY60" fmla="*/ 1587500 h 3238500"/>
                  <a:gd name="connsiteX61" fmla="*/ 7569200 w 8534400"/>
                  <a:gd name="connsiteY61" fmla="*/ 1155700 h 3238500"/>
                  <a:gd name="connsiteX62" fmla="*/ 7632700 w 8534400"/>
                  <a:gd name="connsiteY62" fmla="*/ 2095500 h 3238500"/>
                  <a:gd name="connsiteX63" fmla="*/ 7747000 w 8534400"/>
                  <a:gd name="connsiteY63" fmla="*/ 2425700 h 3238500"/>
                  <a:gd name="connsiteX64" fmla="*/ 7835900 w 8534400"/>
                  <a:gd name="connsiteY64" fmla="*/ 1866900 h 3238500"/>
                  <a:gd name="connsiteX65" fmla="*/ 7962900 w 8534400"/>
                  <a:gd name="connsiteY65" fmla="*/ 2044700 h 3238500"/>
                  <a:gd name="connsiteX66" fmla="*/ 8115300 w 8534400"/>
                  <a:gd name="connsiteY66" fmla="*/ 1155700 h 3238500"/>
                  <a:gd name="connsiteX67" fmla="*/ 8255000 w 8534400"/>
                  <a:gd name="connsiteY67" fmla="*/ 2070100 h 3238500"/>
                  <a:gd name="connsiteX68" fmla="*/ 8305800 w 8534400"/>
                  <a:gd name="connsiteY68" fmla="*/ 1943100 h 3238500"/>
                  <a:gd name="connsiteX69" fmla="*/ 8343900 w 8534400"/>
                  <a:gd name="connsiteY69" fmla="*/ 2070100 h 3238500"/>
                  <a:gd name="connsiteX70" fmla="*/ 8382000 w 8534400"/>
                  <a:gd name="connsiteY70" fmla="*/ 1930400 h 3238500"/>
                  <a:gd name="connsiteX71" fmla="*/ 8534400 w 8534400"/>
                  <a:gd name="connsiteY71" fmla="*/ 1215572 h 3238500"/>
                  <a:gd name="connsiteX0" fmla="*/ 0 w 8534400"/>
                  <a:gd name="connsiteY0" fmla="*/ 1168400 h 3238500"/>
                  <a:gd name="connsiteX1" fmla="*/ 88900 w 8534400"/>
                  <a:gd name="connsiteY1" fmla="*/ 1346200 h 3238500"/>
                  <a:gd name="connsiteX2" fmla="*/ 152400 w 8534400"/>
                  <a:gd name="connsiteY2" fmla="*/ 2019300 h 3238500"/>
                  <a:gd name="connsiteX3" fmla="*/ 241300 w 8534400"/>
                  <a:gd name="connsiteY3" fmla="*/ 1866900 h 3238500"/>
                  <a:gd name="connsiteX4" fmla="*/ 266700 w 8534400"/>
                  <a:gd name="connsiteY4" fmla="*/ 1701800 h 3238500"/>
                  <a:gd name="connsiteX5" fmla="*/ 431800 w 8534400"/>
                  <a:gd name="connsiteY5" fmla="*/ 2743200 h 3238500"/>
                  <a:gd name="connsiteX6" fmla="*/ 533400 w 8534400"/>
                  <a:gd name="connsiteY6" fmla="*/ 2133600 h 3238500"/>
                  <a:gd name="connsiteX7" fmla="*/ 673100 w 8534400"/>
                  <a:gd name="connsiteY7" fmla="*/ 2857500 h 3238500"/>
                  <a:gd name="connsiteX8" fmla="*/ 876300 w 8534400"/>
                  <a:gd name="connsiteY8" fmla="*/ 1511300 h 3238500"/>
                  <a:gd name="connsiteX9" fmla="*/ 1003300 w 8534400"/>
                  <a:gd name="connsiteY9" fmla="*/ 2032000 h 3238500"/>
                  <a:gd name="connsiteX10" fmla="*/ 1104900 w 8534400"/>
                  <a:gd name="connsiteY10" fmla="*/ 2108200 h 3238500"/>
                  <a:gd name="connsiteX11" fmla="*/ 1244600 w 8534400"/>
                  <a:gd name="connsiteY11" fmla="*/ 927100 h 3238500"/>
                  <a:gd name="connsiteX12" fmla="*/ 1308100 w 8534400"/>
                  <a:gd name="connsiteY12" fmla="*/ 457200 h 3238500"/>
                  <a:gd name="connsiteX13" fmla="*/ 1473200 w 8534400"/>
                  <a:gd name="connsiteY13" fmla="*/ 1143000 h 3238500"/>
                  <a:gd name="connsiteX14" fmla="*/ 1536700 w 8534400"/>
                  <a:gd name="connsiteY14" fmla="*/ 1689100 h 3238500"/>
                  <a:gd name="connsiteX15" fmla="*/ 1714500 w 8534400"/>
                  <a:gd name="connsiteY15" fmla="*/ 2755900 h 3238500"/>
                  <a:gd name="connsiteX16" fmla="*/ 1841500 w 8534400"/>
                  <a:gd name="connsiteY16" fmla="*/ 1511300 h 3238500"/>
                  <a:gd name="connsiteX17" fmla="*/ 2082800 w 8534400"/>
                  <a:gd name="connsiteY17" fmla="*/ 1130300 h 3238500"/>
                  <a:gd name="connsiteX18" fmla="*/ 2146300 w 8534400"/>
                  <a:gd name="connsiteY18" fmla="*/ 1600200 h 3238500"/>
                  <a:gd name="connsiteX19" fmla="*/ 2286000 w 8534400"/>
                  <a:gd name="connsiteY19" fmla="*/ 2425700 h 3238500"/>
                  <a:gd name="connsiteX20" fmla="*/ 2400300 w 8534400"/>
                  <a:gd name="connsiteY20" fmla="*/ 2006600 h 3238500"/>
                  <a:gd name="connsiteX21" fmla="*/ 2667000 w 8534400"/>
                  <a:gd name="connsiteY21" fmla="*/ 863600 h 3238500"/>
                  <a:gd name="connsiteX22" fmla="*/ 2806700 w 8534400"/>
                  <a:gd name="connsiteY22" fmla="*/ 2311400 h 3238500"/>
                  <a:gd name="connsiteX23" fmla="*/ 2984500 w 8534400"/>
                  <a:gd name="connsiteY23" fmla="*/ 1955800 h 3238500"/>
                  <a:gd name="connsiteX24" fmla="*/ 3098800 w 8534400"/>
                  <a:gd name="connsiteY24" fmla="*/ 2476500 h 3238500"/>
                  <a:gd name="connsiteX25" fmla="*/ 3187700 w 8534400"/>
                  <a:gd name="connsiteY25" fmla="*/ 2197100 h 3238500"/>
                  <a:gd name="connsiteX26" fmla="*/ 3340100 w 8534400"/>
                  <a:gd name="connsiteY26" fmla="*/ 2438400 h 3238500"/>
                  <a:gd name="connsiteX27" fmla="*/ 3492500 w 8534400"/>
                  <a:gd name="connsiteY27" fmla="*/ 1803400 h 3238500"/>
                  <a:gd name="connsiteX28" fmla="*/ 3670300 w 8534400"/>
                  <a:gd name="connsiteY28" fmla="*/ 2349500 h 3238500"/>
                  <a:gd name="connsiteX29" fmla="*/ 3733800 w 8534400"/>
                  <a:gd name="connsiteY29" fmla="*/ 2146300 h 3238500"/>
                  <a:gd name="connsiteX30" fmla="*/ 3915743 w 8534400"/>
                  <a:gd name="connsiteY30" fmla="*/ 0 h 3238500"/>
                  <a:gd name="connsiteX31" fmla="*/ 4216400 w 8534400"/>
                  <a:gd name="connsiteY31" fmla="*/ 1562100 h 3238500"/>
                  <a:gd name="connsiteX32" fmla="*/ 4330700 w 8534400"/>
                  <a:gd name="connsiteY32" fmla="*/ 3238500 h 3238500"/>
                  <a:gd name="connsiteX33" fmla="*/ 4597400 w 8534400"/>
                  <a:gd name="connsiteY33" fmla="*/ 1270000 h 3238500"/>
                  <a:gd name="connsiteX34" fmla="*/ 4686300 w 8534400"/>
                  <a:gd name="connsiteY34" fmla="*/ 1295400 h 3238500"/>
                  <a:gd name="connsiteX35" fmla="*/ 4724400 w 8534400"/>
                  <a:gd name="connsiteY35" fmla="*/ 850900 h 3238500"/>
                  <a:gd name="connsiteX36" fmla="*/ 4876800 w 8534400"/>
                  <a:gd name="connsiteY36" fmla="*/ 2374900 h 3238500"/>
                  <a:gd name="connsiteX37" fmla="*/ 4965700 w 8534400"/>
                  <a:gd name="connsiteY37" fmla="*/ 2120900 h 3238500"/>
                  <a:gd name="connsiteX38" fmla="*/ 5067300 w 8534400"/>
                  <a:gd name="connsiteY38" fmla="*/ 1955800 h 3238500"/>
                  <a:gd name="connsiteX39" fmla="*/ 5156200 w 8534400"/>
                  <a:gd name="connsiteY39" fmla="*/ 2019300 h 3238500"/>
                  <a:gd name="connsiteX40" fmla="*/ 5308600 w 8534400"/>
                  <a:gd name="connsiteY40" fmla="*/ 1333500 h 3238500"/>
                  <a:gd name="connsiteX41" fmla="*/ 5486400 w 8534400"/>
                  <a:gd name="connsiteY41" fmla="*/ 2400300 h 3238500"/>
                  <a:gd name="connsiteX42" fmla="*/ 5562600 w 8534400"/>
                  <a:gd name="connsiteY42" fmla="*/ 2133600 h 3238500"/>
                  <a:gd name="connsiteX43" fmla="*/ 5664200 w 8534400"/>
                  <a:gd name="connsiteY43" fmla="*/ 2247900 h 3238500"/>
                  <a:gd name="connsiteX44" fmla="*/ 5816600 w 8534400"/>
                  <a:gd name="connsiteY44" fmla="*/ 1574800 h 3238500"/>
                  <a:gd name="connsiteX45" fmla="*/ 5969000 w 8534400"/>
                  <a:gd name="connsiteY45" fmla="*/ 2070100 h 3238500"/>
                  <a:gd name="connsiteX46" fmla="*/ 6032500 w 8534400"/>
                  <a:gd name="connsiteY46" fmla="*/ 1854200 h 3238500"/>
                  <a:gd name="connsiteX47" fmla="*/ 6108700 w 8534400"/>
                  <a:gd name="connsiteY47" fmla="*/ 1841500 h 3238500"/>
                  <a:gd name="connsiteX48" fmla="*/ 6223000 w 8534400"/>
                  <a:gd name="connsiteY48" fmla="*/ 2527300 h 3238500"/>
                  <a:gd name="connsiteX49" fmla="*/ 6362700 w 8534400"/>
                  <a:gd name="connsiteY49" fmla="*/ 2540000 h 3238500"/>
                  <a:gd name="connsiteX50" fmla="*/ 6400800 w 8534400"/>
                  <a:gd name="connsiteY50" fmla="*/ 2438400 h 3238500"/>
                  <a:gd name="connsiteX51" fmla="*/ 6438900 w 8534400"/>
                  <a:gd name="connsiteY51" fmla="*/ 2590800 h 3238500"/>
                  <a:gd name="connsiteX52" fmla="*/ 6540500 w 8534400"/>
                  <a:gd name="connsiteY52" fmla="*/ 2705100 h 3238500"/>
                  <a:gd name="connsiteX53" fmla="*/ 6743700 w 8534400"/>
                  <a:gd name="connsiteY53" fmla="*/ 177800 h 3238500"/>
                  <a:gd name="connsiteX54" fmla="*/ 6845300 w 8534400"/>
                  <a:gd name="connsiteY54" fmla="*/ 228600 h 3238500"/>
                  <a:gd name="connsiteX55" fmla="*/ 6934200 w 8534400"/>
                  <a:gd name="connsiteY55" fmla="*/ 850900 h 3238500"/>
                  <a:gd name="connsiteX56" fmla="*/ 7175500 w 8534400"/>
                  <a:gd name="connsiteY56" fmla="*/ 2590800 h 3238500"/>
                  <a:gd name="connsiteX57" fmla="*/ 7327900 w 8534400"/>
                  <a:gd name="connsiteY57" fmla="*/ 1511300 h 3238500"/>
                  <a:gd name="connsiteX58" fmla="*/ 7416800 w 8534400"/>
                  <a:gd name="connsiteY58" fmla="*/ 1981200 h 3238500"/>
                  <a:gd name="connsiteX59" fmla="*/ 7518400 w 8534400"/>
                  <a:gd name="connsiteY59" fmla="*/ 1587500 h 3238500"/>
                  <a:gd name="connsiteX60" fmla="*/ 7569200 w 8534400"/>
                  <a:gd name="connsiteY60" fmla="*/ 1155700 h 3238500"/>
                  <a:gd name="connsiteX61" fmla="*/ 7632700 w 8534400"/>
                  <a:gd name="connsiteY61" fmla="*/ 2095500 h 3238500"/>
                  <a:gd name="connsiteX62" fmla="*/ 7747000 w 8534400"/>
                  <a:gd name="connsiteY62" fmla="*/ 2425700 h 3238500"/>
                  <a:gd name="connsiteX63" fmla="*/ 7835900 w 8534400"/>
                  <a:gd name="connsiteY63" fmla="*/ 1866900 h 3238500"/>
                  <a:gd name="connsiteX64" fmla="*/ 7962900 w 8534400"/>
                  <a:gd name="connsiteY64" fmla="*/ 2044700 h 3238500"/>
                  <a:gd name="connsiteX65" fmla="*/ 8115300 w 8534400"/>
                  <a:gd name="connsiteY65" fmla="*/ 1155700 h 3238500"/>
                  <a:gd name="connsiteX66" fmla="*/ 8255000 w 8534400"/>
                  <a:gd name="connsiteY66" fmla="*/ 2070100 h 3238500"/>
                  <a:gd name="connsiteX67" fmla="*/ 8305800 w 8534400"/>
                  <a:gd name="connsiteY67" fmla="*/ 1943100 h 3238500"/>
                  <a:gd name="connsiteX68" fmla="*/ 8343900 w 8534400"/>
                  <a:gd name="connsiteY68" fmla="*/ 2070100 h 3238500"/>
                  <a:gd name="connsiteX69" fmla="*/ 8382000 w 8534400"/>
                  <a:gd name="connsiteY69" fmla="*/ 1930400 h 3238500"/>
                  <a:gd name="connsiteX70" fmla="*/ 8534400 w 8534400"/>
                  <a:gd name="connsiteY70" fmla="*/ 1215572 h 3238500"/>
                  <a:gd name="connsiteX0" fmla="*/ 0 w 8534400"/>
                  <a:gd name="connsiteY0" fmla="*/ 1168400 h 3238500"/>
                  <a:gd name="connsiteX1" fmla="*/ 88900 w 8534400"/>
                  <a:gd name="connsiteY1" fmla="*/ 1346200 h 3238500"/>
                  <a:gd name="connsiteX2" fmla="*/ 152400 w 8534400"/>
                  <a:gd name="connsiteY2" fmla="*/ 2019300 h 3238500"/>
                  <a:gd name="connsiteX3" fmla="*/ 241300 w 8534400"/>
                  <a:gd name="connsiteY3" fmla="*/ 1866900 h 3238500"/>
                  <a:gd name="connsiteX4" fmla="*/ 266700 w 8534400"/>
                  <a:gd name="connsiteY4" fmla="*/ 1701800 h 3238500"/>
                  <a:gd name="connsiteX5" fmla="*/ 431800 w 8534400"/>
                  <a:gd name="connsiteY5" fmla="*/ 2743200 h 3238500"/>
                  <a:gd name="connsiteX6" fmla="*/ 533400 w 8534400"/>
                  <a:gd name="connsiteY6" fmla="*/ 2133600 h 3238500"/>
                  <a:gd name="connsiteX7" fmla="*/ 673100 w 8534400"/>
                  <a:gd name="connsiteY7" fmla="*/ 2857500 h 3238500"/>
                  <a:gd name="connsiteX8" fmla="*/ 876300 w 8534400"/>
                  <a:gd name="connsiteY8" fmla="*/ 1511300 h 3238500"/>
                  <a:gd name="connsiteX9" fmla="*/ 1003300 w 8534400"/>
                  <a:gd name="connsiteY9" fmla="*/ 2032000 h 3238500"/>
                  <a:gd name="connsiteX10" fmla="*/ 1104900 w 8534400"/>
                  <a:gd name="connsiteY10" fmla="*/ 2108200 h 3238500"/>
                  <a:gd name="connsiteX11" fmla="*/ 1244600 w 8534400"/>
                  <a:gd name="connsiteY11" fmla="*/ 927100 h 3238500"/>
                  <a:gd name="connsiteX12" fmla="*/ 1308100 w 8534400"/>
                  <a:gd name="connsiteY12" fmla="*/ 457200 h 3238500"/>
                  <a:gd name="connsiteX13" fmla="*/ 1473200 w 8534400"/>
                  <a:gd name="connsiteY13" fmla="*/ 1143000 h 3238500"/>
                  <a:gd name="connsiteX14" fmla="*/ 1536700 w 8534400"/>
                  <a:gd name="connsiteY14" fmla="*/ 1689100 h 3238500"/>
                  <a:gd name="connsiteX15" fmla="*/ 1714500 w 8534400"/>
                  <a:gd name="connsiteY15" fmla="*/ 2755900 h 3238500"/>
                  <a:gd name="connsiteX16" fmla="*/ 1841500 w 8534400"/>
                  <a:gd name="connsiteY16" fmla="*/ 1511300 h 3238500"/>
                  <a:gd name="connsiteX17" fmla="*/ 2082800 w 8534400"/>
                  <a:gd name="connsiteY17" fmla="*/ 1130300 h 3238500"/>
                  <a:gd name="connsiteX18" fmla="*/ 2146300 w 8534400"/>
                  <a:gd name="connsiteY18" fmla="*/ 1600200 h 3238500"/>
                  <a:gd name="connsiteX19" fmla="*/ 2286000 w 8534400"/>
                  <a:gd name="connsiteY19" fmla="*/ 2425700 h 3238500"/>
                  <a:gd name="connsiteX20" fmla="*/ 2400300 w 8534400"/>
                  <a:gd name="connsiteY20" fmla="*/ 2006600 h 3238500"/>
                  <a:gd name="connsiteX21" fmla="*/ 2667000 w 8534400"/>
                  <a:gd name="connsiteY21" fmla="*/ 863600 h 3238500"/>
                  <a:gd name="connsiteX22" fmla="*/ 2806700 w 8534400"/>
                  <a:gd name="connsiteY22" fmla="*/ 2311400 h 3238500"/>
                  <a:gd name="connsiteX23" fmla="*/ 2984500 w 8534400"/>
                  <a:gd name="connsiteY23" fmla="*/ 1955800 h 3238500"/>
                  <a:gd name="connsiteX24" fmla="*/ 3098800 w 8534400"/>
                  <a:gd name="connsiteY24" fmla="*/ 2476500 h 3238500"/>
                  <a:gd name="connsiteX25" fmla="*/ 3187700 w 8534400"/>
                  <a:gd name="connsiteY25" fmla="*/ 2197100 h 3238500"/>
                  <a:gd name="connsiteX26" fmla="*/ 3302900 w 8534400"/>
                  <a:gd name="connsiteY26" fmla="*/ 2438400 h 3238500"/>
                  <a:gd name="connsiteX27" fmla="*/ 3492500 w 8534400"/>
                  <a:gd name="connsiteY27" fmla="*/ 1803400 h 3238500"/>
                  <a:gd name="connsiteX28" fmla="*/ 3670300 w 8534400"/>
                  <a:gd name="connsiteY28" fmla="*/ 2349500 h 3238500"/>
                  <a:gd name="connsiteX29" fmla="*/ 3733800 w 8534400"/>
                  <a:gd name="connsiteY29" fmla="*/ 2146300 h 3238500"/>
                  <a:gd name="connsiteX30" fmla="*/ 3915743 w 8534400"/>
                  <a:gd name="connsiteY30" fmla="*/ 0 h 3238500"/>
                  <a:gd name="connsiteX31" fmla="*/ 4216400 w 8534400"/>
                  <a:gd name="connsiteY31" fmla="*/ 1562100 h 3238500"/>
                  <a:gd name="connsiteX32" fmla="*/ 4330700 w 8534400"/>
                  <a:gd name="connsiteY32" fmla="*/ 3238500 h 3238500"/>
                  <a:gd name="connsiteX33" fmla="*/ 4597400 w 8534400"/>
                  <a:gd name="connsiteY33" fmla="*/ 1270000 h 3238500"/>
                  <a:gd name="connsiteX34" fmla="*/ 4686300 w 8534400"/>
                  <a:gd name="connsiteY34" fmla="*/ 1295400 h 3238500"/>
                  <a:gd name="connsiteX35" fmla="*/ 4724400 w 8534400"/>
                  <a:gd name="connsiteY35" fmla="*/ 850900 h 3238500"/>
                  <a:gd name="connsiteX36" fmla="*/ 4876800 w 8534400"/>
                  <a:gd name="connsiteY36" fmla="*/ 2374900 h 3238500"/>
                  <a:gd name="connsiteX37" fmla="*/ 4965700 w 8534400"/>
                  <a:gd name="connsiteY37" fmla="*/ 2120900 h 3238500"/>
                  <a:gd name="connsiteX38" fmla="*/ 5067300 w 8534400"/>
                  <a:gd name="connsiteY38" fmla="*/ 1955800 h 3238500"/>
                  <a:gd name="connsiteX39" fmla="*/ 5156200 w 8534400"/>
                  <a:gd name="connsiteY39" fmla="*/ 2019300 h 3238500"/>
                  <a:gd name="connsiteX40" fmla="*/ 5308600 w 8534400"/>
                  <a:gd name="connsiteY40" fmla="*/ 1333500 h 3238500"/>
                  <a:gd name="connsiteX41" fmla="*/ 5486400 w 8534400"/>
                  <a:gd name="connsiteY41" fmla="*/ 2400300 h 3238500"/>
                  <a:gd name="connsiteX42" fmla="*/ 5562600 w 8534400"/>
                  <a:gd name="connsiteY42" fmla="*/ 2133600 h 3238500"/>
                  <a:gd name="connsiteX43" fmla="*/ 5664200 w 8534400"/>
                  <a:gd name="connsiteY43" fmla="*/ 2247900 h 3238500"/>
                  <a:gd name="connsiteX44" fmla="*/ 5816600 w 8534400"/>
                  <a:gd name="connsiteY44" fmla="*/ 1574800 h 3238500"/>
                  <a:gd name="connsiteX45" fmla="*/ 5969000 w 8534400"/>
                  <a:gd name="connsiteY45" fmla="*/ 2070100 h 3238500"/>
                  <a:gd name="connsiteX46" fmla="*/ 6032500 w 8534400"/>
                  <a:gd name="connsiteY46" fmla="*/ 1854200 h 3238500"/>
                  <a:gd name="connsiteX47" fmla="*/ 6108700 w 8534400"/>
                  <a:gd name="connsiteY47" fmla="*/ 1841500 h 3238500"/>
                  <a:gd name="connsiteX48" fmla="*/ 6223000 w 8534400"/>
                  <a:gd name="connsiteY48" fmla="*/ 2527300 h 3238500"/>
                  <a:gd name="connsiteX49" fmla="*/ 6362700 w 8534400"/>
                  <a:gd name="connsiteY49" fmla="*/ 2540000 h 3238500"/>
                  <a:gd name="connsiteX50" fmla="*/ 6400800 w 8534400"/>
                  <a:gd name="connsiteY50" fmla="*/ 2438400 h 3238500"/>
                  <a:gd name="connsiteX51" fmla="*/ 6438900 w 8534400"/>
                  <a:gd name="connsiteY51" fmla="*/ 2590800 h 3238500"/>
                  <a:gd name="connsiteX52" fmla="*/ 6540500 w 8534400"/>
                  <a:gd name="connsiteY52" fmla="*/ 2705100 h 3238500"/>
                  <a:gd name="connsiteX53" fmla="*/ 6743700 w 8534400"/>
                  <a:gd name="connsiteY53" fmla="*/ 177800 h 3238500"/>
                  <a:gd name="connsiteX54" fmla="*/ 6845300 w 8534400"/>
                  <a:gd name="connsiteY54" fmla="*/ 228600 h 3238500"/>
                  <a:gd name="connsiteX55" fmla="*/ 6934200 w 8534400"/>
                  <a:gd name="connsiteY55" fmla="*/ 850900 h 3238500"/>
                  <a:gd name="connsiteX56" fmla="*/ 7175500 w 8534400"/>
                  <a:gd name="connsiteY56" fmla="*/ 2590800 h 3238500"/>
                  <a:gd name="connsiteX57" fmla="*/ 7327900 w 8534400"/>
                  <a:gd name="connsiteY57" fmla="*/ 1511300 h 3238500"/>
                  <a:gd name="connsiteX58" fmla="*/ 7416800 w 8534400"/>
                  <a:gd name="connsiteY58" fmla="*/ 1981200 h 3238500"/>
                  <a:gd name="connsiteX59" fmla="*/ 7518400 w 8534400"/>
                  <a:gd name="connsiteY59" fmla="*/ 1587500 h 3238500"/>
                  <a:gd name="connsiteX60" fmla="*/ 7569200 w 8534400"/>
                  <a:gd name="connsiteY60" fmla="*/ 1155700 h 3238500"/>
                  <a:gd name="connsiteX61" fmla="*/ 7632700 w 8534400"/>
                  <a:gd name="connsiteY61" fmla="*/ 2095500 h 3238500"/>
                  <a:gd name="connsiteX62" fmla="*/ 7747000 w 8534400"/>
                  <a:gd name="connsiteY62" fmla="*/ 2425700 h 3238500"/>
                  <a:gd name="connsiteX63" fmla="*/ 7835900 w 8534400"/>
                  <a:gd name="connsiteY63" fmla="*/ 1866900 h 3238500"/>
                  <a:gd name="connsiteX64" fmla="*/ 7962900 w 8534400"/>
                  <a:gd name="connsiteY64" fmla="*/ 2044700 h 3238500"/>
                  <a:gd name="connsiteX65" fmla="*/ 8115300 w 8534400"/>
                  <a:gd name="connsiteY65" fmla="*/ 1155700 h 3238500"/>
                  <a:gd name="connsiteX66" fmla="*/ 8255000 w 8534400"/>
                  <a:gd name="connsiteY66" fmla="*/ 2070100 h 3238500"/>
                  <a:gd name="connsiteX67" fmla="*/ 8305800 w 8534400"/>
                  <a:gd name="connsiteY67" fmla="*/ 1943100 h 3238500"/>
                  <a:gd name="connsiteX68" fmla="*/ 8343900 w 8534400"/>
                  <a:gd name="connsiteY68" fmla="*/ 2070100 h 3238500"/>
                  <a:gd name="connsiteX69" fmla="*/ 8382000 w 8534400"/>
                  <a:gd name="connsiteY69" fmla="*/ 1930400 h 3238500"/>
                  <a:gd name="connsiteX70" fmla="*/ 8534400 w 8534400"/>
                  <a:gd name="connsiteY70" fmla="*/ 1215572 h 3238500"/>
                  <a:gd name="connsiteX0" fmla="*/ 0 w 8534400"/>
                  <a:gd name="connsiteY0" fmla="*/ 1168400 h 3238500"/>
                  <a:gd name="connsiteX1" fmla="*/ 88900 w 8534400"/>
                  <a:gd name="connsiteY1" fmla="*/ 1346200 h 3238500"/>
                  <a:gd name="connsiteX2" fmla="*/ 152400 w 8534400"/>
                  <a:gd name="connsiteY2" fmla="*/ 2019300 h 3238500"/>
                  <a:gd name="connsiteX3" fmla="*/ 241300 w 8534400"/>
                  <a:gd name="connsiteY3" fmla="*/ 1866900 h 3238500"/>
                  <a:gd name="connsiteX4" fmla="*/ 266700 w 8534400"/>
                  <a:gd name="connsiteY4" fmla="*/ 1701800 h 3238500"/>
                  <a:gd name="connsiteX5" fmla="*/ 431800 w 8534400"/>
                  <a:gd name="connsiteY5" fmla="*/ 2743200 h 3238500"/>
                  <a:gd name="connsiteX6" fmla="*/ 533400 w 8534400"/>
                  <a:gd name="connsiteY6" fmla="*/ 2133600 h 3238500"/>
                  <a:gd name="connsiteX7" fmla="*/ 673100 w 8534400"/>
                  <a:gd name="connsiteY7" fmla="*/ 2857500 h 3238500"/>
                  <a:gd name="connsiteX8" fmla="*/ 876300 w 8534400"/>
                  <a:gd name="connsiteY8" fmla="*/ 1511300 h 3238500"/>
                  <a:gd name="connsiteX9" fmla="*/ 1003300 w 8534400"/>
                  <a:gd name="connsiteY9" fmla="*/ 2032000 h 3238500"/>
                  <a:gd name="connsiteX10" fmla="*/ 1104900 w 8534400"/>
                  <a:gd name="connsiteY10" fmla="*/ 2108200 h 3238500"/>
                  <a:gd name="connsiteX11" fmla="*/ 1244600 w 8534400"/>
                  <a:gd name="connsiteY11" fmla="*/ 927100 h 3238500"/>
                  <a:gd name="connsiteX12" fmla="*/ 1308100 w 8534400"/>
                  <a:gd name="connsiteY12" fmla="*/ 457200 h 3238500"/>
                  <a:gd name="connsiteX13" fmla="*/ 1473200 w 8534400"/>
                  <a:gd name="connsiteY13" fmla="*/ 1143000 h 3238500"/>
                  <a:gd name="connsiteX14" fmla="*/ 1536700 w 8534400"/>
                  <a:gd name="connsiteY14" fmla="*/ 1689100 h 3238500"/>
                  <a:gd name="connsiteX15" fmla="*/ 1714500 w 8534400"/>
                  <a:gd name="connsiteY15" fmla="*/ 2755900 h 3238500"/>
                  <a:gd name="connsiteX16" fmla="*/ 1841500 w 8534400"/>
                  <a:gd name="connsiteY16" fmla="*/ 1511300 h 3238500"/>
                  <a:gd name="connsiteX17" fmla="*/ 2082800 w 8534400"/>
                  <a:gd name="connsiteY17" fmla="*/ 1130300 h 3238500"/>
                  <a:gd name="connsiteX18" fmla="*/ 2146300 w 8534400"/>
                  <a:gd name="connsiteY18" fmla="*/ 1600200 h 3238500"/>
                  <a:gd name="connsiteX19" fmla="*/ 2286000 w 8534400"/>
                  <a:gd name="connsiteY19" fmla="*/ 2425700 h 3238500"/>
                  <a:gd name="connsiteX20" fmla="*/ 2400300 w 8534400"/>
                  <a:gd name="connsiteY20" fmla="*/ 2006600 h 3238500"/>
                  <a:gd name="connsiteX21" fmla="*/ 2667000 w 8534400"/>
                  <a:gd name="connsiteY21" fmla="*/ 863600 h 3238500"/>
                  <a:gd name="connsiteX22" fmla="*/ 2806700 w 8534400"/>
                  <a:gd name="connsiteY22" fmla="*/ 2311400 h 3238500"/>
                  <a:gd name="connsiteX23" fmla="*/ 2984500 w 8534400"/>
                  <a:gd name="connsiteY23" fmla="*/ 1955800 h 3238500"/>
                  <a:gd name="connsiteX24" fmla="*/ 3098800 w 8534400"/>
                  <a:gd name="connsiteY24" fmla="*/ 2476500 h 3238500"/>
                  <a:gd name="connsiteX25" fmla="*/ 3187700 w 8534400"/>
                  <a:gd name="connsiteY25" fmla="*/ 2197100 h 3238500"/>
                  <a:gd name="connsiteX26" fmla="*/ 3302900 w 8534400"/>
                  <a:gd name="connsiteY26" fmla="*/ 2438400 h 3238500"/>
                  <a:gd name="connsiteX27" fmla="*/ 3492500 w 8534400"/>
                  <a:gd name="connsiteY27" fmla="*/ 1803400 h 3238500"/>
                  <a:gd name="connsiteX28" fmla="*/ 3670300 w 8534400"/>
                  <a:gd name="connsiteY28" fmla="*/ 2349500 h 3238500"/>
                  <a:gd name="connsiteX29" fmla="*/ 3733800 w 8534400"/>
                  <a:gd name="connsiteY29" fmla="*/ 2146300 h 3238500"/>
                  <a:gd name="connsiteX30" fmla="*/ 3915743 w 8534400"/>
                  <a:gd name="connsiteY30" fmla="*/ 0 h 3238500"/>
                  <a:gd name="connsiteX31" fmla="*/ 4211750 w 8534400"/>
                  <a:gd name="connsiteY31" fmla="*/ 1079500 h 3238500"/>
                  <a:gd name="connsiteX32" fmla="*/ 4330700 w 8534400"/>
                  <a:gd name="connsiteY32" fmla="*/ 3238500 h 3238500"/>
                  <a:gd name="connsiteX33" fmla="*/ 4597400 w 8534400"/>
                  <a:gd name="connsiteY33" fmla="*/ 1270000 h 3238500"/>
                  <a:gd name="connsiteX34" fmla="*/ 4686300 w 8534400"/>
                  <a:gd name="connsiteY34" fmla="*/ 1295400 h 3238500"/>
                  <a:gd name="connsiteX35" fmla="*/ 4724400 w 8534400"/>
                  <a:gd name="connsiteY35" fmla="*/ 850900 h 3238500"/>
                  <a:gd name="connsiteX36" fmla="*/ 4876800 w 8534400"/>
                  <a:gd name="connsiteY36" fmla="*/ 2374900 h 3238500"/>
                  <a:gd name="connsiteX37" fmla="*/ 4965700 w 8534400"/>
                  <a:gd name="connsiteY37" fmla="*/ 2120900 h 3238500"/>
                  <a:gd name="connsiteX38" fmla="*/ 5067300 w 8534400"/>
                  <a:gd name="connsiteY38" fmla="*/ 1955800 h 3238500"/>
                  <a:gd name="connsiteX39" fmla="*/ 5156200 w 8534400"/>
                  <a:gd name="connsiteY39" fmla="*/ 2019300 h 3238500"/>
                  <a:gd name="connsiteX40" fmla="*/ 5308600 w 8534400"/>
                  <a:gd name="connsiteY40" fmla="*/ 1333500 h 3238500"/>
                  <a:gd name="connsiteX41" fmla="*/ 5486400 w 8534400"/>
                  <a:gd name="connsiteY41" fmla="*/ 2400300 h 3238500"/>
                  <a:gd name="connsiteX42" fmla="*/ 5562600 w 8534400"/>
                  <a:gd name="connsiteY42" fmla="*/ 2133600 h 3238500"/>
                  <a:gd name="connsiteX43" fmla="*/ 5664200 w 8534400"/>
                  <a:gd name="connsiteY43" fmla="*/ 2247900 h 3238500"/>
                  <a:gd name="connsiteX44" fmla="*/ 5816600 w 8534400"/>
                  <a:gd name="connsiteY44" fmla="*/ 1574800 h 3238500"/>
                  <a:gd name="connsiteX45" fmla="*/ 5969000 w 8534400"/>
                  <a:gd name="connsiteY45" fmla="*/ 2070100 h 3238500"/>
                  <a:gd name="connsiteX46" fmla="*/ 6032500 w 8534400"/>
                  <a:gd name="connsiteY46" fmla="*/ 1854200 h 3238500"/>
                  <a:gd name="connsiteX47" fmla="*/ 6108700 w 8534400"/>
                  <a:gd name="connsiteY47" fmla="*/ 1841500 h 3238500"/>
                  <a:gd name="connsiteX48" fmla="*/ 6223000 w 8534400"/>
                  <a:gd name="connsiteY48" fmla="*/ 2527300 h 3238500"/>
                  <a:gd name="connsiteX49" fmla="*/ 6362700 w 8534400"/>
                  <a:gd name="connsiteY49" fmla="*/ 2540000 h 3238500"/>
                  <a:gd name="connsiteX50" fmla="*/ 6400800 w 8534400"/>
                  <a:gd name="connsiteY50" fmla="*/ 2438400 h 3238500"/>
                  <a:gd name="connsiteX51" fmla="*/ 6438900 w 8534400"/>
                  <a:gd name="connsiteY51" fmla="*/ 2590800 h 3238500"/>
                  <a:gd name="connsiteX52" fmla="*/ 6540500 w 8534400"/>
                  <a:gd name="connsiteY52" fmla="*/ 2705100 h 3238500"/>
                  <a:gd name="connsiteX53" fmla="*/ 6743700 w 8534400"/>
                  <a:gd name="connsiteY53" fmla="*/ 177800 h 3238500"/>
                  <a:gd name="connsiteX54" fmla="*/ 6845300 w 8534400"/>
                  <a:gd name="connsiteY54" fmla="*/ 228600 h 3238500"/>
                  <a:gd name="connsiteX55" fmla="*/ 6934200 w 8534400"/>
                  <a:gd name="connsiteY55" fmla="*/ 850900 h 3238500"/>
                  <a:gd name="connsiteX56" fmla="*/ 7175500 w 8534400"/>
                  <a:gd name="connsiteY56" fmla="*/ 2590800 h 3238500"/>
                  <a:gd name="connsiteX57" fmla="*/ 7327900 w 8534400"/>
                  <a:gd name="connsiteY57" fmla="*/ 1511300 h 3238500"/>
                  <a:gd name="connsiteX58" fmla="*/ 7416800 w 8534400"/>
                  <a:gd name="connsiteY58" fmla="*/ 1981200 h 3238500"/>
                  <a:gd name="connsiteX59" fmla="*/ 7518400 w 8534400"/>
                  <a:gd name="connsiteY59" fmla="*/ 1587500 h 3238500"/>
                  <a:gd name="connsiteX60" fmla="*/ 7569200 w 8534400"/>
                  <a:gd name="connsiteY60" fmla="*/ 1155700 h 3238500"/>
                  <a:gd name="connsiteX61" fmla="*/ 7632700 w 8534400"/>
                  <a:gd name="connsiteY61" fmla="*/ 2095500 h 3238500"/>
                  <a:gd name="connsiteX62" fmla="*/ 7747000 w 8534400"/>
                  <a:gd name="connsiteY62" fmla="*/ 2425700 h 3238500"/>
                  <a:gd name="connsiteX63" fmla="*/ 7835900 w 8534400"/>
                  <a:gd name="connsiteY63" fmla="*/ 1866900 h 3238500"/>
                  <a:gd name="connsiteX64" fmla="*/ 7962900 w 8534400"/>
                  <a:gd name="connsiteY64" fmla="*/ 2044700 h 3238500"/>
                  <a:gd name="connsiteX65" fmla="*/ 8115300 w 8534400"/>
                  <a:gd name="connsiteY65" fmla="*/ 1155700 h 3238500"/>
                  <a:gd name="connsiteX66" fmla="*/ 8255000 w 8534400"/>
                  <a:gd name="connsiteY66" fmla="*/ 2070100 h 3238500"/>
                  <a:gd name="connsiteX67" fmla="*/ 8305800 w 8534400"/>
                  <a:gd name="connsiteY67" fmla="*/ 1943100 h 3238500"/>
                  <a:gd name="connsiteX68" fmla="*/ 8343900 w 8534400"/>
                  <a:gd name="connsiteY68" fmla="*/ 2070100 h 3238500"/>
                  <a:gd name="connsiteX69" fmla="*/ 8382000 w 8534400"/>
                  <a:gd name="connsiteY69" fmla="*/ 1930400 h 3238500"/>
                  <a:gd name="connsiteX70" fmla="*/ 8534400 w 8534400"/>
                  <a:gd name="connsiteY70" fmla="*/ 1215572 h 3238500"/>
                  <a:gd name="connsiteX0" fmla="*/ 0 w 8534400"/>
                  <a:gd name="connsiteY0" fmla="*/ 1168400 h 3238500"/>
                  <a:gd name="connsiteX1" fmla="*/ 88900 w 8534400"/>
                  <a:gd name="connsiteY1" fmla="*/ 1346200 h 3238500"/>
                  <a:gd name="connsiteX2" fmla="*/ 152400 w 8534400"/>
                  <a:gd name="connsiteY2" fmla="*/ 2019300 h 3238500"/>
                  <a:gd name="connsiteX3" fmla="*/ 241300 w 8534400"/>
                  <a:gd name="connsiteY3" fmla="*/ 1866900 h 3238500"/>
                  <a:gd name="connsiteX4" fmla="*/ 266700 w 8534400"/>
                  <a:gd name="connsiteY4" fmla="*/ 1701800 h 3238500"/>
                  <a:gd name="connsiteX5" fmla="*/ 431800 w 8534400"/>
                  <a:gd name="connsiteY5" fmla="*/ 2743200 h 3238500"/>
                  <a:gd name="connsiteX6" fmla="*/ 533400 w 8534400"/>
                  <a:gd name="connsiteY6" fmla="*/ 2133600 h 3238500"/>
                  <a:gd name="connsiteX7" fmla="*/ 673100 w 8534400"/>
                  <a:gd name="connsiteY7" fmla="*/ 2857500 h 3238500"/>
                  <a:gd name="connsiteX8" fmla="*/ 876300 w 8534400"/>
                  <a:gd name="connsiteY8" fmla="*/ 1511300 h 3238500"/>
                  <a:gd name="connsiteX9" fmla="*/ 1003300 w 8534400"/>
                  <a:gd name="connsiteY9" fmla="*/ 2032000 h 3238500"/>
                  <a:gd name="connsiteX10" fmla="*/ 1104900 w 8534400"/>
                  <a:gd name="connsiteY10" fmla="*/ 2108200 h 3238500"/>
                  <a:gd name="connsiteX11" fmla="*/ 1244600 w 8534400"/>
                  <a:gd name="connsiteY11" fmla="*/ 927100 h 3238500"/>
                  <a:gd name="connsiteX12" fmla="*/ 1308100 w 8534400"/>
                  <a:gd name="connsiteY12" fmla="*/ 457200 h 3238500"/>
                  <a:gd name="connsiteX13" fmla="*/ 1473200 w 8534400"/>
                  <a:gd name="connsiteY13" fmla="*/ 1143000 h 3238500"/>
                  <a:gd name="connsiteX14" fmla="*/ 1536700 w 8534400"/>
                  <a:gd name="connsiteY14" fmla="*/ 1689100 h 3238500"/>
                  <a:gd name="connsiteX15" fmla="*/ 1714500 w 8534400"/>
                  <a:gd name="connsiteY15" fmla="*/ 2755900 h 3238500"/>
                  <a:gd name="connsiteX16" fmla="*/ 1841500 w 8534400"/>
                  <a:gd name="connsiteY16" fmla="*/ 1511300 h 3238500"/>
                  <a:gd name="connsiteX17" fmla="*/ 2082800 w 8534400"/>
                  <a:gd name="connsiteY17" fmla="*/ 1130300 h 3238500"/>
                  <a:gd name="connsiteX18" fmla="*/ 2146300 w 8534400"/>
                  <a:gd name="connsiteY18" fmla="*/ 1600200 h 3238500"/>
                  <a:gd name="connsiteX19" fmla="*/ 2286000 w 8534400"/>
                  <a:gd name="connsiteY19" fmla="*/ 2425700 h 3238500"/>
                  <a:gd name="connsiteX20" fmla="*/ 2400300 w 8534400"/>
                  <a:gd name="connsiteY20" fmla="*/ 2006600 h 3238500"/>
                  <a:gd name="connsiteX21" fmla="*/ 2667000 w 8534400"/>
                  <a:gd name="connsiteY21" fmla="*/ 863600 h 3238500"/>
                  <a:gd name="connsiteX22" fmla="*/ 2806700 w 8534400"/>
                  <a:gd name="connsiteY22" fmla="*/ 2311400 h 3238500"/>
                  <a:gd name="connsiteX23" fmla="*/ 2984500 w 8534400"/>
                  <a:gd name="connsiteY23" fmla="*/ 1955800 h 3238500"/>
                  <a:gd name="connsiteX24" fmla="*/ 3098800 w 8534400"/>
                  <a:gd name="connsiteY24" fmla="*/ 2476500 h 3238500"/>
                  <a:gd name="connsiteX25" fmla="*/ 3187700 w 8534400"/>
                  <a:gd name="connsiteY25" fmla="*/ 2197100 h 3238500"/>
                  <a:gd name="connsiteX26" fmla="*/ 3302900 w 8534400"/>
                  <a:gd name="connsiteY26" fmla="*/ 2438400 h 3238500"/>
                  <a:gd name="connsiteX27" fmla="*/ 3492500 w 8534400"/>
                  <a:gd name="connsiteY27" fmla="*/ 1803400 h 3238500"/>
                  <a:gd name="connsiteX28" fmla="*/ 3670300 w 8534400"/>
                  <a:gd name="connsiteY28" fmla="*/ 2349500 h 3238500"/>
                  <a:gd name="connsiteX29" fmla="*/ 3733800 w 8534400"/>
                  <a:gd name="connsiteY29" fmla="*/ 2146300 h 3238500"/>
                  <a:gd name="connsiteX30" fmla="*/ 3915743 w 8534400"/>
                  <a:gd name="connsiteY30" fmla="*/ 0 h 3238500"/>
                  <a:gd name="connsiteX31" fmla="*/ 4160600 w 8534400"/>
                  <a:gd name="connsiteY31" fmla="*/ 1085850 h 3238500"/>
                  <a:gd name="connsiteX32" fmla="*/ 4330700 w 8534400"/>
                  <a:gd name="connsiteY32" fmla="*/ 3238500 h 3238500"/>
                  <a:gd name="connsiteX33" fmla="*/ 4597400 w 8534400"/>
                  <a:gd name="connsiteY33" fmla="*/ 1270000 h 3238500"/>
                  <a:gd name="connsiteX34" fmla="*/ 4686300 w 8534400"/>
                  <a:gd name="connsiteY34" fmla="*/ 1295400 h 3238500"/>
                  <a:gd name="connsiteX35" fmla="*/ 4724400 w 8534400"/>
                  <a:gd name="connsiteY35" fmla="*/ 850900 h 3238500"/>
                  <a:gd name="connsiteX36" fmla="*/ 4876800 w 8534400"/>
                  <a:gd name="connsiteY36" fmla="*/ 2374900 h 3238500"/>
                  <a:gd name="connsiteX37" fmla="*/ 4965700 w 8534400"/>
                  <a:gd name="connsiteY37" fmla="*/ 2120900 h 3238500"/>
                  <a:gd name="connsiteX38" fmla="*/ 5067300 w 8534400"/>
                  <a:gd name="connsiteY38" fmla="*/ 1955800 h 3238500"/>
                  <a:gd name="connsiteX39" fmla="*/ 5156200 w 8534400"/>
                  <a:gd name="connsiteY39" fmla="*/ 2019300 h 3238500"/>
                  <a:gd name="connsiteX40" fmla="*/ 5308600 w 8534400"/>
                  <a:gd name="connsiteY40" fmla="*/ 1333500 h 3238500"/>
                  <a:gd name="connsiteX41" fmla="*/ 5486400 w 8534400"/>
                  <a:gd name="connsiteY41" fmla="*/ 2400300 h 3238500"/>
                  <a:gd name="connsiteX42" fmla="*/ 5562600 w 8534400"/>
                  <a:gd name="connsiteY42" fmla="*/ 2133600 h 3238500"/>
                  <a:gd name="connsiteX43" fmla="*/ 5664200 w 8534400"/>
                  <a:gd name="connsiteY43" fmla="*/ 2247900 h 3238500"/>
                  <a:gd name="connsiteX44" fmla="*/ 5816600 w 8534400"/>
                  <a:gd name="connsiteY44" fmla="*/ 1574800 h 3238500"/>
                  <a:gd name="connsiteX45" fmla="*/ 5969000 w 8534400"/>
                  <a:gd name="connsiteY45" fmla="*/ 2070100 h 3238500"/>
                  <a:gd name="connsiteX46" fmla="*/ 6032500 w 8534400"/>
                  <a:gd name="connsiteY46" fmla="*/ 1854200 h 3238500"/>
                  <a:gd name="connsiteX47" fmla="*/ 6108700 w 8534400"/>
                  <a:gd name="connsiteY47" fmla="*/ 1841500 h 3238500"/>
                  <a:gd name="connsiteX48" fmla="*/ 6223000 w 8534400"/>
                  <a:gd name="connsiteY48" fmla="*/ 2527300 h 3238500"/>
                  <a:gd name="connsiteX49" fmla="*/ 6362700 w 8534400"/>
                  <a:gd name="connsiteY49" fmla="*/ 2540000 h 3238500"/>
                  <a:gd name="connsiteX50" fmla="*/ 6400800 w 8534400"/>
                  <a:gd name="connsiteY50" fmla="*/ 2438400 h 3238500"/>
                  <a:gd name="connsiteX51" fmla="*/ 6438900 w 8534400"/>
                  <a:gd name="connsiteY51" fmla="*/ 2590800 h 3238500"/>
                  <a:gd name="connsiteX52" fmla="*/ 6540500 w 8534400"/>
                  <a:gd name="connsiteY52" fmla="*/ 2705100 h 3238500"/>
                  <a:gd name="connsiteX53" fmla="*/ 6743700 w 8534400"/>
                  <a:gd name="connsiteY53" fmla="*/ 177800 h 3238500"/>
                  <a:gd name="connsiteX54" fmla="*/ 6845300 w 8534400"/>
                  <a:gd name="connsiteY54" fmla="*/ 228600 h 3238500"/>
                  <a:gd name="connsiteX55" fmla="*/ 6934200 w 8534400"/>
                  <a:gd name="connsiteY55" fmla="*/ 850900 h 3238500"/>
                  <a:gd name="connsiteX56" fmla="*/ 7175500 w 8534400"/>
                  <a:gd name="connsiteY56" fmla="*/ 2590800 h 3238500"/>
                  <a:gd name="connsiteX57" fmla="*/ 7327900 w 8534400"/>
                  <a:gd name="connsiteY57" fmla="*/ 1511300 h 3238500"/>
                  <a:gd name="connsiteX58" fmla="*/ 7416800 w 8534400"/>
                  <a:gd name="connsiteY58" fmla="*/ 1981200 h 3238500"/>
                  <a:gd name="connsiteX59" fmla="*/ 7518400 w 8534400"/>
                  <a:gd name="connsiteY59" fmla="*/ 1587500 h 3238500"/>
                  <a:gd name="connsiteX60" fmla="*/ 7569200 w 8534400"/>
                  <a:gd name="connsiteY60" fmla="*/ 1155700 h 3238500"/>
                  <a:gd name="connsiteX61" fmla="*/ 7632700 w 8534400"/>
                  <a:gd name="connsiteY61" fmla="*/ 2095500 h 3238500"/>
                  <a:gd name="connsiteX62" fmla="*/ 7747000 w 8534400"/>
                  <a:gd name="connsiteY62" fmla="*/ 2425700 h 3238500"/>
                  <a:gd name="connsiteX63" fmla="*/ 7835900 w 8534400"/>
                  <a:gd name="connsiteY63" fmla="*/ 1866900 h 3238500"/>
                  <a:gd name="connsiteX64" fmla="*/ 7962900 w 8534400"/>
                  <a:gd name="connsiteY64" fmla="*/ 2044700 h 3238500"/>
                  <a:gd name="connsiteX65" fmla="*/ 8115300 w 8534400"/>
                  <a:gd name="connsiteY65" fmla="*/ 1155700 h 3238500"/>
                  <a:gd name="connsiteX66" fmla="*/ 8255000 w 8534400"/>
                  <a:gd name="connsiteY66" fmla="*/ 2070100 h 3238500"/>
                  <a:gd name="connsiteX67" fmla="*/ 8305800 w 8534400"/>
                  <a:gd name="connsiteY67" fmla="*/ 1943100 h 3238500"/>
                  <a:gd name="connsiteX68" fmla="*/ 8343900 w 8534400"/>
                  <a:gd name="connsiteY68" fmla="*/ 2070100 h 3238500"/>
                  <a:gd name="connsiteX69" fmla="*/ 8382000 w 8534400"/>
                  <a:gd name="connsiteY69" fmla="*/ 1930400 h 3238500"/>
                  <a:gd name="connsiteX70" fmla="*/ 8534400 w 8534400"/>
                  <a:gd name="connsiteY70" fmla="*/ 1215572 h 32385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97400 w 8534400"/>
                  <a:gd name="connsiteY33" fmla="*/ 1270000 h 3187700"/>
                  <a:gd name="connsiteX34" fmla="*/ 4686300 w 8534400"/>
                  <a:gd name="connsiteY34" fmla="*/ 1295400 h 3187700"/>
                  <a:gd name="connsiteX35" fmla="*/ 4724400 w 8534400"/>
                  <a:gd name="connsiteY35" fmla="*/ 850900 h 3187700"/>
                  <a:gd name="connsiteX36" fmla="*/ 4876800 w 8534400"/>
                  <a:gd name="connsiteY36" fmla="*/ 2374900 h 3187700"/>
                  <a:gd name="connsiteX37" fmla="*/ 4965700 w 8534400"/>
                  <a:gd name="connsiteY37" fmla="*/ 2120900 h 3187700"/>
                  <a:gd name="connsiteX38" fmla="*/ 5067300 w 8534400"/>
                  <a:gd name="connsiteY38" fmla="*/ 1955800 h 3187700"/>
                  <a:gd name="connsiteX39" fmla="*/ 5156200 w 8534400"/>
                  <a:gd name="connsiteY39" fmla="*/ 2019300 h 3187700"/>
                  <a:gd name="connsiteX40" fmla="*/ 5308600 w 8534400"/>
                  <a:gd name="connsiteY40" fmla="*/ 1333500 h 3187700"/>
                  <a:gd name="connsiteX41" fmla="*/ 5486400 w 8534400"/>
                  <a:gd name="connsiteY41" fmla="*/ 2400300 h 3187700"/>
                  <a:gd name="connsiteX42" fmla="*/ 5562600 w 8534400"/>
                  <a:gd name="connsiteY42" fmla="*/ 2133600 h 3187700"/>
                  <a:gd name="connsiteX43" fmla="*/ 5664200 w 8534400"/>
                  <a:gd name="connsiteY43" fmla="*/ 2247900 h 3187700"/>
                  <a:gd name="connsiteX44" fmla="*/ 5816600 w 8534400"/>
                  <a:gd name="connsiteY44" fmla="*/ 1574800 h 3187700"/>
                  <a:gd name="connsiteX45" fmla="*/ 5969000 w 8534400"/>
                  <a:gd name="connsiteY45" fmla="*/ 2070100 h 3187700"/>
                  <a:gd name="connsiteX46" fmla="*/ 6032500 w 8534400"/>
                  <a:gd name="connsiteY46" fmla="*/ 1854200 h 3187700"/>
                  <a:gd name="connsiteX47" fmla="*/ 6108700 w 8534400"/>
                  <a:gd name="connsiteY47" fmla="*/ 1841500 h 3187700"/>
                  <a:gd name="connsiteX48" fmla="*/ 6223000 w 8534400"/>
                  <a:gd name="connsiteY48" fmla="*/ 2527300 h 3187700"/>
                  <a:gd name="connsiteX49" fmla="*/ 6362700 w 8534400"/>
                  <a:gd name="connsiteY49" fmla="*/ 2540000 h 3187700"/>
                  <a:gd name="connsiteX50" fmla="*/ 6400800 w 8534400"/>
                  <a:gd name="connsiteY50" fmla="*/ 2438400 h 3187700"/>
                  <a:gd name="connsiteX51" fmla="*/ 6438900 w 8534400"/>
                  <a:gd name="connsiteY51" fmla="*/ 2590800 h 3187700"/>
                  <a:gd name="connsiteX52" fmla="*/ 6540500 w 8534400"/>
                  <a:gd name="connsiteY52" fmla="*/ 2705100 h 3187700"/>
                  <a:gd name="connsiteX53" fmla="*/ 6743700 w 8534400"/>
                  <a:gd name="connsiteY53" fmla="*/ 177800 h 3187700"/>
                  <a:gd name="connsiteX54" fmla="*/ 6845300 w 8534400"/>
                  <a:gd name="connsiteY54" fmla="*/ 228600 h 3187700"/>
                  <a:gd name="connsiteX55" fmla="*/ 6934200 w 8534400"/>
                  <a:gd name="connsiteY55" fmla="*/ 850900 h 3187700"/>
                  <a:gd name="connsiteX56" fmla="*/ 7175500 w 8534400"/>
                  <a:gd name="connsiteY56" fmla="*/ 2590800 h 3187700"/>
                  <a:gd name="connsiteX57" fmla="*/ 7327900 w 8534400"/>
                  <a:gd name="connsiteY57" fmla="*/ 1511300 h 3187700"/>
                  <a:gd name="connsiteX58" fmla="*/ 7416800 w 8534400"/>
                  <a:gd name="connsiteY58" fmla="*/ 1981200 h 3187700"/>
                  <a:gd name="connsiteX59" fmla="*/ 7518400 w 8534400"/>
                  <a:gd name="connsiteY59" fmla="*/ 1587500 h 3187700"/>
                  <a:gd name="connsiteX60" fmla="*/ 7569200 w 8534400"/>
                  <a:gd name="connsiteY60" fmla="*/ 1155700 h 3187700"/>
                  <a:gd name="connsiteX61" fmla="*/ 7632700 w 8534400"/>
                  <a:gd name="connsiteY61" fmla="*/ 2095500 h 3187700"/>
                  <a:gd name="connsiteX62" fmla="*/ 7747000 w 8534400"/>
                  <a:gd name="connsiteY62" fmla="*/ 2425700 h 3187700"/>
                  <a:gd name="connsiteX63" fmla="*/ 7835900 w 8534400"/>
                  <a:gd name="connsiteY63" fmla="*/ 1866900 h 3187700"/>
                  <a:gd name="connsiteX64" fmla="*/ 7962900 w 8534400"/>
                  <a:gd name="connsiteY64" fmla="*/ 2044700 h 3187700"/>
                  <a:gd name="connsiteX65" fmla="*/ 8115300 w 8534400"/>
                  <a:gd name="connsiteY65" fmla="*/ 1155700 h 3187700"/>
                  <a:gd name="connsiteX66" fmla="*/ 8255000 w 8534400"/>
                  <a:gd name="connsiteY66" fmla="*/ 2070100 h 3187700"/>
                  <a:gd name="connsiteX67" fmla="*/ 8305800 w 8534400"/>
                  <a:gd name="connsiteY67" fmla="*/ 1943100 h 3187700"/>
                  <a:gd name="connsiteX68" fmla="*/ 8343900 w 8534400"/>
                  <a:gd name="connsiteY68" fmla="*/ 2070100 h 3187700"/>
                  <a:gd name="connsiteX69" fmla="*/ 8382000 w 8534400"/>
                  <a:gd name="connsiteY69" fmla="*/ 1930400 h 3187700"/>
                  <a:gd name="connsiteX70" fmla="*/ 8534400 w 8534400"/>
                  <a:gd name="connsiteY70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97400 w 8534400"/>
                  <a:gd name="connsiteY33" fmla="*/ 1270000 h 3187700"/>
                  <a:gd name="connsiteX34" fmla="*/ 4724400 w 8534400"/>
                  <a:gd name="connsiteY34" fmla="*/ 8509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156200 w 8534400"/>
                  <a:gd name="connsiteY38" fmla="*/ 2019300 h 3187700"/>
                  <a:gd name="connsiteX39" fmla="*/ 5308600 w 8534400"/>
                  <a:gd name="connsiteY39" fmla="*/ 1333500 h 3187700"/>
                  <a:gd name="connsiteX40" fmla="*/ 5486400 w 8534400"/>
                  <a:gd name="connsiteY40" fmla="*/ 2400300 h 3187700"/>
                  <a:gd name="connsiteX41" fmla="*/ 5562600 w 8534400"/>
                  <a:gd name="connsiteY41" fmla="*/ 2133600 h 3187700"/>
                  <a:gd name="connsiteX42" fmla="*/ 5664200 w 8534400"/>
                  <a:gd name="connsiteY42" fmla="*/ 2247900 h 3187700"/>
                  <a:gd name="connsiteX43" fmla="*/ 5816600 w 8534400"/>
                  <a:gd name="connsiteY43" fmla="*/ 1574800 h 3187700"/>
                  <a:gd name="connsiteX44" fmla="*/ 5969000 w 8534400"/>
                  <a:gd name="connsiteY44" fmla="*/ 2070100 h 3187700"/>
                  <a:gd name="connsiteX45" fmla="*/ 6032500 w 8534400"/>
                  <a:gd name="connsiteY45" fmla="*/ 1854200 h 3187700"/>
                  <a:gd name="connsiteX46" fmla="*/ 6108700 w 8534400"/>
                  <a:gd name="connsiteY46" fmla="*/ 1841500 h 3187700"/>
                  <a:gd name="connsiteX47" fmla="*/ 6223000 w 8534400"/>
                  <a:gd name="connsiteY47" fmla="*/ 2527300 h 3187700"/>
                  <a:gd name="connsiteX48" fmla="*/ 6362700 w 8534400"/>
                  <a:gd name="connsiteY48" fmla="*/ 2540000 h 3187700"/>
                  <a:gd name="connsiteX49" fmla="*/ 6400800 w 8534400"/>
                  <a:gd name="connsiteY49" fmla="*/ 2438400 h 3187700"/>
                  <a:gd name="connsiteX50" fmla="*/ 6438900 w 8534400"/>
                  <a:gd name="connsiteY50" fmla="*/ 2590800 h 3187700"/>
                  <a:gd name="connsiteX51" fmla="*/ 6540500 w 8534400"/>
                  <a:gd name="connsiteY51" fmla="*/ 2705100 h 3187700"/>
                  <a:gd name="connsiteX52" fmla="*/ 6743700 w 8534400"/>
                  <a:gd name="connsiteY52" fmla="*/ 177800 h 3187700"/>
                  <a:gd name="connsiteX53" fmla="*/ 6845300 w 8534400"/>
                  <a:gd name="connsiteY53" fmla="*/ 228600 h 3187700"/>
                  <a:gd name="connsiteX54" fmla="*/ 6934200 w 8534400"/>
                  <a:gd name="connsiteY54" fmla="*/ 850900 h 3187700"/>
                  <a:gd name="connsiteX55" fmla="*/ 7175500 w 8534400"/>
                  <a:gd name="connsiteY55" fmla="*/ 2590800 h 3187700"/>
                  <a:gd name="connsiteX56" fmla="*/ 7327900 w 8534400"/>
                  <a:gd name="connsiteY56" fmla="*/ 1511300 h 3187700"/>
                  <a:gd name="connsiteX57" fmla="*/ 7416800 w 8534400"/>
                  <a:gd name="connsiteY57" fmla="*/ 1981200 h 3187700"/>
                  <a:gd name="connsiteX58" fmla="*/ 7518400 w 8534400"/>
                  <a:gd name="connsiteY58" fmla="*/ 1587500 h 3187700"/>
                  <a:gd name="connsiteX59" fmla="*/ 7569200 w 8534400"/>
                  <a:gd name="connsiteY59" fmla="*/ 1155700 h 3187700"/>
                  <a:gd name="connsiteX60" fmla="*/ 7632700 w 8534400"/>
                  <a:gd name="connsiteY60" fmla="*/ 2095500 h 3187700"/>
                  <a:gd name="connsiteX61" fmla="*/ 7747000 w 8534400"/>
                  <a:gd name="connsiteY61" fmla="*/ 2425700 h 3187700"/>
                  <a:gd name="connsiteX62" fmla="*/ 7835900 w 8534400"/>
                  <a:gd name="connsiteY62" fmla="*/ 1866900 h 3187700"/>
                  <a:gd name="connsiteX63" fmla="*/ 7962900 w 8534400"/>
                  <a:gd name="connsiteY63" fmla="*/ 2044700 h 3187700"/>
                  <a:gd name="connsiteX64" fmla="*/ 8115300 w 8534400"/>
                  <a:gd name="connsiteY64" fmla="*/ 1155700 h 3187700"/>
                  <a:gd name="connsiteX65" fmla="*/ 8255000 w 8534400"/>
                  <a:gd name="connsiteY65" fmla="*/ 2070100 h 3187700"/>
                  <a:gd name="connsiteX66" fmla="*/ 8305800 w 8534400"/>
                  <a:gd name="connsiteY66" fmla="*/ 1943100 h 3187700"/>
                  <a:gd name="connsiteX67" fmla="*/ 8343900 w 8534400"/>
                  <a:gd name="connsiteY67" fmla="*/ 2070100 h 3187700"/>
                  <a:gd name="connsiteX68" fmla="*/ 8382000 w 8534400"/>
                  <a:gd name="connsiteY68" fmla="*/ 1930400 h 3187700"/>
                  <a:gd name="connsiteX69" fmla="*/ 8534400 w 8534400"/>
                  <a:gd name="connsiteY69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97400 w 8534400"/>
                  <a:gd name="connsiteY33" fmla="*/ 12700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156200 w 8534400"/>
                  <a:gd name="connsiteY38" fmla="*/ 2019300 h 3187700"/>
                  <a:gd name="connsiteX39" fmla="*/ 5308600 w 8534400"/>
                  <a:gd name="connsiteY39" fmla="*/ 1333500 h 3187700"/>
                  <a:gd name="connsiteX40" fmla="*/ 5486400 w 8534400"/>
                  <a:gd name="connsiteY40" fmla="*/ 2400300 h 3187700"/>
                  <a:gd name="connsiteX41" fmla="*/ 5562600 w 8534400"/>
                  <a:gd name="connsiteY41" fmla="*/ 2133600 h 3187700"/>
                  <a:gd name="connsiteX42" fmla="*/ 5664200 w 8534400"/>
                  <a:gd name="connsiteY42" fmla="*/ 2247900 h 3187700"/>
                  <a:gd name="connsiteX43" fmla="*/ 5816600 w 8534400"/>
                  <a:gd name="connsiteY43" fmla="*/ 1574800 h 3187700"/>
                  <a:gd name="connsiteX44" fmla="*/ 5969000 w 8534400"/>
                  <a:gd name="connsiteY44" fmla="*/ 2070100 h 3187700"/>
                  <a:gd name="connsiteX45" fmla="*/ 6032500 w 8534400"/>
                  <a:gd name="connsiteY45" fmla="*/ 1854200 h 3187700"/>
                  <a:gd name="connsiteX46" fmla="*/ 6108700 w 8534400"/>
                  <a:gd name="connsiteY46" fmla="*/ 1841500 h 3187700"/>
                  <a:gd name="connsiteX47" fmla="*/ 6223000 w 8534400"/>
                  <a:gd name="connsiteY47" fmla="*/ 2527300 h 3187700"/>
                  <a:gd name="connsiteX48" fmla="*/ 6362700 w 8534400"/>
                  <a:gd name="connsiteY48" fmla="*/ 2540000 h 3187700"/>
                  <a:gd name="connsiteX49" fmla="*/ 6400800 w 8534400"/>
                  <a:gd name="connsiteY49" fmla="*/ 2438400 h 3187700"/>
                  <a:gd name="connsiteX50" fmla="*/ 6438900 w 8534400"/>
                  <a:gd name="connsiteY50" fmla="*/ 2590800 h 3187700"/>
                  <a:gd name="connsiteX51" fmla="*/ 6540500 w 8534400"/>
                  <a:gd name="connsiteY51" fmla="*/ 2705100 h 3187700"/>
                  <a:gd name="connsiteX52" fmla="*/ 6743700 w 8534400"/>
                  <a:gd name="connsiteY52" fmla="*/ 177800 h 3187700"/>
                  <a:gd name="connsiteX53" fmla="*/ 6845300 w 8534400"/>
                  <a:gd name="connsiteY53" fmla="*/ 228600 h 3187700"/>
                  <a:gd name="connsiteX54" fmla="*/ 6934200 w 8534400"/>
                  <a:gd name="connsiteY54" fmla="*/ 850900 h 3187700"/>
                  <a:gd name="connsiteX55" fmla="*/ 7175500 w 8534400"/>
                  <a:gd name="connsiteY55" fmla="*/ 2590800 h 3187700"/>
                  <a:gd name="connsiteX56" fmla="*/ 7327900 w 8534400"/>
                  <a:gd name="connsiteY56" fmla="*/ 1511300 h 3187700"/>
                  <a:gd name="connsiteX57" fmla="*/ 7416800 w 8534400"/>
                  <a:gd name="connsiteY57" fmla="*/ 1981200 h 3187700"/>
                  <a:gd name="connsiteX58" fmla="*/ 7518400 w 8534400"/>
                  <a:gd name="connsiteY58" fmla="*/ 1587500 h 3187700"/>
                  <a:gd name="connsiteX59" fmla="*/ 7569200 w 8534400"/>
                  <a:gd name="connsiteY59" fmla="*/ 1155700 h 3187700"/>
                  <a:gd name="connsiteX60" fmla="*/ 7632700 w 8534400"/>
                  <a:gd name="connsiteY60" fmla="*/ 2095500 h 3187700"/>
                  <a:gd name="connsiteX61" fmla="*/ 7747000 w 8534400"/>
                  <a:gd name="connsiteY61" fmla="*/ 2425700 h 3187700"/>
                  <a:gd name="connsiteX62" fmla="*/ 7835900 w 8534400"/>
                  <a:gd name="connsiteY62" fmla="*/ 1866900 h 3187700"/>
                  <a:gd name="connsiteX63" fmla="*/ 7962900 w 8534400"/>
                  <a:gd name="connsiteY63" fmla="*/ 2044700 h 3187700"/>
                  <a:gd name="connsiteX64" fmla="*/ 8115300 w 8534400"/>
                  <a:gd name="connsiteY64" fmla="*/ 1155700 h 3187700"/>
                  <a:gd name="connsiteX65" fmla="*/ 8255000 w 8534400"/>
                  <a:gd name="connsiteY65" fmla="*/ 2070100 h 3187700"/>
                  <a:gd name="connsiteX66" fmla="*/ 8305800 w 8534400"/>
                  <a:gd name="connsiteY66" fmla="*/ 1943100 h 3187700"/>
                  <a:gd name="connsiteX67" fmla="*/ 8343900 w 8534400"/>
                  <a:gd name="connsiteY67" fmla="*/ 2070100 h 3187700"/>
                  <a:gd name="connsiteX68" fmla="*/ 8382000 w 8534400"/>
                  <a:gd name="connsiteY68" fmla="*/ 1930400 h 3187700"/>
                  <a:gd name="connsiteX69" fmla="*/ 8534400 w 8534400"/>
                  <a:gd name="connsiteY69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156200 w 8534400"/>
                  <a:gd name="connsiteY38" fmla="*/ 2019300 h 3187700"/>
                  <a:gd name="connsiteX39" fmla="*/ 5308600 w 8534400"/>
                  <a:gd name="connsiteY39" fmla="*/ 1333500 h 3187700"/>
                  <a:gd name="connsiteX40" fmla="*/ 5486400 w 8534400"/>
                  <a:gd name="connsiteY40" fmla="*/ 2400300 h 3187700"/>
                  <a:gd name="connsiteX41" fmla="*/ 5562600 w 8534400"/>
                  <a:gd name="connsiteY41" fmla="*/ 2133600 h 3187700"/>
                  <a:gd name="connsiteX42" fmla="*/ 5664200 w 8534400"/>
                  <a:gd name="connsiteY42" fmla="*/ 2247900 h 3187700"/>
                  <a:gd name="connsiteX43" fmla="*/ 5816600 w 8534400"/>
                  <a:gd name="connsiteY43" fmla="*/ 1574800 h 3187700"/>
                  <a:gd name="connsiteX44" fmla="*/ 5969000 w 8534400"/>
                  <a:gd name="connsiteY44" fmla="*/ 2070100 h 3187700"/>
                  <a:gd name="connsiteX45" fmla="*/ 6032500 w 8534400"/>
                  <a:gd name="connsiteY45" fmla="*/ 1854200 h 3187700"/>
                  <a:gd name="connsiteX46" fmla="*/ 6108700 w 8534400"/>
                  <a:gd name="connsiteY46" fmla="*/ 1841500 h 3187700"/>
                  <a:gd name="connsiteX47" fmla="*/ 6223000 w 8534400"/>
                  <a:gd name="connsiteY47" fmla="*/ 2527300 h 3187700"/>
                  <a:gd name="connsiteX48" fmla="*/ 6362700 w 8534400"/>
                  <a:gd name="connsiteY48" fmla="*/ 2540000 h 3187700"/>
                  <a:gd name="connsiteX49" fmla="*/ 6400800 w 8534400"/>
                  <a:gd name="connsiteY49" fmla="*/ 2438400 h 3187700"/>
                  <a:gd name="connsiteX50" fmla="*/ 6438900 w 8534400"/>
                  <a:gd name="connsiteY50" fmla="*/ 2590800 h 3187700"/>
                  <a:gd name="connsiteX51" fmla="*/ 6540500 w 8534400"/>
                  <a:gd name="connsiteY51" fmla="*/ 2705100 h 3187700"/>
                  <a:gd name="connsiteX52" fmla="*/ 6743700 w 8534400"/>
                  <a:gd name="connsiteY52" fmla="*/ 177800 h 3187700"/>
                  <a:gd name="connsiteX53" fmla="*/ 6845300 w 8534400"/>
                  <a:gd name="connsiteY53" fmla="*/ 228600 h 3187700"/>
                  <a:gd name="connsiteX54" fmla="*/ 6934200 w 8534400"/>
                  <a:gd name="connsiteY54" fmla="*/ 850900 h 3187700"/>
                  <a:gd name="connsiteX55" fmla="*/ 7175500 w 8534400"/>
                  <a:gd name="connsiteY55" fmla="*/ 2590800 h 3187700"/>
                  <a:gd name="connsiteX56" fmla="*/ 7327900 w 8534400"/>
                  <a:gd name="connsiteY56" fmla="*/ 1511300 h 3187700"/>
                  <a:gd name="connsiteX57" fmla="*/ 7416800 w 8534400"/>
                  <a:gd name="connsiteY57" fmla="*/ 1981200 h 3187700"/>
                  <a:gd name="connsiteX58" fmla="*/ 7518400 w 8534400"/>
                  <a:gd name="connsiteY58" fmla="*/ 1587500 h 3187700"/>
                  <a:gd name="connsiteX59" fmla="*/ 7569200 w 8534400"/>
                  <a:gd name="connsiteY59" fmla="*/ 1155700 h 3187700"/>
                  <a:gd name="connsiteX60" fmla="*/ 7632700 w 8534400"/>
                  <a:gd name="connsiteY60" fmla="*/ 2095500 h 3187700"/>
                  <a:gd name="connsiteX61" fmla="*/ 7747000 w 8534400"/>
                  <a:gd name="connsiteY61" fmla="*/ 2425700 h 3187700"/>
                  <a:gd name="connsiteX62" fmla="*/ 7835900 w 8534400"/>
                  <a:gd name="connsiteY62" fmla="*/ 1866900 h 3187700"/>
                  <a:gd name="connsiteX63" fmla="*/ 7962900 w 8534400"/>
                  <a:gd name="connsiteY63" fmla="*/ 2044700 h 3187700"/>
                  <a:gd name="connsiteX64" fmla="*/ 8115300 w 8534400"/>
                  <a:gd name="connsiteY64" fmla="*/ 1155700 h 3187700"/>
                  <a:gd name="connsiteX65" fmla="*/ 8255000 w 8534400"/>
                  <a:gd name="connsiteY65" fmla="*/ 2070100 h 3187700"/>
                  <a:gd name="connsiteX66" fmla="*/ 8305800 w 8534400"/>
                  <a:gd name="connsiteY66" fmla="*/ 1943100 h 3187700"/>
                  <a:gd name="connsiteX67" fmla="*/ 8343900 w 8534400"/>
                  <a:gd name="connsiteY67" fmla="*/ 2070100 h 3187700"/>
                  <a:gd name="connsiteX68" fmla="*/ 8382000 w 8534400"/>
                  <a:gd name="connsiteY68" fmla="*/ 1930400 h 3187700"/>
                  <a:gd name="connsiteX69" fmla="*/ 8534400 w 8534400"/>
                  <a:gd name="connsiteY69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156200 w 8534400"/>
                  <a:gd name="connsiteY38" fmla="*/ 2019300 h 3187700"/>
                  <a:gd name="connsiteX39" fmla="*/ 5308600 w 8534400"/>
                  <a:gd name="connsiteY39" fmla="*/ 1333500 h 3187700"/>
                  <a:gd name="connsiteX40" fmla="*/ 5486400 w 8534400"/>
                  <a:gd name="connsiteY40" fmla="*/ 2400300 h 3187700"/>
                  <a:gd name="connsiteX41" fmla="*/ 5562600 w 8534400"/>
                  <a:gd name="connsiteY41" fmla="*/ 2133600 h 3187700"/>
                  <a:gd name="connsiteX42" fmla="*/ 5816600 w 8534400"/>
                  <a:gd name="connsiteY42" fmla="*/ 1574800 h 3187700"/>
                  <a:gd name="connsiteX43" fmla="*/ 5969000 w 8534400"/>
                  <a:gd name="connsiteY43" fmla="*/ 2070100 h 3187700"/>
                  <a:gd name="connsiteX44" fmla="*/ 6032500 w 8534400"/>
                  <a:gd name="connsiteY44" fmla="*/ 1854200 h 3187700"/>
                  <a:gd name="connsiteX45" fmla="*/ 6108700 w 8534400"/>
                  <a:gd name="connsiteY45" fmla="*/ 1841500 h 3187700"/>
                  <a:gd name="connsiteX46" fmla="*/ 6223000 w 8534400"/>
                  <a:gd name="connsiteY46" fmla="*/ 2527300 h 3187700"/>
                  <a:gd name="connsiteX47" fmla="*/ 6362700 w 8534400"/>
                  <a:gd name="connsiteY47" fmla="*/ 2540000 h 3187700"/>
                  <a:gd name="connsiteX48" fmla="*/ 6400800 w 8534400"/>
                  <a:gd name="connsiteY48" fmla="*/ 2438400 h 3187700"/>
                  <a:gd name="connsiteX49" fmla="*/ 6438900 w 8534400"/>
                  <a:gd name="connsiteY49" fmla="*/ 2590800 h 3187700"/>
                  <a:gd name="connsiteX50" fmla="*/ 6540500 w 8534400"/>
                  <a:gd name="connsiteY50" fmla="*/ 2705100 h 3187700"/>
                  <a:gd name="connsiteX51" fmla="*/ 6743700 w 8534400"/>
                  <a:gd name="connsiteY51" fmla="*/ 177800 h 3187700"/>
                  <a:gd name="connsiteX52" fmla="*/ 6845300 w 8534400"/>
                  <a:gd name="connsiteY52" fmla="*/ 228600 h 3187700"/>
                  <a:gd name="connsiteX53" fmla="*/ 6934200 w 8534400"/>
                  <a:gd name="connsiteY53" fmla="*/ 850900 h 3187700"/>
                  <a:gd name="connsiteX54" fmla="*/ 7175500 w 8534400"/>
                  <a:gd name="connsiteY54" fmla="*/ 2590800 h 3187700"/>
                  <a:gd name="connsiteX55" fmla="*/ 7327900 w 8534400"/>
                  <a:gd name="connsiteY55" fmla="*/ 1511300 h 3187700"/>
                  <a:gd name="connsiteX56" fmla="*/ 7416800 w 8534400"/>
                  <a:gd name="connsiteY56" fmla="*/ 1981200 h 3187700"/>
                  <a:gd name="connsiteX57" fmla="*/ 7518400 w 8534400"/>
                  <a:gd name="connsiteY57" fmla="*/ 1587500 h 3187700"/>
                  <a:gd name="connsiteX58" fmla="*/ 7569200 w 8534400"/>
                  <a:gd name="connsiteY58" fmla="*/ 1155700 h 3187700"/>
                  <a:gd name="connsiteX59" fmla="*/ 7632700 w 8534400"/>
                  <a:gd name="connsiteY59" fmla="*/ 2095500 h 3187700"/>
                  <a:gd name="connsiteX60" fmla="*/ 7747000 w 8534400"/>
                  <a:gd name="connsiteY60" fmla="*/ 2425700 h 3187700"/>
                  <a:gd name="connsiteX61" fmla="*/ 7835900 w 8534400"/>
                  <a:gd name="connsiteY61" fmla="*/ 1866900 h 3187700"/>
                  <a:gd name="connsiteX62" fmla="*/ 7962900 w 8534400"/>
                  <a:gd name="connsiteY62" fmla="*/ 2044700 h 3187700"/>
                  <a:gd name="connsiteX63" fmla="*/ 8115300 w 8534400"/>
                  <a:gd name="connsiteY63" fmla="*/ 1155700 h 3187700"/>
                  <a:gd name="connsiteX64" fmla="*/ 8255000 w 8534400"/>
                  <a:gd name="connsiteY64" fmla="*/ 2070100 h 3187700"/>
                  <a:gd name="connsiteX65" fmla="*/ 8305800 w 8534400"/>
                  <a:gd name="connsiteY65" fmla="*/ 1943100 h 3187700"/>
                  <a:gd name="connsiteX66" fmla="*/ 8343900 w 8534400"/>
                  <a:gd name="connsiteY66" fmla="*/ 2070100 h 3187700"/>
                  <a:gd name="connsiteX67" fmla="*/ 8382000 w 8534400"/>
                  <a:gd name="connsiteY67" fmla="*/ 1930400 h 3187700"/>
                  <a:gd name="connsiteX68" fmla="*/ 8534400 w 8534400"/>
                  <a:gd name="connsiteY68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308600 w 8534400"/>
                  <a:gd name="connsiteY38" fmla="*/ 1333500 h 3187700"/>
                  <a:gd name="connsiteX39" fmla="*/ 5486400 w 8534400"/>
                  <a:gd name="connsiteY39" fmla="*/ 2400300 h 3187700"/>
                  <a:gd name="connsiteX40" fmla="*/ 5562600 w 8534400"/>
                  <a:gd name="connsiteY40" fmla="*/ 2133600 h 3187700"/>
                  <a:gd name="connsiteX41" fmla="*/ 5816600 w 8534400"/>
                  <a:gd name="connsiteY41" fmla="*/ 1574800 h 3187700"/>
                  <a:gd name="connsiteX42" fmla="*/ 5969000 w 8534400"/>
                  <a:gd name="connsiteY42" fmla="*/ 2070100 h 3187700"/>
                  <a:gd name="connsiteX43" fmla="*/ 6032500 w 8534400"/>
                  <a:gd name="connsiteY43" fmla="*/ 1854200 h 3187700"/>
                  <a:gd name="connsiteX44" fmla="*/ 6108700 w 8534400"/>
                  <a:gd name="connsiteY44" fmla="*/ 1841500 h 3187700"/>
                  <a:gd name="connsiteX45" fmla="*/ 6223000 w 8534400"/>
                  <a:gd name="connsiteY45" fmla="*/ 2527300 h 3187700"/>
                  <a:gd name="connsiteX46" fmla="*/ 6362700 w 8534400"/>
                  <a:gd name="connsiteY46" fmla="*/ 2540000 h 3187700"/>
                  <a:gd name="connsiteX47" fmla="*/ 6400800 w 8534400"/>
                  <a:gd name="connsiteY47" fmla="*/ 2438400 h 3187700"/>
                  <a:gd name="connsiteX48" fmla="*/ 6438900 w 8534400"/>
                  <a:gd name="connsiteY48" fmla="*/ 2590800 h 3187700"/>
                  <a:gd name="connsiteX49" fmla="*/ 6540500 w 8534400"/>
                  <a:gd name="connsiteY49" fmla="*/ 2705100 h 3187700"/>
                  <a:gd name="connsiteX50" fmla="*/ 6743700 w 8534400"/>
                  <a:gd name="connsiteY50" fmla="*/ 177800 h 3187700"/>
                  <a:gd name="connsiteX51" fmla="*/ 6845300 w 8534400"/>
                  <a:gd name="connsiteY51" fmla="*/ 228600 h 3187700"/>
                  <a:gd name="connsiteX52" fmla="*/ 6934200 w 8534400"/>
                  <a:gd name="connsiteY52" fmla="*/ 850900 h 3187700"/>
                  <a:gd name="connsiteX53" fmla="*/ 7175500 w 8534400"/>
                  <a:gd name="connsiteY53" fmla="*/ 2590800 h 3187700"/>
                  <a:gd name="connsiteX54" fmla="*/ 7327900 w 8534400"/>
                  <a:gd name="connsiteY54" fmla="*/ 1511300 h 3187700"/>
                  <a:gd name="connsiteX55" fmla="*/ 7416800 w 8534400"/>
                  <a:gd name="connsiteY55" fmla="*/ 1981200 h 3187700"/>
                  <a:gd name="connsiteX56" fmla="*/ 7518400 w 8534400"/>
                  <a:gd name="connsiteY56" fmla="*/ 1587500 h 3187700"/>
                  <a:gd name="connsiteX57" fmla="*/ 7569200 w 8534400"/>
                  <a:gd name="connsiteY57" fmla="*/ 1155700 h 3187700"/>
                  <a:gd name="connsiteX58" fmla="*/ 7632700 w 8534400"/>
                  <a:gd name="connsiteY58" fmla="*/ 2095500 h 3187700"/>
                  <a:gd name="connsiteX59" fmla="*/ 7747000 w 8534400"/>
                  <a:gd name="connsiteY59" fmla="*/ 2425700 h 3187700"/>
                  <a:gd name="connsiteX60" fmla="*/ 7835900 w 8534400"/>
                  <a:gd name="connsiteY60" fmla="*/ 1866900 h 3187700"/>
                  <a:gd name="connsiteX61" fmla="*/ 7962900 w 8534400"/>
                  <a:gd name="connsiteY61" fmla="*/ 2044700 h 3187700"/>
                  <a:gd name="connsiteX62" fmla="*/ 8115300 w 8534400"/>
                  <a:gd name="connsiteY62" fmla="*/ 1155700 h 3187700"/>
                  <a:gd name="connsiteX63" fmla="*/ 8255000 w 8534400"/>
                  <a:gd name="connsiteY63" fmla="*/ 2070100 h 3187700"/>
                  <a:gd name="connsiteX64" fmla="*/ 8305800 w 8534400"/>
                  <a:gd name="connsiteY64" fmla="*/ 1943100 h 3187700"/>
                  <a:gd name="connsiteX65" fmla="*/ 8343900 w 8534400"/>
                  <a:gd name="connsiteY65" fmla="*/ 2070100 h 3187700"/>
                  <a:gd name="connsiteX66" fmla="*/ 8382000 w 8534400"/>
                  <a:gd name="connsiteY66" fmla="*/ 1930400 h 3187700"/>
                  <a:gd name="connsiteX67" fmla="*/ 8534400 w 8534400"/>
                  <a:gd name="connsiteY67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364401 w 8534400"/>
                  <a:gd name="connsiteY38" fmla="*/ 1149350 h 3187700"/>
                  <a:gd name="connsiteX39" fmla="*/ 5486400 w 8534400"/>
                  <a:gd name="connsiteY39" fmla="*/ 2400300 h 3187700"/>
                  <a:gd name="connsiteX40" fmla="*/ 5562600 w 8534400"/>
                  <a:gd name="connsiteY40" fmla="*/ 2133600 h 3187700"/>
                  <a:gd name="connsiteX41" fmla="*/ 5816600 w 8534400"/>
                  <a:gd name="connsiteY41" fmla="*/ 1574800 h 3187700"/>
                  <a:gd name="connsiteX42" fmla="*/ 5969000 w 8534400"/>
                  <a:gd name="connsiteY42" fmla="*/ 2070100 h 3187700"/>
                  <a:gd name="connsiteX43" fmla="*/ 6032500 w 8534400"/>
                  <a:gd name="connsiteY43" fmla="*/ 1854200 h 3187700"/>
                  <a:gd name="connsiteX44" fmla="*/ 6108700 w 8534400"/>
                  <a:gd name="connsiteY44" fmla="*/ 1841500 h 3187700"/>
                  <a:gd name="connsiteX45" fmla="*/ 6223000 w 8534400"/>
                  <a:gd name="connsiteY45" fmla="*/ 2527300 h 3187700"/>
                  <a:gd name="connsiteX46" fmla="*/ 6362700 w 8534400"/>
                  <a:gd name="connsiteY46" fmla="*/ 2540000 h 3187700"/>
                  <a:gd name="connsiteX47" fmla="*/ 6400800 w 8534400"/>
                  <a:gd name="connsiteY47" fmla="*/ 2438400 h 3187700"/>
                  <a:gd name="connsiteX48" fmla="*/ 6438900 w 8534400"/>
                  <a:gd name="connsiteY48" fmla="*/ 2590800 h 3187700"/>
                  <a:gd name="connsiteX49" fmla="*/ 6540500 w 8534400"/>
                  <a:gd name="connsiteY49" fmla="*/ 2705100 h 3187700"/>
                  <a:gd name="connsiteX50" fmla="*/ 6743700 w 8534400"/>
                  <a:gd name="connsiteY50" fmla="*/ 177800 h 3187700"/>
                  <a:gd name="connsiteX51" fmla="*/ 6845300 w 8534400"/>
                  <a:gd name="connsiteY51" fmla="*/ 228600 h 3187700"/>
                  <a:gd name="connsiteX52" fmla="*/ 6934200 w 8534400"/>
                  <a:gd name="connsiteY52" fmla="*/ 850900 h 3187700"/>
                  <a:gd name="connsiteX53" fmla="*/ 7175500 w 8534400"/>
                  <a:gd name="connsiteY53" fmla="*/ 2590800 h 3187700"/>
                  <a:gd name="connsiteX54" fmla="*/ 7327900 w 8534400"/>
                  <a:gd name="connsiteY54" fmla="*/ 1511300 h 3187700"/>
                  <a:gd name="connsiteX55" fmla="*/ 7416800 w 8534400"/>
                  <a:gd name="connsiteY55" fmla="*/ 1981200 h 3187700"/>
                  <a:gd name="connsiteX56" fmla="*/ 7518400 w 8534400"/>
                  <a:gd name="connsiteY56" fmla="*/ 1587500 h 3187700"/>
                  <a:gd name="connsiteX57" fmla="*/ 7569200 w 8534400"/>
                  <a:gd name="connsiteY57" fmla="*/ 1155700 h 3187700"/>
                  <a:gd name="connsiteX58" fmla="*/ 7632700 w 8534400"/>
                  <a:gd name="connsiteY58" fmla="*/ 2095500 h 3187700"/>
                  <a:gd name="connsiteX59" fmla="*/ 7747000 w 8534400"/>
                  <a:gd name="connsiteY59" fmla="*/ 2425700 h 3187700"/>
                  <a:gd name="connsiteX60" fmla="*/ 7835900 w 8534400"/>
                  <a:gd name="connsiteY60" fmla="*/ 1866900 h 3187700"/>
                  <a:gd name="connsiteX61" fmla="*/ 7962900 w 8534400"/>
                  <a:gd name="connsiteY61" fmla="*/ 2044700 h 3187700"/>
                  <a:gd name="connsiteX62" fmla="*/ 8115300 w 8534400"/>
                  <a:gd name="connsiteY62" fmla="*/ 1155700 h 3187700"/>
                  <a:gd name="connsiteX63" fmla="*/ 8255000 w 8534400"/>
                  <a:gd name="connsiteY63" fmla="*/ 2070100 h 3187700"/>
                  <a:gd name="connsiteX64" fmla="*/ 8305800 w 8534400"/>
                  <a:gd name="connsiteY64" fmla="*/ 1943100 h 3187700"/>
                  <a:gd name="connsiteX65" fmla="*/ 8343900 w 8534400"/>
                  <a:gd name="connsiteY65" fmla="*/ 2070100 h 3187700"/>
                  <a:gd name="connsiteX66" fmla="*/ 8382000 w 8534400"/>
                  <a:gd name="connsiteY66" fmla="*/ 1930400 h 3187700"/>
                  <a:gd name="connsiteX67" fmla="*/ 8534400 w 8534400"/>
                  <a:gd name="connsiteY67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364401 w 8534400"/>
                  <a:gd name="connsiteY37" fmla="*/ 1149350 h 3187700"/>
                  <a:gd name="connsiteX38" fmla="*/ 5486400 w 8534400"/>
                  <a:gd name="connsiteY38" fmla="*/ 2400300 h 3187700"/>
                  <a:gd name="connsiteX39" fmla="*/ 5562600 w 8534400"/>
                  <a:gd name="connsiteY39" fmla="*/ 2133600 h 3187700"/>
                  <a:gd name="connsiteX40" fmla="*/ 5816600 w 8534400"/>
                  <a:gd name="connsiteY40" fmla="*/ 1574800 h 3187700"/>
                  <a:gd name="connsiteX41" fmla="*/ 5969000 w 8534400"/>
                  <a:gd name="connsiteY41" fmla="*/ 2070100 h 3187700"/>
                  <a:gd name="connsiteX42" fmla="*/ 6032500 w 8534400"/>
                  <a:gd name="connsiteY42" fmla="*/ 1854200 h 3187700"/>
                  <a:gd name="connsiteX43" fmla="*/ 6108700 w 8534400"/>
                  <a:gd name="connsiteY43" fmla="*/ 1841500 h 3187700"/>
                  <a:gd name="connsiteX44" fmla="*/ 6223000 w 8534400"/>
                  <a:gd name="connsiteY44" fmla="*/ 2527300 h 3187700"/>
                  <a:gd name="connsiteX45" fmla="*/ 6362700 w 8534400"/>
                  <a:gd name="connsiteY45" fmla="*/ 2540000 h 3187700"/>
                  <a:gd name="connsiteX46" fmla="*/ 6400800 w 8534400"/>
                  <a:gd name="connsiteY46" fmla="*/ 2438400 h 3187700"/>
                  <a:gd name="connsiteX47" fmla="*/ 6438900 w 8534400"/>
                  <a:gd name="connsiteY47" fmla="*/ 2590800 h 3187700"/>
                  <a:gd name="connsiteX48" fmla="*/ 6540500 w 8534400"/>
                  <a:gd name="connsiteY48" fmla="*/ 2705100 h 3187700"/>
                  <a:gd name="connsiteX49" fmla="*/ 6743700 w 8534400"/>
                  <a:gd name="connsiteY49" fmla="*/ 177800 h 3187700"/>
                  <a:gd name="connsiteX50" fmla="*/ 6845300 w 8534400"/>
                  <a:gd name="connsiteY50" fmla="*/ 228600 h 3187700"/>
                  <a:gd name="connsiteX51" fmla="*/ 6934200 w 8534400"/>
                  <a:gd name="connsiteY51" fmla="*/ 850900 h 3187700"/>
                  <a:gd name="connsiteX52" fmla="*/ 7175500 w 8534400"/>
                  <a:gd name="connsiteY52" fmla="*/ 2590800 h 3187700"/>
                  <a:gd name="connsiteX53" fmla="*/ 7327900 w 8534400"/>
                  <a:gd name="connsiteY53" fmla="*/ 1511300 h 3187700"/>
                  <a:gd name="connsiteX54" fmla="*/ 7416800 w 8534400"/>
                  <a:gd name="connsiteY54" fmla="*/ 1981200 h 3187700"/>
                  <a:gd name="connsiteX55" fmla="*/ 7518400 w 8534400"/>
                  <a:gd name="connsiteY55" fmla="*/ 1587500 h 3187700"/>
                  <a:gd name="connsiteX56" fmla="*/ 7569200 w 8534400"/>
                  <a:gd name="connsiteY56" fmla="*/ 1155700 h 3187700"/>
                  <a:gd name="connsiteX57" fmla="*/ 7632700 w 8534400"/>
                  <a:gd name="connsiteY57" fmla="*/ 2095500 h 3187700"/>
                  <a:gd name="connsiteX58" fmla="*/ 7747000 w 8534400"/>
                  <a:gd name="connsiteY58" fmla="*/ 2425700 h 3187700"/>
                  <a:gd name="connsiteX59" fmla="*/ 7835900 w 8534400"/>
                  <a:gd name="connsiteY59" fmla="*/ 1866900 h 3187700"/>
                  <a:gd name="connsiteX60" fmla="*/ 7962900 w 8534400"/>
                  <a:gd name="connsiteY60" fmla="*/ 2044700 h 3187700"/>
                  <a:gd name="connsiteX61" fmla="*/ 8115300 w 8534400"/>
                  <a:gd name="connsiteY61" fmla="*/ 1155700 h 3187700"/>
                  <a:gd name="connsiteX62" fmla="*/ 8255000 w 8534400"/>
                  <a:gd name="connsiteY62" fmla="*/ 2070100 h 3187700"/>
                  <a:gd name="connsiteX63" fmla="*/ 8305800 w 8534400"/>
                  <a:gd name="connsiteY63" fmla="*/ 1943100 h 3187700"/>
                  <a:gd name="connsiteX64" fmla="*/ 8343900 w 8534400"/>
                  <a:gd name="connsiteY64" fmla="*/ 2070100 h 3187700"/>
                  <a:gd name="connsiteX65" fmla="*/ 8382000 w 8534400"/>
                  <a:gd name="connsiteY65" fmla="*/ 1930400 h 3187700"/>
                  <a:gd name="connsiteX66" fmla="*/ 8534400 w 8534400"/>
                  <a:gd name="connsiteY66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5068001 w 8534400"/>
                  <a:gd name="connsiteY36" fmla="*/ 1778000 h 3187700"/>
                  <a:gd name="connsiteX37" fmla="*/ 5364401 w 8534400"/>
                  <a:gd name="connsiteY37" fmla="*/ 1149350 h 3187700"/>
                  <a:gd name="connsiteX38" fmla="*/ 5486400 w 8534400"/>
                  <a:gd name="connsiteY38" fmla="*/ 2400300 h 3187700"/>
                  <a:gd name="connsiteX39" fmla="*/ 5562600 w 8534400"/>
                  <a:gd name="connsiteY39" fmla="*/ 2133600 h 3187700"/>
                  <a:gd name="connsiteX40" fmla="*/ 5816600 w 8534400"/>
                  <a:gd name="connsiteY40" fmla="*/ 1574800 h 3187700"/>
                  <a:gd name="connsiteX41" fmla="*/ 5969000 w 8534400"/>
                  <a:gd name="connsiteY41" fmla="*/ 2070100 h 3187700"/>
                  <a:gd name="connsiteX42" fmla="*/ 6032500 w 8534400"/>
                  <a:gd name="connsiteY42" fmla="*/ 1854200 h 3187700"/>
                  <a:gd name="connsiteX43" fmla="*/ 6108700 w 8534400"/>
                  <a:gd name="connsiteY43" fmla="*/ 1841500 h 3187700"/>
                  <a:gd name="connsiteX44" fmla="*/ 6223000 w 8534400"/>
                  <a:gd name="connsiteY44" fmla="*/ 2527300 h 3187700"/>
                  <a:gd name="connsiteX45" fmla="*/ 6362700 w 8534400"/>
                  <a:gd name="connsiteY45" fmla="*/ 2540000 h 3187700"/>
                  <a:gd name="connsiteX46" fmla="*/ 6400800 w 8534400"/>
                  <a:gd name="connsiteY46" fmla="*/ 2438400 h 3187700"/>
                  <a:gd name="connsiteX47" fmla="*/ 6438900 w 8534400"/>
                  <a:gd name="connsiteY47" fmla="*/ 2590800 h 3187700"/>
                  <a:gd name="connsiteX48" fmla="*/ 6540500 w 8534400"/>
                  <a:gd name="connsiteY48" fmla="*/ 2705100 h 3187700"/>
                  <a:gd name="connsiteX49" fmla="*/ 6743700 w 8534400"/>
                  <a:gd name="connsiteY49" fmla="*/ 177800 h 3187700"/>
                  <a:gd name="connsiteX50" fmla="*/ 6845300 w 8534400"/>
                  <a:gd name="connsiteY50" fmla="*/ 228600 h 3187700"/>
                  <a:gd name="connsiteX51" fmla="*/ 6934200 w 8534400"/>
                  <a:gd name="connsiteY51" fmla="*/ 850900 h 3187700"/>
                  <a:gd name="connsiteX52" fmla="*/ 7175500 w 8534400"/>
                  <a:gd name="connsiteY52" fmla="*/ 2590800 h 3187700"/>
                  <a:gd name="connsiteX53" fmla="*/ 7327900 w 8534400"/>
                  <a:gd name="connsiteY53" fmla="*/ 1511300 h 3187700"/>
                  <a:gd name="connsiteX54" fmla="*/ 7416800 w 8534400"/>
                  <a:gd name="connsiteY54" fmla="*/ 1981200 h 3187700"/>
                  <a:gd name="connsiteX55" fmla="*/ 7518400 w 8534400"/>
                  <a:gd name="connsiteY55" fmla="*/ 1587500 h 3187700"/>
                  <a:gd name="connsiteX56" fmla="*/ 7569200 w 8534400"/>
                  <a:gd name="connsiteY56" fmla="*/ 1155700 h 3187700"/>
                  <a:gd name="connsiteX57" fmla="*/ 7632700 w 8534400"/>
                  <a:gd name="connsiteY57" fmla="*/ 2095500 h 3187700"/>
                  <a:gd name="connsiteX58" fmla="*/ 7747000 w 8534400"/>
                  <a:gd name="connsiteY58" fmla="*/ 2425700 h 3187700"/>
                  <a:gd name="connsiteX59" fmla="*/ 7835900 w 8534400"/>
                  <a:gd name="connsiteY59" fmla="*/ 1866900 h 3187700"/>
                  <a:gd name="connsiteX60" fmla="*/ 7962900 w 8534400"/>
                  <a:gd name="connsiteY60" fmla="*/ 2044700 h 3187700"/>
                  <a:gd name="connsiteX61" fmla="*/ 8115300 w 8534400"/>
                  <a:gd name="connsiteY61" fmla="*/ 1155700 h 3187700"/>
                  <a:gd name="connsiteX62" fmla="*/ 8255000 w 8534400"/>
                  <a:gd name="connsiteY62" fmla="*/ 2070100 h 3187700"/>
                  <a:gd name="connsiteX63" fmla="*/ 8305800 w 8534400"/>
                  <a:gd name="connsiteY63" fmla="*/ 1943100 h 3187700"/>
                  <a:gd name="connsiteX64" fmla="*/ 8343900 w 8534400"/>
                  <a:gd name="connsiteY64" fmla="*/ 2070100 h 3187700"/>
                  <a:gd name="connsiteX65" fmla="*/ 8382000 w 8534400"/>
                  <a:gd name="connsiteY65" fmla="*/ 1930400 h 3187700"/>
                  <a:gd name="connsiteX66" fmla="*/ 8534400 w 8534400"/>
                  <a:gd name="connsiteY66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5068001 w 8534400"/>
                  <a:gd name="connsiteY36" fmla="*/ 1778000 h 3187700"/>
                  <a:gd name="connsiteX37" fmla="*/ 5364401 w 8534400"/>
                  <a:gd name="connsiteY37" fmla="*/ 1149350 h 3187700"/>
                  <a:gd name="connsiteX38" fmla="*/ 5486400 w 8534400"/>
                  <a:gd name="connsiteY38" fmla="*/ 2400300 h 3187700"/>
                  <a:gd name="connsiteX39" fmla="*/ 5562600 w 8534400"/>
                  <a:gd name="connsiteY39" fmla="*/ 2133600 h 3187700"/>
                  <a:gd name="connsiteX40" fmla="*/ 5816600 w 8534400"/>
                  <a:gd name="connsiteY40" fmla="*/ 1574800 h 3187700"/>
                  <a:gd name="connsiteX41" fmla="*/ 5969000 w 8534400"/>
                  <a:gd name="connsiteY41" fmla="*/ 2070100 h 3187700"/>
                  <a:gd name="connsiteX42" fmla="*/ 6032500 w 8534400"/>
                  <a:gd name="connsiteY42" fmla="*/ 1854200 h 3187700"/>
                  <a:gd name="connsiteX43" fmla="*/ 6108700 w 8534400"/>
                  <a:gd name="connsiteY43" fmla="*/ 1841500 h 3187700"/>
                  <a:gd name="connsiteX44" fmla="*/ 6223000 w 8534400"/>
                  <a:gd name="connsiteY44" fmla="*/ 2527300 h 3187700"/>
                  <a:gd name="connsiteX45" fmla="*/ 6362700 w 8534400"/>
                  <a:gd name="connsiteY45" fmla="*/ 2540000 h 3187700"/>
                  <a:gd name="connsiteX46" fmla="*/ 6438900 w 8534400"/>
                  <a:gd name="connsiteY46" fmla="*/ 2590800 h 3187700"/>
                  <a:gd name="connsiteX47" fmla="*/ 6540500 w 8534400"/>
                  <a:gd name="connsiteY47" fmla="*/ 2705100 h 3187700"/>
                  <a:gd name="connsiteX48" fmla="*/ 6743700 w 8534400"/>
                  <a:gd name="connsiteY48" fmla="*/ 177800 h 3187700"/>
                  <a:gd name="connsiteX49" fmla="*/ 6845300 w 8534400"/>
                  <a:gd name="connsiteY49" fmla="*/ 228600 h 3187700"/>
                  <a:gd name="connsiteX50" fmla="*/ 6934200 w 8534400"/>
                  <a:gd name="connsiteY50" fmla="*/ 850900 h 3187700"/>
                  <a:gd name="connsiteX51" fmla="*/ 7175500 w 8534400"/>
                  <a:gd name="connsiteY51" fmla="*/ 2590800 h 3187700"/>
                  <a:gd name="connsiteX52" fmla="*/ 7327900 w 8534400"/>
                  <a:gd name="connsiteY52" fmla="*/ 1511300 h 3187700"/>
                  <a:gd name="connsiteX53" fmla="*/ 7416800 w 8534400"/>
                  <a:gd name="connsiteY53" fmla="*/ 1981200 h 3187700"/>
                  <a:gd name="connsiteX54" fmla="*/ 7518400 w 8534400"/>
                  <a:gd name="connsiteY54" fmla="*/ 1587500 h 3187700"/>
                  <a:gd name="connsiteX55" fmla="*/ 7569200 w 8534400"/>
                  <a:gd name="connsiteY55" fmla="*/ 1155700 h 3187700"/>
                  <a:gd name="connsiteX56" fmla="*/ 7632700 w 8534400"/>
                  <a:gd name="connsiteY56" fmla="*/ 2095500 h 3187700"/>
                  <a:gd name="connsiteX57" fmla="*/ 7747000 w 8534400"/>
                  <a:gd name="connsiteY57" fmla="*/ 2425700 h 3187700"/>
                  <a:gd name="connsiteX58" fmla="*/ 7835900 w 8534400"/>
                  <a:gd name="connsiteY58" fmla="*/ 1866900 h 3187700"/>
                  <a:gd name="connsiteX59" fmla="*/ 7962900 w 8534400"/>
                  <a:gd name="connsiteY59" fmla="*/ 2044700 h 3187700"/>
                  <a:gd name="connsiteX60" fmla="*/ 8115300 w 8534400"/>
                  <a:gd name="connsiteY60" fmla="*/ 1155700 h 3187700"/>
                  <a:gd name="connsiteX61" fmla="*/ 8255000 w 8534400"/>
                  <a:gd name="connsiteY61" fmla="*/ 2070100 h 3187700"/>
                  <a:gd name="connsiteX62" fmla="*/ 8305800 w 8534400"/>
                  <a:gd name="connsiteY62" fmla="*/ 1943100 h 3187700"/>
                  <a:gd name="connsiteX63" fmla="*/ 8343900 w 8534400"/>
                  <a:gd name="connsiteY63" fmla="*/ 2070100 h 3187700"/>
                  <a:gd name="connsiteX64" fmla="*/ 8382000 w 8534400"/>
                  <a:gd name="connsiteY64" fmla="*/ 1930400 h 3187700"/>
                  <a:gd name="connsiteX65" fmla="*/ 8534400 w 8534400"/>
                  <a:gd name="connsiteY65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5068001 w 8534400"/>
                  <a:gd name="connsiteY36" fmla="*/ 1778000 h 3187700"/>
                  <a:gd name="connsiteX37" fmla="*/ 5364401 w 8534400"/>
                  <a:gd name="connsiteY37" fmla="*/ 1149350 h 3187700"/>
                  <a:gd name="connsiteX38" fmla="*/ 5486400 w 8534400"/>
                  <a:gd name="connsiteY38" fmla="*/ 2400300 h 3187700"/>
                  <a:gd name="connsiteX39" fmla="*/ 5562600 w 8534400"/>
                  <a:gd name="connsiteY39" fmla="*/ 2133600 h 3187700"/>
                  <a:gd name="connsiteX40" fmla="*/ 5816600 w 8534400"/>
                  <a:gd name="connsiteY40" fmla="*/ 1574800 h 3187700"/>
                  <a:gd name="connsiteX41" fmla="*/ 5969000 w 8534400"/>
                  <a:gd name="connsiteY41" fmla="*/ 2070100 h 3187700"/>
                  <a:gd name="connsiteX42" fmla="*/ 6032500 w 8534400"/>
                  <a:gd name="connsiteY42" fmla="*/ 1854200 h 3187700"/>
                  <a:gd name="connsiteX43" fmla="*/ 6108700 w 8534400"/>
                  <a:gd name="connsiteY43" fmla="*/ 1841500 h 3187700"/>
                  <a:gd name="connsiteX44" fmla="*/ 6223000 w 8534400"/>
                  <a:gd name="connsiteY44" fmla="*/ 2527300 h 3187700"/>
                  <a:gd name="connsiteX45" fmla="*/ 6362700 w 8534400"/>
                  <a:gd name="connsiteY45" fmla="*/ 2540000 h 3187700"/>
                  <a:gd name="connsiteX46" fmla="*/ 6540500 w 8534400"/>
                  <a:gd name="connsiteY46" fmla="*/ 2705100 h 3187700"/>
                  <a:gd name="connsiteX47" fmla="*/ 6743700 w 8534400"/>
                  <a:gd name="connsiteY47" fmla="*/ 177800 h 3187700"/>
                  <a:gd name="connsiteX48" fmla="*/ 6845300 w 8534400"/>
                  <a:gd name="connsiteY48" fmla="*/ 228600 h 3187700"/>
                  <a:gd name="connsiteX49" fmla="*/ 6934200 w 8534400"/>
                  <a:gd name="connsiteY49" fmla="*/ 850900 h 3187700"/>
                  <a:gd name="connsiteX50" fmla="*/ 7175500 w 8534400"/>
                  <a:gd name="connsiteY50" fmla="*/ 2590800 h 3187700"/>
                  <a:gd name="connsiteX51" fmla="*/ 7327900 w 8534400"/>
                  <a:gd name="connsiteY51" fmla="*/ 1511300 h 3187700"/>
                  <a:gd name="connsiteX52" fmla="*/ 7416800 w 8534400"/>
                  <a:gd name="connsiteY52" fmla="*/ 1981200 h 3187700"/>
                  <a:gd name="connsiteX53" fmla="*/ 7518400 w 8534400"/>
                  <a:gd name="connsiteY53" fmla="*/ 1587500 h 3187700"/>
                  <a:gd name="connsiteX54" fmla="*/ 7569200 w 8534400"/>
                  <a:gd name="connsiteY54" fmla="*/ 1155700 h 3187700"/>
                  <a:gd name="connsiteX55" fmla="*/ 7632700 w 8534400"/>
                  <a:gd name="connsiteY55" fmla="*/ 2095500 h 3187700"/>
                  <a:gd name="connsiteX56" fmla="*/ 7747000 w 8534400"/>
                  <a:gd name="connsiteY56" fmla="*/ 2425700 h 3187700"/>
                  <a:gd name="connsiteX57" fmla="*/ 7835900 w 8534400"/>
                  <a:gd name="connsiteY57" fmla="*/ 1866900 h 3187700"/>
                  <a:gd name="connsiteX58" fmla="*/ 7962900 w 8534400"/>
                  <a:gd name="connsiteY58" fmla="*/ 2044700 h 3187700"/>
                  <a:gd name="connsiteX59" fmla="*/ 8115300 w 8534400"/>
                  <a:gd name="connsiteY59" fmla="*/ 1155700 h 3187700"/>
                  <a:gd name="connsiteX60" fmla="*/ 8255000 w 8534400"/>
                  <a:gd name="connsiteY60" fmla="*/ 2070100 h 3187700"/>
                  <a:gd name="connsiteX61" fmla="*/ 8305800 w 8534400"/>
                  <a:gd name="connsiteY61" fmla="*/ 1943100 h 3187700"/>
                  <a:gd name="connsiteX62" fmla="*/ 8343900 w 8534400"/>
                  <a:gd name="connsiteY62" fmla="*/ 2070100 h 3187700"/>
                  <a:gd name="connsiteX63" fmla="*/ 8382000 w 8534400"/>
                  <a:gd name="connsiteY63" fmla="*/ 1930400 h 3187700"/>
                  <a:gd name="connsiteX64" fmla="*/ 8534400 w 8534400"/>
                  <a:gd name="connsiteY64" fmla="*/ 1215572 h 318770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798801 w 8534400"/>
                  <a:gd name="connsiteY34" fmla="*/ 800100 h 3172460"/>
                  <a:gd name="connsiteX35" fmla="*/ 4876800 w 8534400"/>
                  <a:gd name="connsiteY35" fmla="*/ 2374900 h 3172460"/>
                  <a:gd name="connsiteX36" fmla="*/ 5068001 w 8534400"/>
                  <a:gd name="connsiteY36" fmla="*/ 1778000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08700 w 8534400"/>
                  <a:gd name="connsiteY43" fmla="*/ 184150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37164 w 8534400"/>
                  <a:gd name="connsiteY34" fmla="*/ 828675 h 3172460"/>
                  <a:gd name="connsiteX35" fmla="*/ 4876800 w 8534400"/>
                  <a:gd name="connsiteY35" fmla="*/ 2374900 h 3172460"/>
                  <a:gd name="connsiteX36" fmla="*/ 5068001 w 8534400"/>
                  <a:gd name="connsiteY36" fmla="*/ 1778000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08700 w 8534400"/>
                  <a:gd name="connsiteY43" fmla="*/ 184150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37164 w 8534400"/>
                  <a:gd name="connsiteY34" fmla="*/ 828675 h 3172460"/>
                  <a:gd name="connsiteX35" fmla="*/ 4915163 w 8534400"/>
                  <a:gd name="connsiteY35" fmla="*/ 2379663 h 3172460"/>
                  <a:gd name="connsiteX36" fmla="*/ 5068001 w 8534400"/>
                  <a:gd name="connsiteY36" fmla="*/ 1778000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08700 w 8534400"/>
                  <a:gd name="connsiteY43" fmla="*/ 184150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37164 w 8534400"/>
                  <a:gd name="connsiteY34" fmla="*/ 828675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08700 w 8534400"/>
                  <a:gd name="connsiteY43" fmla="*/ 184150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19727 w 8534400"/>
                  <a:gd name="connsiteY34" fmla="*/ 823913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08700 w 8534400"/>
                  <a:gd name="connsiteY43" fmla="*/ 184150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19727 w 8534400"/>
                  <a:gd name="connsiteY34" fmla="*/ 823913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42180 w 8534400"/>
                  <a:gd name="connsiteY43" fmla="*/ 128524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19727 w 8534400"/>
                  <a:gd name="connsiteY34" fmla="*/ 823913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54820 w 8534400"/>
                  <a:gd name="connsiteY42" fmla="*/ 1518920 h 3172460"/>
                  <a:gd name="connsiteX43" fmla="*/ 6142180 w 8534400"/>
                  <a:gd name="connsiteY43" fmla="*/ 128524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19727 w 8534400"/>
                  <a:gd name="connsiteY34" fmla="*/ 823913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54820 w 8534400"/>
                  <a:gd name="connsiteY42" fmla="*/ 1518920 h 3172460"/>
                  <a:gd name="connsiteX43" fmla="*/ 6197981 w 8534400"/>
                  <a:gd name="connsiteY43" fmla="*/ 122428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19727 w 8534400"/>
                  <a:gd name="connsiteY34" fmla="*/ 823913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54820 w 8534400"/>
                  <a:gd name="connsiteY42" fmla="*/ 1518920 h 3172460"/>
                  <a:gd name="connsiteX43" fmla="*/ 6197981 w 8534400"/>
                  <a:gd name="connsiteY43" fmla="*/ 1224280 h 3172460"/>
                  <a:gd name="connsiteX44" fmla="*/ 6362700 w 8534400"/>
                  <a:gd name="connsiteY44" fmla="*/ 2540000 h 3172460"/>
                  <a:gd name="connsiteX45" fmla="*/ 6540500 w 8534400"/>
                  <a:gd name="connsiteY45" fmla="*/ 2705100 h 3172460"/>
                  <a:gd name="connsiteX46" fmla="*/ 6743700 w 8534400"/>
                  <a:gd name="connsiteY46" fmla="*/ 177800 h 3172460"/>
                  <a:gd name="connsiteX47" fmla="*/ 6845300 w 8534400"/>
                  <a:gd name="connsiteY47" fmla="*/ 228600 h 3172460"/>
                  <a:gd name="connsiteX48" fmla="*/ 6934200 w 8534400"/>
                  <a:gd name="connsiteY48" fmla="*/ 850900 h 3172460"/>
                  <a:gd name="connsiteX49" fmla="*/ 7175500 w 8534400"/>
                  <a:gd name="connsiteY49" fmla="*/ 2590800 h 3172460"/>
                  <a:gd name="connsiteX50" fmla="*/ 7327900 w 8534400"/>
                  <a:gd name="connsiteY50" fmla="*/ 1511300 h 3172460"/>
                  <a:gd name="connsiteX51" fmla="*/ 7416800 w 8534400"/>
                  <a:gd name="connsiteY51" fmla="*/ 1981200 h 3172460"/>
                  <a:gd name="connsiteX52" fmla="*/ 7518400 w 8534400"/>
                  <a:gd name="connsiteY52" fmla="*/ 1587500 h 3172460"/>
                  <a:gd name="connsiteX53" fmla="*/ 7569200 w 8534400"/>
                  <a:gd name="connsiteY53" fmla="*/ 1155700 h 3172460"/>
                  <a:gd name="connsiteX54" fmla="*/ 7632700 w 8534400"/>
                  <a:gd name="connsiteY54" fmla="*/ 2095500 h 3172460"/>
                  <a:gd name="connsiteX55" fmla="*/ 7747000 w 8534400"/>
                  <a:gd name="connsiteY55" fmla="*/ 2425700 h 3172460"/>
                  <a:gd name="connsiteX56" fmla="*/ 7835900 w 8534400"/>
                  <a:gd name="connsiteY56" fmla="*/ 1866900 h 3172460"/>
                  <a:gd name="connsiteX57" fmla="*/ 7962900 w 8534400"/>
                  <a:gd name="connsiteY57" fmla="*/ 2044700 h 3172460"/>
                  <a:gd name="connsiteX58" fmla="*/ 8115300 w 8534400"/>
                  <a:gd name="connsiteY58" fmla="*/ 1155700 h 3172460"/>
                  <a:gd name="connsiteX59" fmla="*/ 8255000 w 8534400"/>
                  <a:gd name="connsiteY59" fmla="*/ 2070100 h 3172460"/>
                  <a:gd name="connsiteX60" fmla="*/ 8305800 w 8534400"/>
                  <a:gd name="connsiteY60" fmla="*/ 1943100 h 3172460"/>
                  <a:gd name="connsiteX61" fmla="*/ 8343900 w 8534400"/>
                  <a:gd name="connsiteY61" fmla="*/ 2070100 h 3172460"/>
                  <a:gd name="connsiteX62" fmla="*/ 8382000 w 8534400"/>
                  <a:gd name="connsiteY62" fmla="*/ 1930400 h 3172460"/>
                  <a:gd name="connsiteX63" fmla="*/ 8534400 w 8534400"/>
                  <a:gd name="connsiteY63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302900 w 8534400"/>
                  <a:gd name="connsiteY25" fmla="*/ 2438400 h 3172460"/>
                  <a:gd name="connsiteX26" fmla="*/ 3492500 w 8534400"/>
                  <a:gd name="connsiteY26" fmla="*/ 1803400 h 3172460"/>
                  <a:gd name="connsiteX27" fmla="*/ 3670300 w 8534400"/>
                  <a:gd name="connsiteY27" fmla="*/ 2349500 h 3172460"/>
                  <a:gd name="connsiteX28" fmla="*/ 3733800 w 8534400"/>
                  <a:gd name="connsiteY28" fmla="*/ 2146300 h 3172460"/>
                  <a:gd name="connsiteX29" fmla="*/ 3915743 w 8534400"/>
                  <a:gd name="connsiteY29" fmla="*/ 0 h 3172460"/>
                  <a:gd name="connsiteX30" fmla="*/ 4160600 w 8534400"/>
                  <a:gd name="connsiteY30" fmla="*/ 1085850 h 3172460"/>
                  <a:gd name="connsiteX31" fmla="*/ 4340000 w 8534400"/>
                  <a:gd name="connsiteY31" fmla="*/ 3172460 h 3172460"/>
                  <a:gd name="connsiteX32" fmla="*/ 4583450 w 8534400"/>
                  <a:gd name="connsiteY32" fmla="*/ 1206500 h 3172460"/>
                  <a:gd name="connsiteX33" fmla="*/ 4819727 w 8534400"/>
                  <a:gd name="connsiteY33" fmla="*/ 823913 h 3172460"/>
                  <a:gd name="connsiteX34" fmla="*/ 4915163 w 8534400"/>
                  <a:gd name="connsiteY34" fmla="*/ 2379663 h 3172460"/>
                  <a:gd name="connsiteX35" fmla="*/ 5095902 w 8534400"/>
                  <a:gd name="connsiteY35" fmla="*/ 1730375 h 3172460"/>
                  <a:gd name="connsiteX36" fmla="*/ 5364401 w 8534400"/>
                  <a:gd name="connsiteY36" fmla="*/ 1149350 h 3172460"/>
                  <a:gd name="connsiteX37" fmla="*/ 5486400 w 8534400"/>
                  <a:gd name="connsiteY37" fmla="*/ 2400300 h 3172460"/>
                  <a:gd name="connsiteX38" fmla="*/ 5562600 w 8534400"/>
                  <a:gd name="connsiteY38" fmla="*/ 2133600 h 3172460"/>
                  <a:gd name="connsiteX39" fmla="*/ 5816600 w 8534400"/>
                  <a:gd name="connsiteY39" fmla="*/ 1574800 h 3172460"/>
                  <a:gd name="connsiteX40" fmla="*/ 5969000 w 8534400"/>
                  <a:gd name="connsiteY40" fmla="*/ 2070100 h 3172460"/>
                  <a:gd name="connsiteX41" fmla="*/ 6054820 w 8534400"/>
                  <a:gd name="connsiteY41" fmla="*/ 1518920 h 3172460"/>
                  <a:gd name="connsiteX42" fmla="*/ 6197981 w 8534400"/>
                  <a:gd name="connsiteY42" fmla="*/ 1224280 h 3172460"/>
                  <a:gd name="connsiteX43" fmla="*/ 6362700 w 8534400"/>
                  <a:gd name="connsiteY43" fmla="*/ 2540000 h 3172460"/>
                  <a:gd name="connsiteX44" fmla="*/ 6540500 w 8534400"/>
                  <a:gd name="connsiteY44" fmla="*/ 2705100 h 3172460"/>
                  <a:gd name="connsiteX45" fmla="*/ 6743700 w 8534400"/>
                  <a:gd name="connsiteY45" fmla="*/ 177800 h 3172460"/>
                  <a:gd name="connsiteX46" fmla="*/ 6845300 w 8534400"/>
                  <a:gd name="connsiteY46" fmla="*/ 228600 h 3172460"/>
                  <a:gd name="connsiteX47" fmla="*/ 6934200 w 8534400"/>
                  <a:gd name="connsiteY47" fmla="*/ 850900 h 3172460"/>
                  <a:gd name="connsiteX48" fmla="*/ 7175500 w 8534400"/>
                  <a:gd name="connsiteY48" fmla="*/ 2590800 h 3172460"/>
                  <a:gd name="connsiteX49" fmla="*/ 7327900 w 8534400"/>
                  <a:gd name="connsiteY49" fmla="*/ 1511300 h 3172460"/>
                  <a:gd name="connsiteX50" fmla="*/ 7416800 w 8534400"/>
                  <a:gd name="connsiteY50" fmla="*/ 1981200 h 3172460"/>
                  <a:gd name="connsiteX51" fmla="*/ 7518400 w 8534400"/>
                  <a:gd name="connsiteY51" fmla="*/ 1587500 h 3172460"/>
                  <a:gd name="connsiteX52" fmla="*/ 7569200 w 8534400"/>
                  <a:gd name="connsiteY52" fmla="*/ 1155700 h 3172460"/>
                  <a:gd name="connsiteX53" fmla="*/ 7632700 w 8534400"/>
                  <a:gd name="connsiteY53" fmla="*/ 2095500 h 3172460"/>
                  <a:gd name="connsiteX54" fmla="*/ 7747000 w 8534400"/>
                  <a:gd name="connsiteY54" fmla="*/ 2425700 h 3172460"/>
                  <a:gd name="connsiteX55" fmla="*/ 7835900 w 8534400"/>
                  <a:gd name="connsiteY55" fmla="*/ 1866900 h 3172460"/>
                  <a:gd name="connsiteX56" fmla="*/ 7962900 w 8534400"/>
                  <a:gd name="connsiteY56" fmla="*/ 2044700 h 3172460"/>
                  <a:gd name="connsiteX57" fmla="*/ 8115300 w 8534400"/>
                  <a:gd name="connsiteY57" fmla="*/ 1155700 h 3172460"/>
                  <a:gd name="connsiteX58" fmla="*/ 8255000 w 8534400"/>
                  <a:gd name="connsiteY58" fmla="*/ 2070100 h 3172460"/>
                  <a:gd name="connsiteX59" fmla="*/ 8305800 w 8534400"/>
                  <a:gd name="connsiteY59" fmla="*/ 1943100 h 3172460"/>
                  <a:gd name="connsiteX60" fmla="*/ 8343900 w 8534400"/>
                  <a:gd name="connsiteY60" fmla="*/ 2070100 h 3172460"/>
                  <a:gd name="connsiteX61" fmla="*/ 8382000 w 8534400"/>
                  <a:gd name="connsiteY61" fmla="*/ 1930400 h 3172460"/>
                  <a:gd name="connsiteX62" fmla="*/ 8534400 w 8534400"/>
                  <a:gd name="connsiteY62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33484 w 8534400"/>
                  <a:gd name="connsiteY22" fmla="*/ 2360168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302900 w 8534400"/>
                  <a:gd name="connsiteY25" fmla="*/ 2438400 h 3172460"/>
                  <a:gd name="connsiteX26" fmla="*/ 3492500 w 8534400"/>
                  <a:gd name="connsiteY26" fmla="*/ 1803400 h 3172460"/>
                  <a:gd name="connsiteX27" fmla="*/ 3670300 w 8534400"/>
                  <a:gd name="connsiteY27" fmla="*/ 2349500 h 3172460"/>
                  <a:gd name="connsiteX28" fmla="*/ 3733800 w 8534400"/>
                  <a:gd name="connsiteY28" fmla="*/ 2146300 h 3172460"/>
                  <a:gd name="connsiteX29" fmla="*/ 3915743 w 8534400"/>
                  <a:gd name="connsiteY29" fmla="*/ 0 h 3172460"/>
                  <a:gd name="connsiteX30" fmla="*/ 4160600 w 8534400"/>
                  <a:gd name="connsiteY30" fmla="*/ 1085850 h 3172460"/>
                  <a:gd name="connsiteX31" fmla="*/ 4340000 w 8534400"/>
                  <a:gd name="connsiteY31" fmla="*/ 3172460 h 3172460"/>
                  <a:gd name="connsiteX32" fmla="*/ 4583450 w 8534400"/>
                  <a:gd name="connsiteY32" fmla="*/ 1206500 h 3172460"/>
                  <a:gd name="connsiteX33" fmla="*/ 4819727 w 8534400"/>
                  <a:gd name="connsiteY33" fmla="*/ 823913 h 3172460"/>
                  <a:gd name="connsiteX34" fmla="*/ 4915163 w 8534400"/>
                  <a:gd name="connsiteY34" fmla="*/ 2379663 h 3172460"/>
                  <a:gd name="connsiteX35" fmla="*/ 5095902 w 8534400"/>
                  <a:gd name="connsiteY35" fmla="*/ 1730375 h 3172460"/>
                  <a:gd name="connsiteX36" fmla="*/ 5364401 w 8534400"/>
                  <a:gd name="connsiteY36" fmla="*/ 1149350 h 3172460"/>
                  <a:gd name="connsiteX37" fmla="*/ 5486400 w 8534400"/>
                  <a:gd name="connsiteY37" fmla="*/ 2400300 h 3172460"/>
                  <a:gd name="connsiteX38" fmla="*/ 5562600 w 8534400"/>
                  <a:gd name="connsiteY38" fmla="*/ 2133600 h 3172460"/>
                  <a:gd name="connsiteX39" fmla="*/ 5816600 w 8534400"/>
                  <a:gd name="connsiteY39" fmla="*/ 1574800 h 3172460"/>
                  <a:gd name="connsiteX40" fmla="*/ 5969000 w 8534400"/>
                  <a:gd name="connsiteY40" fmla="*/ 2070100 h 3172460"/>
                  <a:gd name="connsiteX41" fmla="*/ 6054820 w 8534400"/>
                  <a:gd name="connsiteY41" fmla="*/ 1518920 h 3172460"/>
                  <a:gd name="connsiteX42" fmla="*/ 6197981 w 8534400"/>
                  <a:gd name="connsiteY42" fmla="*/ 1224280 h 3172460"/>
                  <a:gd name="connsiteX43" fmla="*/ 6362700 w 8534400"/>
                  <a:gd name="connsiteY43" fmla="*/ 2540000 h 3172460"/>
                  <a:gd name="connsiteX44" fmla="*/ 6540500 w 8534400"/>
                  <a:gd name="connsiteY44" fmla="*/ 2705100 h 3172460"/>
                  <a:gd name="connsiteX45" fmla="*/ 6743700 w 8534400"/>
                  <a:gd name="connsiteY45" fmla="*/ 177800 h 3172460"/>
                  <a:gd name="connsiteX46" fmla="*/ 6845300 w 8534400"/>
                  <a:gd name="connsiteY46" fmla="*/ 228600 h 3172460"/>
                  <a:gd name="connsiteX47" fmla="*/ 6934200 w 8534400"/>
                  <a:gd name="connsiteY47" fmla="*/ 850900 h 3172460"/>
                  <a:gd name="connsiteX48" fmla="*/ 7175500 w 8534400"/>
                  <a:gd name="connsiteY48" fmla="*/ 2590800 h 3172460"/>
                  <a:gd name="connsiteX49" fmla="*/ 7327900 w 8534400"/>
                  <a:gd name="connsiteY49" fmla="*/ 1511300 h 3172460"/>
                  <a:gd name="connsiteX50" fmla="*/ 7416800 w 8534400"/>
                  <a:gd name="connsiteY50" fmla="*/ 1981200 h 3172460"/>
                  <a:gd name="connsiteX51" fmla="*/ 7518400 w 8534400"/>
                  <a:gd name="connsiteY51" fmla="*/ 1587500 h 3172460"/>
                  <a:gd name="connsiteX52" fmla="*/ 7569200 w 8534400"/>
                  <a:gd name="connsiteY52" fmla="*/ 1155700 h 3172460"/>
                  <a:gd name="connsiteX53" fmla="*/ 7632700 w 8534400"/>
                  <a:gd name="connsiteY53" fmla="*/ 2095500 h 3172460"/>
                  <a:gd name="connsiteX54" fmla="*/ 7747000 w 8534400"/>
                  <a:gd name="connsiteY54" fmla="*/ 2425700 h 3172460"/>
                  <a:gd name="connsiteX55" fmla="*/ 7835900 w 8534400"/>
                  <a:gd name="connsiteY55" fmla="*/ 1866900 h 3172460"/>
                  <a:gd name="connsiteX56" fmla="*/ 7962900 w 8534400"/>
                  <a:gd name="connsiteY56" fmla="*/ 2044700 h 3172460"/>
                  <a:gd name="connsiteX57" fmla="*/ 8115300 w 8534400"/>
                  <a:gd name="connsiteY57" fmla="*/ 1155700 h 3172460"/>
                  <a:gd name="connsiteX58" fmla="*/ 8255000 w 8534400"/>
                  <a:gd name="connsiteY58" fmla="*/ 2070100 h 3172460"/>
                  <a:gd name="connsiteX59" fmla="*/ 8305800 w 8534400"/>
                  <a:gd name="connsiteY59" fmla="*/ 1943100 h 3172460"/>
                  <a:gd name="connsiteX60" fmla="*/ 8343900 w 8534400"/>
                  <a:gd name="connsiteY60" fmla="*/ 2070100 h 3172460"/>
                  <a:gd name="connsiteX61" fmla="*/ 8382000 w 8534400"/>
                  <a:gd name="connsiteY61" fmla="*/ 1930400 h 3172460"/>
                  <a:gd name="connsiteX62" fmla="*/ 8534400 w 8534400"/>
                  <a:gd name="connsiteY62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753132 w 8534400"/>
                  <a:gd name="connsiteY22" fmla="*/ 2323592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302900 w 8534400"/>
                  <a:gd name="connsiteY25" fmla="*/ 2438400 h 3172460"/>
                  <a:gd name="connsiteX26" fmla="*/ 3492500 w 8534400"/>
                  <a:gd name="connsiteY26" fmla="*/ 1803400 h 3172460"/>
                  <a:gd name="connsiteX27" fmla="*/ 3670300 w 8534400"/>
                  <a:gd name="connsiteY27" fmla="*/ 2349500 h 3172460"/>
                  <a:gd name="connsiteX28" fmla="*/ 3733800 w 8534400"/>
                  <a:gd name="connsiteY28" fmla="*/ 2146300 h 3172460"/>
                  <a:gd name="connsiteX29" fmla="*/ 3915743 w 8534400"/>
                  <a:gd name="connsiteY29" fmla="*/ 0 h 3172460"/>
                  <a:gd name="connsiteX30" fmla="*/ 4160600 w 8534400"/>
                  <a:gd name="connsiteY30" fmla="*/ 1085850 h 3172460"/>
                  <a:gd name="connsiteX31" fmla="*/ 4340000 w 8534400"/>
                  <a:gd name="connsiteY31" fmla="*/ 3172460 h 3172460"/>
                  <a:gd name="connsiteX32" fmla="*/ 4583450 w 8534400"/>
                  <a:gd name="connsiteY32" fmla="*/ 1206500 h 3172460"/>
                  <a:gd name="connsiteX33" fmla="*/ 4819727 w 8534400"/>
                  <a:gd name="connsiteY33" fmla="*/ 823913 h 3172460"/>
                  <a:gd name="connsiteX34" fmla="*/ 4915163 w 8534400"/>
                  <a:gd name="connsiteY34" fmla="*/ 2379663 h 3172460"/>
                  <a:gd name="connsiteX35" fmla="*/ 5095902 w 8534400"/>
                  <a:gd name="connsiteY35" fmla="*/ 1730375 h 3172460"/>
                  <a:gd name="connsiteX36" fmla="*/ 5364401 w 8534400"/>
                  <a:gd name="connsiteY36" fmla="*/ 1149350 h 3172460"/>
                  <a:gd name="connsiteX37" fmla="*/ 5486400 w 8534400"/>
                  <a:gd name="connsiteY37" fmla="*/ 2400300 h 3172460"/>
                  <a:gd name="connsiteX38" fmla="*/ 5562600 w 8534400"/>
                  <a:gd name="connsiteY38" fmla="*/ 2133600 h 3172460"/>
                  <a:gd name="connsiteX39" fmla="*/ 5816600 w 8534400"/>
                  <a:gd name="connsiteY39" fmla="*/ 1574800 h 3172460"/>
                  <a:gd name="connsiteX40" fmla="*/ 5969000 w 8534400"/>
                  <a:gd name="connsiteY40" fmla="*/ 2070100 h 3172460"/>
                  <a:gd name="connsiteX41" fmla="*/ 6054820 w 8534400"/>
                  <a:gd name="connsiteY41" fmla="*/ 1518920 h 3172460"/>
                  <a:gd name="connsiteX42" fmla="*/ 6197981 w 8534400"/>
                  <a:gd name="connsiteY42" fmla="*/ 1224280 h 3172460"/>
                  <a:gd name="connsiteX43" fmla="*/ 6362700 w 8534400"/>
                  <a:gd name="connsiteY43" fmla="*/ 2540000 h 3172460"/>
                  <a:gd name="connsiteX44" fmla="*/ 6540500 w 8534400"/>
                  <a:gd name="connsiteY44" fmla="*/ 2705100 h 3172460"/>
                  <a:gd name="connsiteX45" fmla="*/ 6743700 w 8534400"/>
                  <a:gd name="connsiteY45" fmla="*/ 177800 h 3172460"/>
                  <a:gd name="connsiteX46" fmla="*/ 6845300 w 8534400"/>
                  <a:gd name="connsiteY46" fmla="*/ 228600 h 3172460"/>
                  <a:gd name="connsiteX47" fmla="*/ 6934200 w 8534400"/>
                  <a:gd name="connsiteY47" fmla="*/ 850900 h 3172460"/>
                  <a:gd name="connsiteX48" fmla="*/ 7175500 w 8534400"/>
                  <a:gd name="connsiteY48" fmla="*/ 2590800 h 3172460"/>
                  <a:gd name="connsiteX49" fmla="*/ 7327900 w 8534400"/>
                  <a:gd name="connsiteY49" fmla="*/ 1511300 h 3172460"/>
                  <a:gd name="connsiteX50" fmla="*/ 7416800 w 8534400"/>
                  <a:gd name="connsiteY50" fmla="*/ 1981200 h 3172460"/>
                  <a:gd name="connsiteX51" fmla="*/ 7518400 w 8534400"/>
                  <a:gd name="connsiteY51" fmla="*/ 1587500 h 3172460"/>
                  <a:gd name="connsiteX52" fmla="*/ 7569200 w 8534400"/>
                  <a:gd name="connsiteY52" fmla="*/ 1155700 h 3172460"/>
                  <a:gd name="connsiteX53" fmla="*/ 7632700 w 8534400"/>
                  <a:gd name="connsiteY53" fmla="*/ 2095500 h 3172460"/>
                  <a:gd name="connsiteX54" fmla="*/ 7747000 w 8534400"/>
                  <a:gd name="connsiteY54" fmla="*/ 2425700 h 3172460"/>
                  <a:gd name="connsiteX55" fmla="*/ 7835900 w 8534400"/>
                  <a:gd name="connsiteY55" fmla="*/ 1866900 h 3172460"/>
                  <a:gd name="connsiteX56" fmla="*/ 7962900 w 8534400"/>
                  <a:gd name="connsiteY56" fmla="*/ 2044700 h 3172460"/>
                  <a:gd name="connsiteX57" fmla="*/ 8115300 w 8534400"/>
                  <a:gd name="connsiteY57" fmla="*/ 1155700 h 3172460"/>
                  <a:gd name="connsiteX58" fmla="*/ 8255000 w 8534400"/>
                  <a:gd name="connsiteY58" fmla="*/ 2070100 h 3172460"/>
                  <a:gd name="connsiteX59" fmla="*/ 8305800 w 8534400"/>
                  <a:gd name="connsiteY59" fmla="*/ 1943100 h 3172460"/>
                  <a:gd name="connsiteX60" fmla="*/ 8343900 w 8534400"/>
                  <a:gd name="connsiteY60" fmla="*/ 2070100 h 3172460"/>
                  <a:gd name="connsiteX61" fmla="*/ 8382000 w 8534400"/>
                  <a:gd name="connsiteY61" fmla="*/ 1930400 h 3172460"/>
                  <a:gd name="connsiteX62" fmla="*/ 8534400 w 8534400"/>
                  <a:gd name="connsiteY62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753132 w 8534400"/>
                  <a:gd name="connsiteY22" fmla="*/ 2323592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492500 w 8534400"/>
                  <a:gd name="connsiteY25" fmla="*/ 1803400 h 3172460"/>
                  <a:gd name="connsiteX26" fmla="*/ 3670300 w 8534400"/>
                  <a:gd name="connsiteY26" fmla="*/ 2349500 h 3172460"/>
                  <a:gd name="connsiteX27" fmla="*/ 3733800 w 8534400"/>
                  <a:gd name="connsiteY27" fmla="*/ 2146300 h 3172460"/>
                  <a:gd name="connsiteX28" fmla="*/ 3915743 w 8534400"/>
                  <a:gd name="connsiteY28" fmla="*/ 0 h 3172460"/>
                  <a:gd name="connsiteX29" fmla="*/ 4160600 w 8534400"/>
                  <a:gd name="connsiteY29" fmla="*/ 1085850 h 3172460"/>
                  <a:gd name="connsiteX30" fmla="*/ 4340000 w 8534400"/>
                  <a:gd name="connsiteY30" fmla="*/ 3172460 h 3172460"/>
                  <a:gd name="connsiteX31" fmla="*/ 4583450 w 8534400"/>
                  <a:gd name="connsiteY31" fmla="*/ 1206500 h 3172460"/>
                  <a:gd name="connsiteX32" fmla="*/ 4819727 w 8534400"/>
                  <a:gd name="connsiteY32" fmla="*/ 823913 h 3172460"/>
                  <a:gd name="connsiteX33" fmla="*/ 4915163 w 8534400"/>
                  <a:gd name="connsiteY33" fmla="*/ 2379663 h 3172460"/>
                  <a:gd name="connsiteX34" fmla="*/ 5095902 w 8534400"/>
                  <a:gd name="connsiteY34" fmla="*/ 1730375 h 3172460"/>
                  <a:gd name="connsiteX35" fmla="*/ 5364401 w 8534400"/>
                  <a:gd name="connsiteY35" fmla="*/ 1149350 h 3172460"/>
                  <a:gd name="connsiteX36" fmla="*/ 5486400 w 8534400"/>
                  <a:gd name="connsiteY36" fmla="*/ 2400300 h 3172460"/>
                  <a:gd name="connsiteX37" fmla="*/ 5562600 w 8534400"/>
                  <a:gd name="connsiteY37" fmla="*/ 2133600 h 3172460"/>
                  <a:gd name="connsiteX38" fmla="*/ 5816600 w 8534400"/>
                  <a:gd name="connsiteY38" fmla="*/ 1574800 h 3172460"/>
                  <a:gd name="connsiteX39" fmla="*/ 5969000 w 8534400"/>
                  <a:gd name="connsiteY39" fmla="*/ 2070100 h 3172460"/>
                  <a:gd name="connsiteX40" fmla="*/ 6054820 w 8534400"/>
                  <a:gd name="connsiteY40" fmla="*/ 1518920 h 3172460"/>
                  <a:gd name="connsiteX41" fmla="*/ 6197981 w 8534400"/>
                  <a:gd name="connsiteY41" fmla="*/ 1224280 h 3172460"/>
                  <a:gd name="connsiteX42" fmla="*/ 6362700 w 8534400"/>
                  <a:gd name="connsiteY42" fmla="*/ 2540000 h 3172460"/>
                  <a:gd name="connsiteX43" fmla="*/ 6540500 w 8534400"/>
                  <a:gd name="connsiteY43" fmla="*/ 2705100 h 3172460"/>
                  <a:gd name="connsiteX44" fmla="*/ 6743700 w 8534400"/>
                  <a:gd name="connsiteY44" fmla="*/ 177800 h 3172460"/>
                  <a:gd name="connsiteX45" fmla="*/ 6845300 w 8534400"/>
                  <a:gd name="connsiteY45" fmla="*/ 228600 h 3172460"/>
                  <a:gd name="connsiteX46" fmla="*/ 6934200 w 8534400"/>
                  <a:gd name="connsiteY46" fmla="*/ 850900 h 3172460"/>
                  <a:gd name="connsiteX47" fmla="*/ 7175500 w 8534400"/>
                  <a:gd name="connsiteY47" fmla="*/ 2590800 h 3172460"/>
                  <a:gd name="connsiteX48" fmla="*/ 7327900 w 8534400"/>
                  <a:gd name="connsiteY48" fmla="*/ 1511300 h 3172460"/>
                  <a:gd name="connsiteX49" fmla="*/ 7416800 w 8534400"/>
                  <a:gd name="connsiteY49" fmla="*/ 1981200 h 3172460"/>
                  <a:gd name="connsiteX50" fmla="*/ 7518400 w 8534400"/>
                  <a:gd name="connsiteY50" fmla="*/ 1587500 h 3172460"/>
                  <a:gd name="connsiteX51" fmla="*/ 7569200 w 8534400"/>
                  <a:gd name="connsiteY51" fmla="*/ 1155700 h 3172460"/>
                  <a:gd name="connsiteX52" fmla="*/ 7632700 w 8534400"/>
                  <a:gd name="connsiteY52" fmla="*/ 2095500 h 3172460"/>
                  <a:gd name="connsiteX53" fmla="*/ 7747000 w 8534400"/>
                  <a:gd name="connsiteY53" fmla="*/ 2425700 h 3172460"/>
                  <a:gd name="connsiteX54" fmla="*/ 7835900 w 8534400"/>
                  <a:gd name="connsiteY54" fmla="*/ 1866900 h 3172460"/>
                  <a:gd name="connsiteX55" fmla="*/ 7962900 w 8534400"/>
                  <a:gd name="connsiteY55" fmla="*/ 2044700 h 3172460"/>
                  <a:gd name="connsiteX56" fmla="*/ 8115300 w 8534400"/>
                  <a:gd name="connsiteY56" fmla="*/ 1155700 h 3172460"/>
                  <a:gd name="connsiteX57" fmla="*/ 8255000 w 8534400"/>
                  <a:gd name="connsiteY57" fmla="*/ 2070100 h 3172460"/>
                  <a:gd name="connsiteX58" fmla="*/ 8305800 w 8534400"/>
                  <a:gd name="connsiteY58" fmla="*/ 1943100 h 3172460"/>
                  <a:gd name="connsiteX59" fmla="*/ 8343900 w 8534400"/>
                  <a:gd name="connsiteY59" fmla="*/ 2070100 h 3172460"/>
                  <a:gd name="connsiteX60" fmla="*/ 8382000 w 8534400"/>
                  <a:gd name="connsiteY60" fmla="*/ 1930400 h 3172460"/>
                  <a:gd name="connsiteX61" fmla="*/ 8534400 w 8534400"/>
                  <a:gd name="connsiteY61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753132 w 8534400"/>
                  <a:gd name="connsiteY22" fmla="*/ 2323592 h 3172460"/>
                  <a:gd name="connsiteX23" fmla="*/ 2984500 w 8534400"/>
                  <a:gd name="connsiteY23" fmla="*/ 1955800 h 3172460"/>
                  <a:gd name="connsiteX24" fmla="*/ 3161297 w 8534400"/>
                  <a:gd name="connsiteY24" fmla="*/ 2488692 h 3172460"/>
                  <a:gd name="connsiteX25" fmla="*/ 3492500 w 8534400"/>
                  <a:gd name="connsiteY25" fmla="*/ 1803400 h 3172460"/>
                  <a:gd name="connsiteX26" fmla="*/ 3670300 w 8534400"/>
                  <a:gd name="connsiteY26" fmla="*/ 2349500 h 3172460"/>
                  <a:gd name="connsiteX27" fmla="*/ 3733800 w 8534400"/>
                  <a:gd name="connsiteY27" fmla="*/ 2146300 h 3172460"/>
                  <a:gd name="connsiteX28" fmla="*/ 3915743 w 8534400"/>
                  <a:gd name="connsiteY28" fmla="*/ 0 h 3172460"/>
                  <a:gd name="connsiteX29" fmla="*/ 4160600 w 8534400"/>
                  <a:gd name="connsiteY29" fmla="*/ 1085850 h 3172460"/>
                  <a:gd name="connsiteX30" fmla="*/ 4340000 w 8534400"/>
                  <a:gd name="connsiteY30" fmla="*/ 3172460 h 3172460"/>
                  <a:gd name="connsiteX31" fmla="*/ 4583450 w 8534400"/>
                  <a:gd name="connsiteY31" fmla="*/ 1206500 h 3172460"/>
                  <a:gd name="connsiteX32" fmla="*/ 4819727 w 8534400"/>
                  <a:gd name="connsiteY32" fmla="*/ 823913 h 3172460"/>
                  <a:gd name="connsiteX33" fmla="*/ 4915163 w 8534400"/>
                  <a:gd name="connsiteY33" fmla="*/ 2379663 h 3172460"/>
                  <a:gd name="connsiteX34" fmla="*/ 5095902 w 8534400"/>
                  <a:gd name="connsiteY34" fmla="*/ 1730375 h 3172460"/>
                  <a:gd name="connsiteX35" fmla="*/ 5364401 w 8534400"/>
                  <a:gd name="connsiteY35" fmla="*/ 1149350 h 3172460"/>
                  <a:gd name="connsiteX36" fmla="*/ 5486400 w 8534400"/>
                  <a:gd name="connsiteY36" fmla="*/ 2400300 h 3172460"/>
                  <a:gd name="connsiteX37" fmla="*/ 5562600 w 8534400"/>
                  <a:gd name="connsiteY37" fmla="*/ 2133600 h 3172460"/>
                  <a:gd name="connsiteX38" fmla="*/ 5816600 w 8534400"/>
                  <a:gd name="connsiteY38" fmla="*/ 1574800 h 3172460"/>
                  <a:gd name="connsiteX39" fmla="*/ 5969000 w 8534400"/>
                  <a:gd name="connsiteY39" fmla="*/ 2070100 h 3172460"/>
                  <a:gd name="connsiteX40" fmla="*/ 6054820 w 8534400"/>
                  <a:gd name="connsiteY40" fmla="*/ 1518920 h 3172460"/>
                  <a:gd name="connsiteX41" fmla="*/ 6197981 w 8534400"/>
                  <a:gd name="connsiteY41" fmla="*/ 1224280 h 3172460"/>
                  <a:gd name="connsiteX42" fmla="*/ 6362700 w 8534400"/>
                  <a:gd name="connsiteY42" fmla="*/ 2540000 h 3172460"/>
                  <a:gd name="connsiteX43" fmla="*/ 6540500 w 8534400"/>
                  <a:gd name="connsiteY43" fmla="*/ 2705100 h 3172460"/>
                  <a:gd name="connsiteX44" fmla="*/ 6743700 w 8534400"/>
                  <a:gd name="connsiteY44" fmla="*/ 177800 h 3172460"/>
                  <a:gd name="connsiteX45" fmla="*/ 6845300 w 8534400"/>
                  <a:gd name="connsiteY45" fmla="*/ 228600 h 3172460"/>
                  <a:gd name="connsiteX46" fmla="*/ 6934200 w 8534400"/>
                  <a:gd name="connsiteY46" fmla="*/ 850900 h 3172460"/>
                  <a:gd name="connsiteX47" fmla="*/ 7175500 w 8534400"/>
                  <a:gd name="connsiteY47" fmla="*/ 2590800 h 3172460"/>
                  <a:gd name="connsiteX48" fmla="*/ 7327900 w 8534400"/>
                  <a:gd name="connsiteY48" fmla="*/ 1511300 h 3172460"/>
                  <a:gd name="connsiteX49" fmla="*/ 7416800 w 8534400"/>
                  <a:gd name="connsiteY49" fmla="*/ 1981200 h 3172460"/>
                  <a:gd name="connsiteX50" fmla="*/ 7518400 w 8534400"/>
                  <a:gd name="connsiteY50" fmla="*/ 1587500 h 3172460"/>
                  <a:gd name="connsiteX51" fmla="*/ 7569200 w 8534400"/>
                  <a:gd name="connsiteY51" fmla="*/ 1155700 h 3172460"/>
                  <a:gd name="connsiteX52" fmla="*/ 7632700 w 8534400"/>
                  <a:gd name="connsiteY52" fmla="*/ 2095500 h 3172460"/>
                  <a:gd name="connsiteX53" fmla="*/ 7747000 w 8534400"/>
                  <a:gd name="connsiteY53" fmla="*/ 2425700 h 3172460"/>
                  <a:gd name="connsiteX54" fmla="*/ 7835900 w 8534400"/>
                  <a:gd name="connsiteY54" fmla="*/ 1866900 h 3172460"/>
                  <a:gd name="connsiteX55" fmla="*/ 7962900 w 8534400"/>
                  <a:gd name="connsiteY55" fmla="*/ 2044700 h 3172460"/>
                  <a:gd name="connsiteX56" fmla="*/ 8115300 w 8534400"/>
                  <a:gd name="connsiteY56" fmla="*/ 1155700 h 3172460"/>
                  <a:gd name="connsiteX57" fmla="*/ 8255000 w 8534400"/>
                  <a:gd name="connsiteY57" fmla="*/ 2070100 h 3172460"/>
                  <a:gd name="connsiteX58" fmla="*/ 8305800 w 8534400"/>
                  <a:gd name="connsiteY58" fmla="*/ 1943100 h 3172460"/>
                  <a:gd name="connsiteX59" fmla="*/ 8343900 w 8534400"/>
                  <a:gd name="connsiteY59" fmla="*/ 2070100 h 3172460"/>
                  <a:gd name="connsiteX60" fmla="*/ 8382000 w 8534400"/>
                  <a:gd name="connsiteY60" fmla="*/ 1930400 h 3172460"/>
                  <a:gd name="connsiteX61" fmla="*/ 8534400 w 8534400"/>
                  <a:gd name="connsiteY61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753132 w 8534400"/>
                  <a:gd name="connsiteY22" fmla="*/ 2323592 h 3172460"/>
                  <a:gd name="connsiteX23" fmla="*/ 3029141 w 8534400"/>
                  <a:gd name="connsiteY23" fmla="*/ 1858264 h 3172460"/>
                  <a:gd name="connsiteX24" fmla="*/ 3161297 w 8534400"/>
                  <a:gd name="connsiteY24" fmla="*/ 2488692 h 3172460"/>
                  <a:gd name="connsiteX25" fmla="*/ 3492500 w 8534400"/>
                  <a:gd name="connsiteY25" fmla="*/ 1803400 h 3172460"/>
                  <a:gd name="connsiteX26" fmla="*/ 3670300 w 8534400"/>
                  <a:gd name="connsiteY26" fmla="*/ 2349500 h 3172460"/>
                  <a:gd name="connsiteX27" fmla="*/ 3733800 w 8534400"/>
                  <a:gd name="connsiteY27" fmla="*/ 2146300 h 3172460"/>
                  <a:gd name="connsiteX28" fmla="*/ 3915743 w 8534400"/>
                  <a:gd name="connsiteY28" fmla="*/ 0 h 3172460"/>
                  <a:gd name="connsiteX29" fmla="*/ 4160600 w 8534400"/>
                  <a:gd name="connsiteY29" fmla="*/ 1085850 h 3172460"/>
                  <a:gd name="connsiteX30" fmla="*/ 4340000 w 8534400"/>
                  <a:gd name="connsiteY30" fmla="*/ 3172460 h 3172460"/>
                  <a:gd name="connsiteX31" fmla="*/ 4583450 w 8534400"/>
                  <a:gd name="connsiteY31" fmla="*/ 1206500 h 3172460"/>
                  <a:gd name="connsiteX32" fmla="*/ 4819727 w 8534400"/>
                  <a:gd name="connsiteY32" fmla="*/ 823913 h 3172460"/>
                  <a:gd name="connsiteX33" fmla="*/ 4915163 w 8534400"/>
                  <a:gd name="connsiteY33" fmla="*/ 2379663 h 3172460"/>
                  <a:gd name="connsiteX34" fmla="*/ 5095902 w 8534400"/>
                  <a:gd name="connsiteY34" fmla="*/ 1730375 h 3172460"/>
                  <a:gd name="connsiteX35" fmla="*/ 5364401 w 8534400"/>
                  <a:gd name="connsiteY35" fmla="*/ 1149350 h 3172460"/>
                  <a:gd name="connsiteX36" fmla="*/ 5486400 w 8534400"/>
                  <a:gd name="connsiteY36" fmla="*/ 2400300 h 3172460"/>
                  <a:gd name="connsiteX37" fmla="*/ 5562600 w 8534400"/>
                  <a:gd name="connsiteY37" fmla="*/ 2133600 h 3172460"/>
                  <a:gd name="connsiteX38" fmla="*/ 5816600 w 8534400"/>
                  <a:gd name="connsiteY38" fmla="*/ 1574800 h 3172460"/>
                  <a:gd name="connsiteX39" fmla="*/ 5969000 w 8534400"/>
                  <a:gd name="connsiteY39" fmla="*/ 2070100 h 3172460"/>
                  <a:gd name="connsiteX40" fmla="*/ 6054820 w 8534400"/>
                  <a:gd name="connsiteY40" fmla="*/ 1518920 h 3172460"/>
                  <a:gd name="connsiteX41" fmla="*/ 6197981 w 8534400"/>
                  <a:gd name="connsiteY41" fmla="*/ 1224280 h 3172460"/>
                  <a:gd name="connsiteX42" fmla="*/ 6362700 w 8534400"/>
                  <a:gd name="connsiteY42" fmla="*/ 2540000 h 3172460"/>
                  <a:gd name="connsiteX43" fmla="*/ 6540500 w 8534400"/>
                  <a:gd name="connsiteY43" fmla="*/ 2705100 h 3172460"/>
                  <a:gd name="connsiteX44" fmla="*/ 6743700 w 8534400"/>
                  <a:gd name="connsiteY44" fmla="*/ 177800 h 3172460"/>
                  <a:gd name="connsiteX45" fmla="*/ 6845300 w 8534400"/>
                  <a:gd name="connsiteY45" fmla="*/ 228600 h 3172460"/>
                  <a:gd name="connsiteX46" fmla="*/ 6934200 w 8534400"/>
                  <a:gd name="connsiteY46" fmla="*/ 850900 h 3172460"/>
                  <a:gd name="connsiteX47" fmla="*/ 7175500 w 8534400"/>
                  <a:gd name="connsiteY47" fmla="*/ 2590800 h 3172460"/>
                  <a:gd name="connsiteX48" fmla="*/ 7327900 w 8534400"/>
                  <a:gd name="connsiteY48" fmla="*/ 1511300 h 3172460"/>
                  <a:gd name="connsiteX49" fmla="*/ 7416800 w 8534400"/>
                  <a:gd name="connsiteY49" fmla="*/ 1981200 h 3172460"/>
                  <a:gd name="connsiteX50" fmla="*/ 7518400 w 8534400"/>
                  <a:gd name="connsiteY50" fmla="*/ 1587500 h 3172460"/>
                  <a:gd name="connsiteX51" fmla="*/ 7569200 w 8534400"/>
                  <a:gd name="connsiteY51" fmla="*/ 1155700 h 3172460"/>
                  <a:gd name="connsiteX52" fmla="*/ 7632700 w 8534400"/>
                  <a:gd name="connsiteY52" fmla="*/ 2095500 h 3172460"/>
                  <a:gd name="connsiteX53" fmla="*/ 7747000 w 8534400"/>
                  <a:gd name="connsiteY53" fmla="*/ 2425700 h 3172460"/>
                  <a:gd name="connsiteX54" fmla="*/ 7835900 w 8534400"/>
                  <a:gd name="connsiteY54" fmla="*/ 1866900 h 3172460"/>
                  <a:gd name="connsiteX55" fmla="*/ 7962900 w 8534400"/>
                  <a:gd name="connsiteY55" fmla="*/ 2044700 h 3172460"/>
                  <a:gd name="connsiteX56" fmla="*/ 8115300 w 8534400"/>
                  <a:gd name="connsiteY56" fmla="*/ 1155700 h 3172460"/>
                  <a:gd name="connsiteX57" fmla="*/ 8255000 w 8534400"/>
                  <a:gd name="connsiteY57" fmla="*/ 2070100 h 3172460"/>
                  <a:gd name="connsiteX58" fmla="*/ 8305800 w 8534400"/>
                  <a:gd name="connsiteY58" fmla="*/ 1943100 h 3172460"/>
                  <a:gd name="connsiteX59" fmla="*/ 8343900 w 8534400"/>
                  <a:gd name="connsiteY59" fmla="*/ 2070100 h 3172460"/>
                  <a:gd name="connsiteX60" fmla="*/ 8382000 w 8534400"/>
                  <a:gd name="connsiteY60" fmla="*/ 1930400 h 3172460"/>
                  <a:gd name="connsiteX61" fmla="*/ 8534400 w 8534400"/>
                  <a:gd name="connsiteY61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788845 w 8534400"/>
                  <a:gd name="connsiteY22" fmla="*/ 2384552 h 3172460"/>
                  <a:gd name="connsiteX23" fmla="*/ 3029141 w 8534400"/>
                  <a:gd name="connsiteY23" fmla="*/ 1858264 h 3172460"/>
                  <a:gd name="connsiteX24" fmla="*/ 3161297 w 8534400"/>
                  <a:gd name="connsiteY24" fmla="*/ 2488692 h 3172460"/>
                  <a:gd name="connsiteX25" fmla="*/ 3492500 w 8534400"/>
                  <a:gd name="connsiteY25" fmla="*/ 1803400 h 3172460"/>
                  <a:gd name="connsiteX26" fmla="*/ 3670300 w 8534400"/>
                  <a:gd name="connsiteY26" fmla="*/ 2349500 h 3172460"/>
                  <a:gd name="connsiteX27" fmla="*/ 3733800 w 8534400"/>
                  <a:gd name="connsiteY27" fmla="*/ 2146300 h 3172460"/>
                  <a:gd name="connsiteX28" fmla="*/ 3915743 w 8534400"/>
                  <a:gd name="connsiteY28" fmla="*/ 0 h 3172460"/>
                  <a:gd name="connsiteX29" fmla="*/ 4160600 w 8534400"/>
                  <a:gd name="connsiteY29" fmla="*/ 1085850 h 3172460"/>
                  <a:gd name="connsiteX30" fmla="*/ 4340000 w 8534400"/>
                  <a:gd name="connsiteY30" fmla="*/ 3172460 h 3172460"/>
                  <a:gd name="connsiteX31" fmla="*/ 4583450 w 8534400"/>
                  <a:gd name="connsiteY31" fmla="*/ 1206500 h 3172460"/>
                  <a:gd name="connsiteX32" fmla="*/ 4819727 w 8534400"/>
                  <a:gd name="connsiteY32" fmla="*/ 823913 h 3172460"/>
                  <a:gd name="connsiteX33" fmla="*/ 4915163 w 8534400"/>
                  <a:gd name="connsiteY33" fmla="*/ 2379663 h 3172460"/>
                  <a:gd name="connsiteX34" fmla="*/ 5095902 w 8534400"/>
                  <a:gd name="connsiteY34" fmla="*/ 1730375 h 3172460"/>
                  <a:gd name="connsiteX35" fmla="*/ 5364401 w 8534400"/>
                  <a:gd name="connsiteY35" fmla="*/ 1149350 h 3172460"/>
                  <a:gd name="connsiteX36" fmla="*/ 5486400 w 8534400"/>
                  <a:gd name="connsiteY36" fmla="*/ 2400300 h 3172460"/>
                  <a:gd name="connsiteX37" fmla="*/ 5562600 w 8534400"/>
                  <a:gd name="connsiteY37" fmla="*/ 2133600 h 3172460"/>
                  <a:gd name="connsiteX38" fmla="*/ 5816600 w 8534400"/>
                  <a:gd name="connsiteY38" fmla="*/ 1574800 h 3172460"/>
                  <a:gd name="connsiteX39" fmla="*/ 5969000 w 8534400"/>
                  <a:gd name="connsiteY39" fmla="*/ 2070100 h 3172460"/>
                  <a:gd name="connsiteX40" fmla="*/ 6054820 w 8534400"/>
                  <a:gd name="connsiteY40" fmla="*/ 1518920 h 3172460"/>
                  <a:gd name="connsiteX41" fmla="*/ 6197981 w 8534400"/>
                  <a:gd name="connsiteY41" fmla="*/ 1224280 h 3172460"/>
                  <a:gd name="connsiteX42" fmla="*/ 6362700 w 8534400"/>
                  <a:gd name="connsiteY42" fmla="*/ 2540000 h 3172460"/>
                  <a:gd name="connsiteX43" fmla="*/ 6540500 w 8534400"/>
                  <a:gd name="connsiteY43" fmla="*/ 2705100 h 3172460"/>
                  <a:gd name="connsiteX44" fmla="*/ 6743700 w 8534400"/>
                  <a:gd name="connsiteY44" fmla="*/ 177800 h 3172460"/>
                  <a:gd name="connsiteX45" fmla="*/ 6845300 w 8534400"/>
                  <a:gd name="connsiteY45" fmla="*/ 228600 h 3172460"/>
                  <a:gd name="connsiteX46" fmla="*/ 6934200 w 8534400"/>
                  <a:gd name="connsiteY46" fmla="*/ 850900 h 3172460"/>
                  <a:gd name="connsiteX47" fmla="*/ 7175500 w 8534400"/>
                  <a:gd name="connsiteY47" fmla="*/ 2590800 h 3172460"/>
                  <a:gd name="connsiteX48" fmla="*/ 7327900 w 8534400"/>
                  <a:gd name="connsiteY48" fmla="*/ 1511300 h 3172460"/>
                  <a:gd name="connsiteX49" fmla="*/ 7416800 w 8534400"/>
                  <a:gd name="connsiteY49" fmla="*/ 1981200 h 3172460"/>
                  <a:gd name="connsiteX50" fmla="*/ 7518400 w 8534400"/>
                  <a:gd name="connsiteY50" fmla="*/ 1587500 h 3172460"/>
                  <a:gd name="connsiteX51" fmla="*/ 7569200 w 8534400"/>
                  <a:gd name="connsiteY51" fmla="*/ 1155700 h 3172460"/>
                  <a:gd name="connsiteX52" fmla="*/ 7632700 w 8534400"/>
                  <a:gd name="connsiteY52" fmla="*/ 2095500 h 3172460"/>
                  <a:gd name="connsiteX53" fmla="*/ 7747000 w 8534400"/>
                  <a:gd name="connsiteY53" fmla="*/ 2425700 h 3172460"/>
                  <a:gd name="connsiteX54" fmla="*/ 7835900 w 8534400"/>
                  <a:gd name="connsiteY54" fmla="*/ 1866900 h 3172460"/>
                  <a:gd name="connsiteX55" fmla="*/ 7962900 w 8534400"/>
                  <a:gd name="connsiteY55" fmla="*/ 2044700 h 3172460"/>
                  <a:gd name="connsiteX56" fmla="*/ 8115300 w 8534400"/>
                  <a:gd name="connsiteY56" fmla="*/ 1155700 h 3172460"/>
                  <a:gd name="connsiteX57" fmla="*/ 8255000 w 8534400"/>
                  <a:gd name="connsiteY57" fmla="*/ 2070100 h 3172460"/>
                  <a:gd name="connsiteX58" fmla="*/ 8305800 w 8534400"/>
                  <a:gd name="connsiteY58" fmla="*/ 1943100 h 3172460"/>
                  <a:gd name="connsiteX59" fmla="*/ 8343900 w 8534400"/>
                  <a:gd name="connsiteY59" fmla="*/ 2070100 h 3172460"/>
                  <a:gd name="connsiteX60" fmla="*/ 8382000 w 8534400"/>
                  <a:gd name="connsiteY60" fmla="*/ 1930400 h 3172460"/>
                  <a:gd name="connsiteX61" fmla="*/ 8534400 w 8534400"/>
                  <a:gd name="connsiteY61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66700 w 8534400"/>
                  <a:gd name="connsiteY3" fmla="*/ 1701800 h 3172460"/>
                  <a:gd name="connsiteX4" fmla="*/ 431800 w 8534400"/>
                  <a:gd name="connsiteY4" fmla="*/ 2743200 h 3172460"/>
                  <a:gd name="connsiteX5" fmla="*/ 533400 w 8534400"/>
                  <a:gd name="connsiteY5" fmla="*/ 2133600 h 3172460"/>
                  <a:gd name="connsiteX6" fmla="*/ 673100 w 8534400"/>
                  <a:gd name="connsiteY6" fmla="*/ 2857500 h 3172460"/>
                  <a:gd name="connsiteX7" fmla="*/ 876300 w 8534400"/>
                  <a:gd name="connsiteY7" fmla="*/ 1511300 h 3172460"/>
                  <a:gd name="connsiteX8" fmla="*/ 1003300 w 8534400"/>
                  <a:gd name="connsiteY8" fmla="*/ 2032000 h 3172460"/>
                  <a:gd name="connsiteX9" fmla="*/ 1104900 w 8534400"/>
                  <a:gd name="connsiteY9" fmla="*/ 2108200 h 3172460"/>
                  <a:gd name="connsiteX10" fmla="*/ 1244600 w 8534400"/>
                  <a:gd name="connsiteY10" fmla="*/ 927100 h 3172460"/>
                  <a:gd name="connsiteX11" fmla="*/ 1308100 w 8534400"/>
                  <a:gd name="connsiteY11" fmla="*/ 457200 h 3172460"/>
                  <a:gd name="connsiteX12" fmla="*/ 1473200 w 8534400"/>
                  <a:gd name="connsiteY12" fmla="*/ 1143000 h 3172460"/>
                  <a:gd name="connsiteX13" fmla="*/ 1536700 w 8534400"/>
                  <a:gd name="connsiteY13" fmla="*/ 1689100 h 3172460"/>
                  <a:gd name="connsiteX14" fmla="*/ 1714500 w 8534400"/>
                  <a:gd name="connsiteY14" fmla="*/ 2755900 h 3172460"/>
                  <a:gd name="connsiteX15" fmla="*/ 1841500 w 8534400"/>
                  <a:gd name="connsiteY15" fmla="*/ 1511300 h 3172460"/>
                  <a:gd name="connsiteX16" fmla="*/ 2082800 w 8534400"/>
                  <a:gd name="connsiteY16" fmla="*/ 1130300 h 3172460"/>
                  <a:gd name="connsiteX17" fmla="*/ 2146300 w 8534400"/>
                  <a:gd name="connsiteY17" fmla="*/ 1600200 h 3172460"/>
                  <a:gd name="connsiteX18" fmla="*/ 2286000 w 8534400"/>
                  <a:gd name="connsiteY18" fmla="*/ 2425700 h 3172460"/>
                  <a:gd name="connsiteX19" fmla="*/ 2400300 w 8534400"/>
                  <a:gd name="connsiteY19" fmla="*/ 2006600 h 3172460"/>
                  <a:gd name="connsiteX20" fmla="*/ 2667000 w 8534400"/>
                  <a:gd name="connsiteY20" fmla="*/ 863600 h 3172460"/>
                  <a:gd name="connsiteX21" fmla="*/ 2788845 w 8534400"/>
                  <a:gd name="connsiteY21" fmla="*/ 2384552 h 3172460"/>
                  <a:gd name="connsiteX22" fmla="*/ 3029141 w 8534400"/>
                  <a:gd name="connsiteY22" fmla="*/ 1858264 h 3172460"/>
                  <a:gd name="connsiteX23" fmla="*/ 3161297 w 8534400"/>
                  <a:gd name="connsiteY23" fmla="*/ 2488692 h 3172460"/>
                  <a:gd name="connsiteX24" fmla="*/ 3492500 w 8534400"/>
                  <a:gd name="connsiteY24" fmla="*/ 1803400 h 3172460"/>
                  <a:gd name="connsiteX25" fmla="*/ 3670300 w 8534400"/>
                  <a:gd name="connsiteY25" fmla="*/ 2349500 h 3172460"/>
                  <a:gd name="connsiteX26" fmla="*/ 3733800 w 8534400"/>
                  <a:gd name="connsiteY26" fmla="*/ 2146300 h 3172460"/>
                  <a:gd name="connsiteX27" fmla="*/ 3915743 w 8534400"/>
                  <a:gd name="connsiteY27" fmla="*/ 0 h 3172460"/>
                  <a:gd name="connsiteX28" fmla="*/ 4160600 w 8534400"/>
                  <a:gd name="connsiteY28" fmla="*/ 1085850 h 3172460"/>
                  <a:gd name="connsiteX29" fmla="*/ 4340000 w 8534400"/>
                  <a:gd name="connsiteY29" fmla="*/ 3172460 h 3172460"/>
                  <a:gd name="connsiteX30" fmla="*/ 4583450 w 8534400"/>
                  <a:gd name="connsiteY30" fmla="*/ 1206500 h 3172460"/>
                  <a:gd name="connsiteX31" fmla="*/ 4819727 w 8534400"/>
                  <a:gd name="connsiteY31" fmla="*/ 823913 h 3172460"/>
                  <a:gd name="connsiteX32" fmla="*/ 4915163 w 8534400"/>
                  <a:gd name="connsiteY32" fmla="*/ 2379663 h 3172460"/>
                  <a:gd name="connsiteX33" fmla="*/ 5095902 w 8534400"/>
                  <a:gd name="connsiteY33" fmla="*/ 1730375 h 3172460"/>
                  <a:gd name="connsiteX34" fmla="*/ 5364401 w 8534400"/>
                  <a:gd name="connsiteY34" fmla="*/ 1149350 h 3172460"/>
                  <a:gd name="connsiteX35" fmla="*/ 5486400 w 8534400"/>
                  <a:gd name="connsiteY35" fmla="*/ 2400300 h 3172460"/>
                  <a:gd name="connsiteX36" fmla="*/ 5562600 w 8534400"/>
                  <a:gd name="connsiteY36" fmla="*/ 2133600 h 3172460"/>
                  <a:gd name="connsiteX37" fmla="*/ 5816600 w 8534400"/>
                  <a:gd name="connsiteY37" fmla="*/ 1574800 h 3172460"/>
                  <a:gd name="connsiteX38" fmla="*/ 5969000 w 8534400"/>
                  <a:gd name="connsiteY38" fmla="*/ 2070100 h 3172460"/>
                  <a:gd name="connsiteX39" fmla="*/ 6054820 w 8534400"/>
                  <a:gd name="connsiteY39" fmla="*/ 1518920 h 3172460"/>
                  <a:gd name="connsiteX40" fmla="*/ 6197981 w 8534400"/>
                  <a:gd name="connsiteY40" fmla="*/ 1224280 h 3172460"/>
                  <a:gd name="connsiteX41" fmla="*/ 6362700 w 8534400"/>
                  <a:gd name="connsiteY41" fmla="*/ 2540000 h 3172460"/>
                  <a:gd name="connsiteX42" fmla="*/ 6540500 w 8534400"/>
                  <a:gd name="connsiteY42" fmla="*/ 2705100 h 3172460"/>
                  <a:gd name="connsiteX43" fmla="*/ 6743700 w 8534400"/>
                  <a:gd name="connsiteY43" fmla="*/ 177800 h 3172460"/>
                  <a:gd name="connsiteX44" fmla="*/ 6845300 w 8534400"/>
                  <a:gd name="connsiteY44" fmla="*/ 228600 h 3172460"/>
                  <a:gd name="connsiteX45" fmla="*/ 6934200 w 8534400"/>
                  <a:gd name="connsiteY45" fmla="*/ 850900 h 3172460"/>
                  <a:gd name="connsiteX46" fmla="*/ 7175500 w 8534400"/>
                  <a:gd name="connsiteY46" fmla="*/ 2590800 h 3172460"/>
                  <a:gd name="connsiteX47" fmla="*/ 7327900 w 8534400"/>
                  <a:gd name="connsiteY47" fmla="*/ 1511300 h 3172460"/>
                  <a:gd name="connsiteX48" fmla="*/ 7416800 w 8534400"/>
                  <a:gd name="connsiteY48" fmla="*/ 1981200 h 3172460"/>
                  <a:gd name="connsiteX49" fmla="*/ 7518400 w 8534400"/>
                  <a:gd name="connsiteY49" fmla="*/ 1587500 h 3172460"/>
                  <a:gd name="connsiteX50" fmla="*/ 7569200 w 8534400"/>
                  <a:gd name="connsiteY50" fmla="*/ 1155700 h 3172460"/>
                  <a:gd name="connsiteX51" fmla="*/ 7632700 w 8534400"/>
                  <a:gd name="connsiteY51" fmla="*/ 2095500 h 3172460"/>
                  <a:gd name="connsiteX52" fmla="*/ 7747000 w 8534400"/>
                  <a:gd name="connsiteY52" fmla="*/ 2425700 h 3172460"/>
                  <a:gd name="connsiteX53" fmla="*/ 7835900 w 8534400"/>
                  <a:gd name="connsiteY53" fmla="*/ 1866900 h 3172460"/>
                  <a:gd name="connsiteX54" fmla="*/ 7962900 w 8534400"/>
                  <a:gd name="connsiteY54" fmla="*/ 2044700 h 3172460"/>
                  <a:gd name="connsiteX55" fmla="*/ 8115300 w 8534400"/>
                  <a:gd name="connsiteY55" fmla="*/ 1155700 h 3172460"/>
                  <a:gd name="connsiteX56" fmla="*/ 8255000 w 8534400"/>
                  <a:gd name="connsiteY56" fmla="*/ 2070100 h 3172460"/>
                  <a:gd name="connsiteX57" fmla="*/ 8305800 w 8534400"/>
                  <a:gd name="connsiteY57" fmla="*/ 1943100 h 3172460"/>
                  <a:gd name="connsiteX58" fmla="*/ 8343900 w 8534400"/>
                  <a:gd name="connsiteY58" fmla="*/ 2070100 h 3172460"/>
                  <a:gd name="connsiteX59" fmla="*/ 8382000 w 8534400"/>
                  <a:gd name="connsiteY59" fmla="*/ 1930400 h 3172460"/>
                  <a:gd name="connsiteX60" fmla="*/ 8534400 w 8534400"/>
                  <a:gd name="connsiteY60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66700 w 8534400"/>
                  <a:gd name="connsiteY3" fmla="*/ 1701800 h 3172460"/>
                  <a:gd name="connsiteX4" fmla="*/ 431800 w 8534400"/>
                  <a:gd name="connsiteY4" fmla="*/ 2743200 h 3172460"/>
                  <a:gd name="connsiteX5" fmla="*/ 533400 w 8534400"/>
                  <a:gd name="connsiteY5" fmla="*/ 2133600 h 3172460"/>
                  <a:gd name="connsiteX6" fmla="*/ 673100 w 8534400"/>
                  <a:gd name="connsiteY6" fmla="*/ 2857500 h 3172460"/>
                  <a:gd name="connsiteX7" fmla="*/ 876300 w 8534400"/>
                  <a:gd name="connsiteY7" fmla="*/ 1511300 h 3172460"/>
                  <a:gd name="connsiteX8" fmla="*/ 1003300 w 8534400"/>
                  <a:gd name="connsiteY8" fmla="*/ 2032000 h 3172460"/>
                  <a:gd name="connsiteX9" fmla="*/ 1104900 w 8534400"/>
                  <a:gd name="connsiteY9" fmla="*/ 2108200 h 3172460"/>
                  <a:gd name="connsiteX10" fmla="*/ 1244600 w 8534400"/>
                  <a:gd name="connsiteY10" fmla="*/ 927100 h 3172460"/>
                  <a:gd name="connsiteX11" fmla="*/ 1308100 w 8534400"/>
                  <a:gd name="connsiteY11" fmla="*/ 457200 h 3172460"/>
                  <a:gd name="connsiteX12" fmla="*/ 1473200 w 8534400"/>
                  <a:gd name="connsiteY12" fmla="*/ 1143000 h 3172460"/>
                  <a:gd name="connsiteX13" fmla="*/ 1536700 w 8534400"/>
                  <a:gd name="connsiteY13" fmla="*/ 1689100 h 3172460"/>
                  <a:gd name="connsiteX14" fmla="*/ 1714500 w 8534400"/>
                  <a:gd name="connsiteY14" fmla="*/ 2755900 h 3172460"/>
                  <a:gd name="connsiteX15" fmla="*/ 1841500 w 8534400"/>
                  <a:gd name="connsiteY15" fmla="*/ 1511300 h 3172460"/>
                  <a:gd name="connsiteX16" fmla="*/ 2082800 w 8534400"/>
                  <a:gd name="connsiteY16" fmla="*/ 1130300 h 3172460"/>
                  <a:gd name="connsiteX17" fmla="*/ 2146300 w 8534400"/>
                  <a:gd name="connsiteY17" fmla="*/ 1600200 h 3172460"/>
                  <a:gd name="connsiteX18" fmla="*/ 2286000 w 8534400"/>
                  <a:gd name="connsiteY18" fmla="*/ 2425700 h 3172460"/>
                  <a:gd name="connsiteX19" fmla="*/ 2400300 w 8534400"/>
                  <a:gd name="connsiteY19" fmla="*/ 2006600 h 3172460"/>
                  <a:gd name="connsiteX20" fmla="*/ 2667000 w 8534400"/>
                  <a:gd name="connsiteY20" fmla="*/ 863600 h 3172460"/>
                  <a:gd name="connsiteX21" fmla="*/ 2788845 w 8534400"/>
                  <a:gd name="connsiteY21" fmla="*/ 2384552 h 3172460"/>
                  <a:gd name="connsiteX22" fmla="*/ 3029141 w 8534400"/>
                  <a:gd name="connsiteY22" fmla="*/ 1858264 h 3172460"/>
                  <a:gd name="connsiteX23" fmla="*/ 3161297 w 8534400"/>
                  <a:gd name="connsiteY23" fmla="*/ 2488692 h 3172460"/>
                  <a:gd name="connsiteX24" fmla="*/ 3492500 w 8534400"/>
                  <a:gd name="connsiteY24" fmla="*/ 1803400 h 3172460"/>
                  <a:gd name="connsiteX25" fmla="*/ 3670300 w 8534400"/>
                  <a:gd name="connsiteY25" fmla="*/ 2349500 h 3172460"/>
                  <a:gd name="connsiteX26" fmla="*/ 3733800 w 8534400"/>
                  <a:gd name="connsiteY26" fmla="*/ 2146300 h 3172460"/>
                  <a:gd name="connsiteX27" fmla="*/ 3915743 w 8534400"/>
                  <a:gd name="connsiteY27" fmla="*/ 0 h 3172460"/>
                  <a:gd name="connsiteX28" fmla="*/ 4160600 w 8534400"/>
                  <a:gd name="connsiteY28" fmla="*/ 1085850 h 3172460"/>
                  <a:gd name="connsiteX29" fmla="*/ 4340000 w 8534400"/>
                  <a:gd name="connsiteY29" fmla="*/ 3172460 h 3172460"/>
                  <a:gd name="connsiteX30" fmla="*/ 4583450 w 8534400"/>
                  <a:gd name="connsiteY30" fmla="*/ 1206500 h 3172460"/>
                  <a:gd name="connsiteX31" fmla="*/ 4819727 w 8534400"/>
                  <a:gd name="connsiteY31" fmla="*/ 823913 h 3172460"/>
                  <a:gd name="connsiteX32" fmla="*/ 4915163 w 8534400"/>
                  <a:gd name="connsiteY32" fmla="*/ 2379663 h 3172460"/>
                  <a:gd name="connsiteX33" fmla="*/ 5095902 w 8534400"/>
                  <a:gd name="connsiteY33" fmla="*/ 1730375 h 3172460"/>
                  <a:gd name="connsiteX34" fmla="*/ 5364401 w 8534400"/>
                  <a:gd name="connsiteY34" fmla="*/ 1149350 h 3172460"/>
                  <a:gd name="connsiteX35" fmla="*/ 5486400 w 8534400"/>
                  <a:gd name="connsiteY35" fmla="*/ 2400300 h 3172460"/>
                  <a:gd name="connsiteX36" fmla="*/ 5562600 w 8534400"/>
                  <a:gd name="connsiteY36" fmla="*/ 2133600 h 3172460"/>
                  <a:gd name="connsiteX37" fmla="*/ 5816600 w 8534400"/>
                  <a:gd name="connsiteY37" fmla="*/ 1574800 h 3172460"/>
                  <a:gd name="connsiteX38" fmla="*/ 5969000 w 8534400"/>
                  <a:gd name="connsiteY38" fmla="*/ 2070100 h 3172460"/>
                  <a:gd name="connsiteX39" fmla="*/ 6054820 w 8534400"/>
                  <a:gd name="connsiteY39" fmla="*/ 1518920 h 3172460"/>
                  <a:gd name="connsiteX40" fmla="*/ 6197981 w 8534400"/>
                  <a:gd name="connsiteY40" fmla="*/ 1224280 h 3172460"/>
                  <a:gd name="connsiteX41" fmla="*/ 6362700 w 8534400"/>
                  <a:gd name="connsiteY41" fmla="*/ 2540000 h 3172460"/>
                  <a:gd name="connsiteX42" fmla="*/ 6540500 w 8534400"/>
                  <a:gd name="connsiteY42" fmla="*/ 2705100 h 3172460"/>
                  <a:gd name="connsiteX43" fmla="*/ 6743700 w 8534400"/>
                  <a:gd name="connsiteY43" fmla="*/ 177800 h 3172460"/>
                  <a:gd name="connsiteX44" fmla="*/ 6845300 w 8534400"/>
                  <a:gd name="connsiteY44" fmla="*/ 228600 h 3172460"/>
                  <a:gd name="connsiteX45" fmla="*/ 6934200 w 8534400"/>
                  <a:gd name="connsiteY45" fmla="*/ 850900 h 3172460"/>
                  <a:gd name="connsiteX46" fmla="*/ 7175500 w 8534400"/>
                  <a:gd name="connsiteY46" fmla="*/ 2590800 h 3172460"/>
                  <a:gd name="connsiteX47" fmla="*/ 7327900 w 8534400"/>
                  <a:gd name="connsiteY47" fmla="*/ 1511300 h 3172460"/>
                  <a:gd name="connsiteX48" fmla="*/ 7416800 w 8534400"/>
                  <a:gd name="connsiteY48" fmla="*/ 1981200 h 3172460"/>
                  <a:gd name="connsiteX49" fmla="*/ 7518400 w 8534400"/>
                  <a:gd name="connsiteY49" fmla="*/ 1587500 h 3172460"/>
                  <a:gd name="connsiteX50" fmla="*/ 7569200 w 8534400"/>
                  <a:gd name="connsiteY50" fmla="*/ 1155700 h 3172460"/>
                  <a:gd name="connsiteX51" fmla="*/ 7632700 w 8534400"/>
                  <a:gd name="connsiteY51" fmla="*/ 2095500 h 3172460"/>
                  <a:gd name="connsiteX52" fmla="*/ 7747000 w 8534400"/>
                  <a:gd name="connsiteY52" fmla="*/ 2425700 h 3172460"/>
                  <a:gd name="connsiteX53" fmla="*/ 7835900 w 8534400"/>
                  <a:gd name="connsiteY53" fmla="*/ 1866900 h 3172460"/>
                  <a:gd name="connsiteX54" fmla="*/ 7962900 w 8534400"/>
                  <a:gd name="connsiteY54" fmla="*/ 2044700 h 3172460"/>
                  <a:gd name="connsiteX55" fmla="*/ 8115300 w 8534400"/>
                  <a:gd name="connsiteY55" fmla="*/ 1155700 h 3172460"/>
                  <a:gd name="connsiteX56" fmla="*/ 8255000 w 8534400"/>
                  <a:gd name="connsiteY56" fmla="*/ 2070100 h 3172460"/>
                  <a:gd name="connsiteX57" fmla="*/ 8305800 w 8534400"/>
                  <a:gd name="connsiteY57" fmla="*/ 1943100 h 3172460"/>
                  <a:gd name="connsiteX58" fmla="*/ 8382000 w 8534400"/>
                  <a:gd name="connsiteY58" fmla="*/ 1930400 h 3172460"/>
                  <a:gd name="connsiteX59" fmla="*/ 8534400 w 8534400"/>
                  <a:gd name="connsiteY59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66700 w 8534400"/>
                  <a:gd name="connsiteY3" fmla="*/ 1701800 h 3172460"/>
                  <a:gd name="connsiteX4" fmla="*/ 431800 w 8534400"/>
                  <a:gd name="connsiteY4" fmla="*/ 2743200 h 3172460"/>
                  <a:gd name="connsiteX5" fmla="*/ 533400 w 8534400"/>
                  <a:gd name="connsiteY5" fmla="*/ 2133600 h 3172460"/>
                  <a:gd name="connsiteX6" fmla="*/ 673100 w 8534400"/>
                  <a:gd name="connsiteY6" fmla="*/ 2857500 h 3172460"/>
                  <a:gd name="connsiteX7" fmla="*/ 876300 w 8534400"/>
                  <a:gd name="connsiteY7" fmla="*/ 1511300 h 3172460"/>
                  <a:gd name="connsiteX8" fmla="*/ 1003300 w 8534400"/>
                  <a:gd name="connsiteY8" fmla="*/ 2032000 h 3172460"/>
                  <a:gd name="connsiteX9" fmla="*/ 1104900 w 8534400"/>
                  <a:gd name="connsiteY9" fmla="*/ 2108200 h 3172460"/>
                  <a:gd name="connsiteX10" fmla="*/ 1244600 w 8534400"/>
                  <a:gd name="connsiteY10" fmla="*/ 927100 h 3172460"/>
                  <a:gd name="connsiteX11" fmla="*/ 1308100 w 8534400"/>
                  <a:gd name="connsiteY11" fmla="*/ 457200 h 3172460"/>
                  <a:gd name="connsiteX12" fmla="*/ 1473200 w 8534400"/>
                  <a:gd name="connsiteY12" fmla="*/ 1143000 h 3172460"/>
                  <a:gd name="connsiteX13" fmla="*/ 1536700 w 8534400"/>
                  <a:gd name="connsiteY13" fmla="*/ 1689100 h 3172460"/>
                  <a:gd name="connsiteX14" fmla="*/ 1714500 w 8534400"/>
                  <a:gd name="connsiteY14" fmla="*/ 2755900 h 3172460"/>
                  <a:gd name="connsiteX15" fmla="*/ 1841500 w 8534400"/>
                  <a:gd name="connsiteY15" fmla="*/ 1511300 h 3172460"/>
                  <a:gd name="connsiteX16" fmla="*/ 2082800 w 8534400"/>
                  <a:gd name="connsiteY16" fmla="*/ 1130300 h 3172460"/>
                  <a:gd name="connsiteX17" fmla="*/ 2146300 w 8534400"/>
                  <a:gd name="connsiteY17" fmla="*/ 1600200 h 3172460"/>
                  <a:gd name="connsiteX18" fmla="*/ 2286000 w 8534400"/>
                  <a:gd name="connsiteY18" fmla="*/ 2425700 h 3172460"/>
                  <a:gd name="connsiteX19" fmla="*/ 2400300 w 8534400"/>
                  <a:gd name="connsiteY19" fmla="*/ 2006600 h 3172460"/>
                  <a:gd name="connsiteX20" fmla="*/ 2667000 w 8534400"/>
                  <a:gd name="connsiteY20" fmla="*/ 863600 h 3172460"/>
                  <a:gd name="connsiteX21" fmla="*/ 2788845 w 8534400"/>
                  <a:gd name="connsiteY21" fmla="*/ 2384552 h 3172460"/>
                  <a:gd name="connsiteX22" fmla="*/ 3029141 w 8534400"/>
                  <a:gd name="connsiteY22" fmla="*/ 1858264 h 3172460"/>
                  <a:gd name="connsiteX23" fmla="*/ 3161297 w 8534400"/>
                  <a:gd name="connsiteY23" fmla="*/ 2488692 h 3172460"/>
                  <a:gd name="connsiteX24" fmla="*/ 3492500 w 8534400"/>
                  <a:gd name="connsiteY24" fmla="*/ 1803400 h 3172460"/>
                  <a:gd name="connsiteX25" fmla="*/ 3670300 w 8534400"/>
                  <a:gd name="connsiteY25" fmla="*/ 2349500 h 3172460"/>
                  <a:gd name="connsiteX26" fmla="*/ 3733800 w 8534400"/>
                  <a:gd name="connsiteY26" fmla="*/ 2146300 h 3172460"/>
                  <a:gd name="connsiteX27" fmla="*/ 3915743 w 8534400"/>
                  <a:gd name="connsiteY27" fmla="*/ 0 h 3172460"/>
                  <a:gd name="connsiteX28" fmla="*/ 4160600 w 8534400"/>
                  <a:gd name="connsiteY28" fmla="*/ 1085850 h 3172460"/>
                  <a:gd name="connsiteX29" fmla="*/ 4340000 w 8534400"/>
                  <a:gd name="connsiteY29" fmla="*/ 3172460 h 3172460"/>
                  <a:gd name="connsiteX30" fmla="*/ 4583450 w 8534400"/>
                  <a:gd name="connsiteY30" fmla="*/ 1206500 h 3172460"/>
                  <a:gd name="connsiteX31" fmla="*/ 4819727 w 8534400"/>
                  <a:gd name="connsiteY31" fmla="*/ 823913 h 3172460"/>
                  <a:gd name="connsiteX32" fmla="*/ 4915163 w 8534400"/>
                  <a:gd name="connsiteY32" fmla="*/ 2379663 h 3172460"/>
                  <a:gd name="connsiteX33" fmla="*/ 5095902 w 8534400"/>
                  <a:gd name="connsiteY33" fmla="*/ 1730375 h 3172460"/>
                  <a:gd name="connsiteX34" fmla="*/ 5364401 w 8534400"/>
                  <a:gd name="connsiteY34" fmla="*/ 1149350 h 3172460"/>
                  <a:gd name="connsiteX35" fmla="*/ 5486400 w 8534400"/>
                  <a:gd name="connsiteY35" fmla="*/ 2400300 h 3172460"/>
                  <a:gd name="connsiteX36" fmla="*/ 5562600 w 8534400"/>
                  <a:gd name="connsiteY36" fmla="*/ 2133600 h 3172460"/>
                  <a:gd name="connsiteX37" fmla="*/ 5816600 w 8534400"/>
                  <a:gd name="connsiteY37" fmla="*/ 1574800 h 3172460"/>
                  <a:gd name="connsiteX38" fmla="*/ 5969000 w 8534400"/>
                  <a:gd name="connsiteY38" fmla="*/ 2070100 h 3172460"/>
                  <a:gd name="connsiteX39" fmla="*/ 6054820 w 8534400"/>
                  <a:gd name="connsiteY39" fmla="*/ 1518920 h 3172460"/>
                  <a:gd name="connsiteX40" fmla="*/ 6197981 w 8534400"/>
                  <a:gd name="connsiteY40" fmla="*/ 1224280 h 3172460"/>
                  <a:gd name="connsiteX41" fmla="*/ 6362700 w 8534400"/>
                  <a:gd name="connsiteY41" fmla="*/ 2540000 h 3172460"/>
                  <a:gd name="connsiteX42" fmla="*/ 6540500 w 8534400"/>
                  <a:gd name="connsiteY42" fmla="*/ 2705100 h 3172460"/>
                  <a:gd name="connsiteX43" fmla="*/ 6743700 w 8534400"/>
                  <a:gd name="connsiteY43" fmla="*/ 177800 h 3172460"/>
                  <a:gd name="connsiteX44" fmla="*/ 6845300 w 8534400"/>
                  <a:gd name="connsiteY44" fmla="*/ 228600 h 3172460"/>
                  <a:gd name="connsiteX45" fmla="*/ 6934200 w 8534400"/>
                  <a:gd name="connsiteY45" fmla="*/ 850900 h 3172460"/>
                  <a:gd name="connsiteX46" fmla="*/ 7175500 w 8534400"/>
                  <a:gd name="connsiteY46" fmla="*/ 2590800 h 3172460"/>
                  <a:gd name="connsiteX47" fmla="*/ 7327900 w 8534400"/>
                  <a:gd name="connsiteY47" fmla="*/ 1511300 h 3172460"/>
                  <a:gd name="connsiteX48" fmla="*/ 7416800 w 8534400"/>
                  <a:gd name="connsiteY48" fmla="*/ 1981200 h 3172460"/>
                  <a:gd name="connsiteX49" fmla="*/ 7518400 w 8534400"/>
                  <a:gd name="connsiteY49" fmla="*/ 1587500 h 3172460"/>
                  <a:gd name="connsiteX50" fmla="*/ 7569200 w 8534400"/>
                  <a:gd name="connsiteY50" fmla="*/ 1155700 h 3172460"/>
                  <a:gd name="connsiteX51" fmla="*/ 7632700 w 8534400"/>
                  <a:gd name="connsiteY51" fmla="*/ 2095500 h 3172460"/>
                  <a:gd name="connsiteX52" fmla="*/ 7747000 w 8534400"/>
                  <a:gd name="connsiteY52" fmla="*/ 2425700 h 3172460"/>
                  <a:gd name="connsiteX53" fmla="*/ 7835900 w 8534400"/>
                  <a:gd name="connsiteY53" fmla="*/ 1866900 h 3172460"/>
                  <a:gd name="connsiteX54" fmla="*/ 7962900 w 8534400"/>
                  <a:gd name="connsiteY54" fmla="*/ 2044700 h 3172460"/>
                  <a:gd name="connsiteX55" fmla="*/ 8115300 w 8534400"/>
                  <a:gd name="connsiteY55" fmla="*/ 1155700 h 3172460"/>
                  <a:gd name="connsiteX56" fmla="*/ 8255000 w 8534400"/>
                  <a:gd name="connsiteY56" fmla="*/ 2070100 h 3172460"/>
                  <a:gd name="connsiteX57" fmla="*/ 8305800 w 8534400"/>
                  <a:gd name="connsiteY57" fmla="*/ 1943100 h 3172460"/>
                  <a:gd name="connsiteX58" fmla="*/ 8387580 w 8534400"/>
                  <a:gd name="connsiteY58" fmla="*/ 1595120 h 3172460"/>
                  <a:gd name="connsiteX59" fmla="*/ 8534400 w 8534400"/>
                  <a:gd name="connsiteY59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66700 w 8534400"/>
                  <a:gd name="connsiteY3" fmla="*/ 1701800 h 3172460"/>
                  <a:gd name="connsiteX4" fmla="*/ 431800 w 8534400"/>
                  <a:gd name="connsiteY4" fmla="*/ 2743200 h 3172460"/>
                  <a:gd name="connsiteX5" fmla="*/ 533400 w 8534400"/>
                  <a:gd name="connsiteY5" fmla="*/ 2133600 h 3172460"/>
                  <a:gd name="connsiteX6" fmla="*/ 673100 w 8534400"/>
                  <a:gd name="connsiteY6" fmla="*/ 2857500 h 3172460"/>
                  <a:gd name="connsiteX7" fmla="*/ 876300 w 8534400"/>
                  <a:gd name="connsiteY7" fmla="*/ 1511300 h 3172460"/>
                  <a:gd name="connsiteX8" fmla="*/ 1003300 w 8534400"/>
                  <a:gd name="connsiteY8" fmla="*/ 2032000 h 3172460"/>
                  <a:gd name="connsiteX9" fmla="*/ 1104900 w 8534400"/>
                  <a:gd name="connsiteY9" fmla="*/ 2108200 h 3172460"/>
                  <a:gd name="connsiteX10" fmla="*/ 1244600 w 8534400"/>
                  <a:gd name="connsiteY10" fmla="*/ 927100 h 3172460"/>
                  <a:gd name="connsiteX11" fmla="*/ 1308100 w 8534400"/>
                  <a:gd name="connsiteY11" fmla="*/ 457200 h 3172460"/>
                  <a:gd name="connsiteX12" fmla="*/ 1473200 w 8534400"/>
                  <a:gd name="connsiteY12" fmla="*/ 1143000 h 3172460"/>
                  <a:gd name="connsiteX13" fmla="*/ 1536700 w 8534400"/>
                  <a:gd name="connsiteY13" fmla="*/ 1689100 h 3172460"/>
                  <a:gd name="connsiteX14" fmla="*/ 1714500 w 8534400"/>
                  <a:gd name="connsiteY14" fmla="*/ 2755900 h 3172460"/>
                  <a:gd name="connsiteX15" fmla="*/ 1841500 w 8534400"/>
                  <a:gd name="connsiteY15" fmla="*/ 1511300 h 3172460"/>
                  <a:gd name="connsiteX16" fmla="*/ 2082800 w 8534400"/>
                  <a:gd name="connsiteY16" fmla="*/ 1130300 h 3172460"/>
                  <a:gd name="connsiteX17" fmla="*/ 2146300 w 8534400"/>
                  <a:gd name="connsiteY17" fmla="*/ 1600200 h 3172460"/>
                  <a:gd name="connsiteX18" fmla="*/ 2286000 w 8534400"/>
                  <a:gd name="connsiteY18" fmla="*/ 2425700 h 3172460"/>
                  <a:gd name="connsiteX19" fmla="*/ 2400300 w 8534400"/>
                  <a:gd name="connsiteY19" fmla="*/ 2006600 h 3172460"/>
                  <a:gd name="connsiteX20" fmla="*/ 2667000 w 8534400"/>
                  <a:gd name="connsiteY20" fmla="*/ 863600 h 3172460"/>
                  <a:gd name="connsiteX21" fmla="*/ 2788845 w 8534400"/>
                  <a:gd name="connsiteY21" fmla="*/ 2384552 h 3172460"/>
                  <a:gd name="connsiteX22" fmla="*/ 3029141 w 8534400"/>
                  <a:gd name="connsiteY22" fmla="*/ 1858264 h 3172460"/>
                  <a:gd name="connsiteX23" fmla="*/ 3161297 w 8534400"/>
                  <a:gd name="connsiteY23" fmla="*/ 2488692 h 3172460"/>
                  <a:gd name="connsiteX24" fmla="*/ 3492500 w 8534400"/>
                  <a:gd name="connsiteY24" fmla="*/ 1803400 h 3172460"/>
                  <a:gd name="connsiteX25" fmla="*/ 3670300 w 8534400"/>
                  <a:gd name="connsiteY25" fmla="*/ 2349500 h 3172460"/>
                  <a:gd name="connsiteX26" fmla="*/ 3733800 w 8534400"/>
                  <a:gd name="connsiteY26" fmla="*/ 2146300 h 3172460"/>
                  <a:gd name="connsiteX27" fmla="*/ 3915743 w 8534400"/>
                  <a:gd name="connsiteY27" fmla="*/ 0 h 3172460"/>
                  <a:gd name="connsiteX28" fmla="*/ 4160600 w 8534400"/>
                  <a:gd name="connsiteY28" fmla="*/ 1085850 h 3172460"/>
                  <a:gd name="connsiteX29" fmla="*/ 4340000 w 8534400"/>
                  <a:gd name="connsiteY29" fmla="*/ 3172460 h 3172460"/>
                  <a:gd name="connsiteX30" fmla="*/ 4583450 w 8534400"/>
                  <a:gd name="connsiteY30" fmla="*/ 1206500 h 3172460"/>
                  <a:gd name="connsiteX31" fmla="*/ 4819727 w 8534400"/>
                  <a:gd name="connsiteY31" fmla="*/ 823913 h 3172460"/>
                  <a:gd name="connsiteX32" fmla="*/ 4915163 w 8534400"/>
                  <a:gd name="connsiteY32" fmla="*/ 2379663 h 3172460"/>
                  <a:gd name="connsiteX33" fmla="*/ 5095902 w 8534400"/>
                  <a:gd name="connsiteY33" fmla="*/ 1730375 h 3172460"/>
                  <a:gd name="connsiteX34" fmla="*/ 5364401 w 8534400"/>
                  <a:gd name="connsiteY34" fmla="*/ 1149350 h 3172460"/>
                  <a:gd name="connsiteX35" fmla="*/ 5486400 w 8534400"/>
                  <a:gd name="connsiteY35" fmla="*/ 2400300 h 3172460"/>
                  <a:gd name="connsiteX36" fmla="*/ 5562600 w 8534400"/>
                  <a:gd name="connsiteY36" fmla="*/ 2133600 h 3172460"/>
                  <a:gd name="connsiteX37" fmla="*/ 5816600 w 8534400"/>
                  <a:gd name="connsiteY37" fmla="*/ 1574800 h 3172460"/>
                  <a:gd name="connsiteX38" fmla="*/ 5969000 w 8534400"/>
                  <a:gd name="connsiteY38" fmla="*/ 2070100 h 3172460"/>
                  <a:gd name="connsiteX39" fmla="*/ 6054820 w 8534400"/>
                  <a:gd name="connsiteY39" fmla="*/ 1518920 h 3172460"/>
                  <a:gd name="connsiteX40" fmla="*/ 6197981 w 8534400"/>
                  <a:gd name="connsiteY40" fmla="*/ 1224280 h 3172460"/>
                  <a:gd name="connsiteX41" fmla="*/ 6362700 w 8534400"/>
                  <a:gd name="connsiteY41" fmla="*/ 2540000 h 3172460"/>
                  <a:gd name="connsiteX42" fmla="*/ 6540500 w 8534400"/>
                  <a:gd name="connsiteY42" fmla="*/ 2705100 h 3172460"/>
                  <a:gd name="connsiteX43" fmla="*/ 6743700 w 8534400"/>
                  <a:gd name="connsiteY43" fmla="*/ 177800 h 3172460"/>
                  <a:gd name="connsiteX44" fmla="*/ 6845300 w 8534400"/>
                  <a:gd name="connsiteY44" fmla="*/ 228600 h 3172460"/>
                  <a:gd name="connsiteX45" fmla="*/ 6934200 w 8534400"/>
                  <a:gd name="connsiteY45" fmla="*/ 850900 h 3172460"/>
                  <a:gd name="connsiteX46" fmla="*/ 7175500 w 8534400"/>
                  <a:gd name="connsiteY46" fmla="*/ 2590800 h 3172460"/>
                  <a:gd name="connsiteX47" fmla="*/ 7327900 w 8534400"/>
                  <a:gd name="connsiteY47" fmla="*/ 1511300 h 3172460"/>
                  <a:gd name="connsiteX48" fmla="*/ 7416800 w 8534400"/>
                  <a:gd name="connsiteY48" fmla="*/ 1981200 h 3172460"/>
                  <a:gd name="connsiteX49" fmla="*/ 7518400 w 8534400"/>
                  <a:gd name="connsiteY49" fmla="*/ 1587500 h 3172460"/>
                  <a:gd name="connsiteX50" fmla="*/ 7569200 w 8534400"/>
                  <a:gd name="connsiteY50" fmla="*/ 1155700 h 3172460"/>
                  <a:gd name="connsiteX51" fmla="*/ 7632700 w 8534400"/>
                  <a:gd name="connsiteY51" fmla="*/ 2095500 h 3172460"/>
                  <a:gd name="connsiteX52" fmla="*/ 7747000 w 8534400"/>
                  <a:gd name="connsiteY52" fmla="*/ 2425700 h 3172460"/>
                  <a:gd name="connsiteX53" fmla="*/ 7835900 w 8534400"/>
                  <a:gd name="connsiteY53" fmla="*/ 1866900 h 3172460"/>
                  <a:gd name="connsiteX54" fmla="*/ 7962900 w 8534400"/>
                  <a:gd name="connsiteY54" fmla="*/ 2044700 h 3172460"/>
                  <a:gd name="connsiteX55" fmla="*/ 8115300 w 8534400"/>
                  <a:gd name="connsiteY55" fmla="*/ 1155700 h 3172460"/>
                  <a:gd name="connsiteX56" fmla="*/ 8255000 w 8534400"/>
                  <a:gd name="connsiteY56" fmla="*/ 2070100 h 3172460"/>
                  <a:gd name="connsiteX57" fmla="*/ 8387580 w 8534400"/>
                  <a:gd name="connsiteY57" fmla="*/ 1595120 h 3172460"/>
                  <a:gd name="connsiteX58" fmla="*/ 8534400 w 8534400"/>
                  <a:gd name="connsiteY58" fmla="*/ 121557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845300 w 8562300"/>
                  <a:gd name="connsiteY44" fmla="*/ 228600 h 3172460"/>
                  <a:gd name="connsiteX45" fmla="*/ 6934200 w 8562300"/>
                  <a:gd name="connsiteY45" fmla="*/ 850900 h 3172460"/>
                  <a:gd name="connsiteX46" fmla="*/ 7175500 w 8562300"/>
                  <a:gd name="connsiteY46" fmla="*/ 2590800 h 3172460"/>
                  <a:gd name="connsiteX47" fmla="*/ 7327900 w 8562300"/>
                  <a:gd name="connsiteY47" fmla="*/ 1511300 h 3172460"/>
                  <a:gd name="connsiteX48" fmla="*/ 7416800 w 8562300"/>
                  <a:gd name="connsiteY48" fmla="*/ 1981200 h 3172460"/>
                  <a:gd name="connsiteX49" fmla="*/ 7518400 w 8562300"/>
                  <a:gd name="connsiteY49" fmla="*/ 1587500 h 3172460"/>
                  <a:gd name="connsiteX50" fmla="*/ 7569200 w 8562300"/>
                  <a:gd name="connsiteY50" fmla="*/ 1155700 h 3172460"/>
                  <a:gd name="connsiteX51" fmla="*/ 7632700 w 8562300"/>
                  <a:gd name="connsiteY51" fmla="*/ 2095500 h 3172460"/>
                  <a:gd name="connsiteX52" fmla="*/ 7747000 w 8562300"/>
                  <a:gd name="connsiteY52" fmla="*/ 2425700 h 3172460"/>
                  <a:gd name="connsiteX53" fmla="*/ 7835900 w 8562300"/>
                  <a:gd name="connsiteY53" fmla="*/ 1866900 h 3172460"/>
                  <a:gd name="connsiteX54" fmla="*/ 7962900 w 8562300"/>
                  <a:gd name="connsiteY54" fmla="*/ 2044700 h 3172460"/>
                  <a:gd name="connsiteX55" fmla="*/ 8115300 w 8562300"/>
                  <a:gd name="connsiteY55" fmla="*/ 1155700 h 3172460"/>
                  <a:gd name="connsiteX56" fmla="*/ 8255000 w 8562300"/>
                  <a:gd name="connsiteY56" fmla="*/ 2070100 h 3172460"/>
                  <a:gd name="connsiteX57" fmla="*/ 8387580 w 8562300"/>
                  <a:gd name="connsiteY57" fmla="*/ 1595120 h 3172460"/>
                  <a:gd name="connsiteX58" fmla="*/ 8562300 w 8562300"/>
                  <a:gd name="connsiteY58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845300 w 8562300"/>
                  <a:gd name="connsiteY44" fmla="*/ 228600 h 3172460"/>
                  <a:gd name="connsiteX45" fmla="*/ 6934200 w 8562300"/>
                  <a:gd name="connsiteY45" fmla="*/ 850900 h 3172460"/>
                  <a:gd name="connsiteX46" fmla="*/ 7175500 w 8562300"/>
                  <a:gd name="connsiteY46" fmla="*/ 2590800 h 3172460"/>
                  <a:gd name="connsiteX47" fmla="*/ 7327900 w 8562300"/>
                  <a:gd name="connsiteY47" fmla="*/ 1511300 h 3172460"/>
                  <a:gd name="connsiteX48" fmla="*/ 7416800 w 8562300"/>
                  <a:gd name="connsiteY48" fmla="*/ 1981200 h 3172460"/>
                  <a:gd name="connsiteX49" fmla="*/ 7518400 w 8562300"/>
                  <a:gd name="connsiteY49" fmla="*/ 1587500 h 3172460"/>
                  <a:gd name="connsiteX50" fmla="*/ 7569200 w 8562300"/>
                  <a:gd name="connsiteY50" fmla="*/ 1155700 h 3172460"/>
                  <a:gd name="connsiteX51" fmla="*/ 7632700 w 8562300"/>
                  <a:gd name="connsiteY51" fmla="*/ 2095500 h 3172460"/>
                  <a:gd name="connsiteX52" fmla="*/ 7747000 w 8562300"/>
                  <a:gd name="connsiteY52" fmla="*/ 2425700 h 3172460"/>
                  <a:gd name="connsiteX53" fmla="*/ 7835900 w 8562300"/>
                  <a:gd name="connsiteY53" fmla="*/ 1866900 h 3172460"/>
                  <a:gd name="connsiteX54" fmla="*/ 7962900 w 8562300"/>
                  <a:gd name="connsiteY54" fmla="*/ 2044700 h 3172460"/>
                  <a:gd name="connsiteX55" fmla="*/ 8115300 w 8562300"/>
                  <a:gd name="connsiteY55" fmla="*/ 1155700 h 3172460"/>
                  <a:gd name="connsiteX56" fmla="*/ 8255000 w 8562300"/>
                  <a:gd name="connsiteY56" fmla="*/ 2070100 h 3172460"/>
                  <a:gd name="connsiteX57" fmla="*/ 8370840 w 8562300"/>
                  <a:gd name="connsiteY57" fmla="*/ 1595120 h 3172460"/>
                  <a:gd name="connsiteX58" fmla="*/ 8562300 w 8562300"/>
                  <a:gd name="connsiteY58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845300 w 8562300"/>
                  <a:gd name="connsiteY44" fmla="*/ 228600 h 3172460"/>
                  <a:gd name="connsiteX45" fmla="*/ 6934200 w 8562300"/>
                  <a:gd name="connsiteY45" fmla="*/ 850900 h 3172460"/>
                  <a:gd name="connsiteX46" fmla="*/ 7175500 w 8562300"/>
                  <a:gd name="connsiteY46" fmla="*/ 2590800 h 3172460"/>
                  <a:gd name="connsiteX47" fmla="*/ 7327900 w 8562300"/>
                  <a:gd name="connsiteY47" fmla="*/ 1511300 h 3172460"/>
                  <a:gd name="connsiteX48" fmla="*/ 7416800 w 8562300"/>
                  <a:gd name="connsiteY48" fmla="*/ 1981200 h 3172460"/>
                  <a:gd name="connsiteX49" fmla="*/ 7518400 w 8562300"/>
                  <a:gd name="connsiteY49" fmla="*/ 1587500 h 3172460"/>
                  <a:gd name="connsiteX50" fmla="*/ 7569200 w 8562300"/>
                  <a:gd name="connsiteY50" fmla="*/ 1155700 h 3172460"/>
                  <a:gd name="connsiteX51" fmla="*/ 7632700 w 8562300"/>
                  <a:gd name="connsiteY51" fmla="*/ 2095500 h 3172460"/>
                  <a:gd name="connsiteX52" fmla="*/ 7747000 w 8562300"/>
                  <a:gd name="connsiteY52" fmla="*/ 2425700 h 3172460"/>
                  <a:gd name="connsiteX53" fmla="*/ 7835900 w 8562300"/>
                  <a:gd name="connsiteY53" fmla="*/ 1866900 h 3172460"/>
                  <a:gd name="connsiteX54" fmla="*/ 7962900 w 8562300"/>
                  <a:gd name="connsiteY54" fmla="*/ 2044700 h 3172460"/>
                  <a:gd name="connsiteX55" fmla="*/ 8115300 w 8562300"/>
                  <a:gd name="connsiteY55" fmla="*/ 1155700 h 3172460"/>
                  <a:gd name="connsiteX56" fmla="*/ 8255000 w 8562300"/>
                  <a:gd name="connsiteY56" fmla="*/ 2070100 h 3172460"/>
                  <a:gd name="connsiteX57" fmla="*/ 8409901 w 8562300"/>
                  <a:gd name="connsiteY57" fmla="*/ 1427480 h 3172460"/>
                  <a:gd name="connsiteX58" fmla="*/ 8562300 w 8562300"/>
                  <a:gd name="connsiteY58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845300 w 8562300"/>
                  <a:gd name="connsiteY44" fmla="*/ 228600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7962900 w 8562300"/>
                  <a:gd name="connsiteY53" fmla="*/ 2044700 h 3172460"/>
                  <a:gd name="connsiteX54" fmla="*/ 8115300 w 8562300"/>
                  <a:gd name="connsiteY54" fmla="*/ 1155700 h 3172460"/>
                  <a:gd name="connsiteX55" fmla="*/ 8255000 w 8562300"/>
                  <a:gd name="connsiteY55" fmla="*/ 2070100 h 3172460"/>
                  <a:gd name="connsiteX56" fmla="*/ 8409901 w 8562300"/>
                  <a:gd name="connsiteY56" fmla="*/ 1427480 h 3172460"/>
                  <a:gd name="connsiteX57" fmla="*/ 8562300 w 8562300"/>
                  <a:gd name="connsiteY57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7175500 w 8562300"/>
                  <a:gd name="connsiteY44" fmla="*/ 2590800 h 3172460"/>
                  <a:gd name="connsiteX45" fmla="*/ 7327900 w 8562300"/>
                  <a:gd name="connsiteY45" fmla="*/ 1511300 h 3172460"/>
                  <a:gd name="connsiteX46" fmla="*/ 7416800 w 8562300"/>
                  <a:gd name="connsiteY46" fmla="*/ 1981200 h 3172460"/>
                  <a:gd name="connsiteX47" fmla="*/ 7518400 w 8562300"/>
                  <a:gd name="connsiteY47" fmla="*/ 1587500 h 3172460"/>
                  <a:gd name="connsiteX48" fmla="*/ 7569200 w 8562300"/>
                  <a:gd name="connsiteY48" fmla="*/ 1155700 h 3172460"/>
                  <a:gd name="connsiteX49" fmla="*/ 7632700 w 8562300"/>
                  <a:gd name="connsiteY49" fmla="*/ 2095500 h 3172460"/>
                  <a:gd name="connsiteX50" fmla="*/ 7747000 w 8562300"/>
                  <a:gd name="connsiteY50" fmla="*/ 2425700 h 3172460"/>
                  <a:gd name="connsiteX51" fmla="*/ 7835900 w 8562300"/>
                  <a:gd name="connsiteY51" fmla="*/ 1866900 h 3172460"/>
                  <a:gd name="connsiteX52" fmla="*/ 7962900 w 8562300"/>
                  <a:gd name="connsiteY52" fmla="*/ 2044700 h 3172460"/>
                  <a:gd name="connsiteX53" fmla="*/ 8115300 w 8562300"/>
                  <a:gd name="connsiteY53" fmla="*/ 1155700 h 3172460"/>
                  <a:gd name="connsiteX54" fmla="*/ 8255000 w 8562300"/>
                  <a:gd name="connsiteY54" fmla="*/ 2070100 h 3172460"/>
                  <a:gd name="connsiteX55" fmla="*/ 8409901 w 8562300"/>
                  <a:gd name="connsiteY55" fmla="*/ 1427480 h 3172460"/>
                  <a:gd name="connsiteX56" fmla="*/ 8562300 w 8562300"/>
                  <a:gd name="connsiteY56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838491 w 8562300"/>
                  <a:gd name="connsiteY44" fmla="*/ 687578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7962900 w 8562300"/>
                  <a:gd name="connsiteY53" fmla="*/ 2044700 h 3172460"/>
                  <a:gd name="connsiteX54" fmla="*/ 8115300 w 8562300"/>
                  <a:gd name="connsiteY54" fmla="*/ 1155700 h 3172460"/>
                  <a:gd name="connsiteX55" fmla="*/ 8255000 w 8562300"/>
                  <a:gd name="connsiteY55" fmla="*/ 2070100 h 3172460"/>
                  <a:gd name="connsiteX56" fmla="*/ 8409901 w 8562300"/>
                  <a:gd name="connsiteY56" fmla="*/ 1427480 h 3172460"/>
                  <a:gd name="connsiteX57" fmla="*/ 8562300 w 8562300"/>
                  <a:gd name="connsiteY57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900988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7962900 w 8562300"/>
                  <a:gd name="connsiteY53" fmla="*/ 2044700 h 3172460"/>
                  <a:gd name="connsiteX54" fmla="*/ 8115300 w 8562300"/>
                  <a:gd name="connsiteY54" fmla="*/ 1155700 h 3172460"/>
                  <a:gd name="connsiteX55" fmla="*/ 8255000 w 8562300"/>
                  <a:gd name="connsiteY55" fmla="*/ 2070100 h 3172460"/>
                  <a:gd name="connsiteX56" fmla="*/ 8409901 w 8562300"/>
                  <a:gd name="connsiteY56" fmla="*/ 1427480 h 3172460"/>
                  <a:gd name="connsiteX57" fmla="*/ 8562300 w 8562300"/>
                  <a:gd name="connsiteY57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00988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7962900 w 8562300"/>
                  <a:gd name="connsiteY53" fmla="*/ 2044700 h 3172460"/>
                  <a:gd name="connsiteX54" fmla="*/ 8115300 w 8562300"/>
                  <a:gd name="connsiteY54" fmla="*/ 1155700 h 3172460"/>
                  <a:gd name="connsiteX55" fmla="*/ 8255000 w 8562300"/>
                  <a:gd name="connsiteY55" fmla="*/ 2070100 h 3172460"/>
                  <a:gd name="connsiteX56" fmla="*/ 8409901 w 8562300"/>
                  <a:gd name="connsiteY56" fmla="*/ 1427480 h 3172460"/>
                  <a:gd name="connsiteX57" fmla="*/ 8562300 w 8562300"/>
                  <a:gd name="connsiteY57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18845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7962900 w 8562300"/>
                  <a:gd name="connsiteY53" fmla="*/ 2044700 h 3172460"/>
                  <a:gd name="connsiteX54" fmla="*/ 8115300 w 8562300"/>
                  <a:gd name="connsiteY54" fmla="*/ 1155700 h 3172460"/>
                  <a:gd name="connsiteX55" fmla="*/ 8255000 w 8562300"/>
                  <a:gd name="connsiteY55" fmla="*/ 2070100 h 3172460"/>
                  <a:gd name="connsiteX56" fmla="*/ 8409901 w 8562300"/>
                  <a:gd name="connsiteY56" fmla="*/ 1427480 h 3172460"/>
                  <a:gd name="connsiteX57" fmla="*/ 8562300 w 8562300"/>
                  <a:gd name="connsiteY57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18845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8115300 w 8562300"/>
                  <a:gd name="connsiteY53" fmla="*/ 1155700 h 3172460"/>
                  <a:gd name="connsiteX54" fmla="*/ 8255000 w 8562300"/>
                  <a:gd name="connsiteY54" fmla="*/ 2070100 h 3172460"/>
                  <a:gd name="connsiteX55" fmla="*/ 8409901 w 8562300"/>
                  <a:gd name="connsiteY55" fmla="*/ 1427480 h 3172460"/>
                  <a:gd name="connsiteX56" fmla="*/ 8562300 w 8562300"/>
                  <a:gd name="connsiteY56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18845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69200 w 8562300"/>
                  <a:gd name="connsiteY48" fmla="*/ 1155700 h 3172460"/>
                  <a:gd name="connsiteX49" fmla="*/ 7632700 w 8562300"/>
                  <a:gd name="connsiteY49" fmla="*/ 2095500 h 3172460"/>
                  <a:gd name="connsiteX50" fmla="*/ 7747000 w 8562300"/>
                  <a:gd name="connsiteY50" fmla="*/ 2425700 h 3172460"/>
                  <a:gd name="connsiteX51" fmla="*/ 7835900 w 8562300"/>
                  <a:gd name="connsiteY51" fmla="*/ 1866900 h 3172460"/>
                  <a:gd name="connsiteX52" fmla="*/ 8115300 w 8562300"/>
                  <a:gd name="connsiteY52" fmla="*/ 1155700 h 3172460"/>
                  <a:gd name="connsiteX53" fmla="*/ 8255000 w 8562300"/>
                  <a:gd name="connsiteY53" fmla="*/ 2070100 h 3172460"/>
                  <a:gd name="connsiteX54" fmla="*/ 8409901 w 8562300"/>
                  <a:gd name="connsiteY54" fmla="*/ 1427480 h 3172460"/>
                  <a:gd name="connsiteX55" fmla="*/ 8562300 w 8562300"/>
                  <a:gd name="connsiteY55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18845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569200 w 8562300"/>
                  <a:gd name="connsiteY47" fmla="*/ 1155700 h 3172460"/>
                  <a:gd name="connsiteX48" fmla="*/ 7632700 w 8562300"/>
                  <a:gd name="connsiteY48" fmla="*/ 2095500 h 3172460"/>
                  <a:gd name="connsiteX49" fmla="*/ 7747000 w 8562300"/>
                  <a:gd name="connsiteY49" fmla="*/ 2425700 h 3172460"/>
                  <a:gd name="connsiteX50" fmla="*/ 7835900 w 8562300"/>
                  <a:gd name="connsiteY50" fmla="*/ 1866900 h 3172460"/>
                  <a:gd name="connsiteX51" fmla="*/ 8115300 w 8562300"/>
                  <a:gd name="connsiteY51" fmla="*/ 1155700 h 3172460"/>
                  <a:gd name="connsiteX52" fmla="*/ 8255000 w 8562300"/>
                  <a:gd name="connsiteY52" fmla="*/ 2070100 h 3172460"/>
                  <a:gd name="connsiteX53" fmla="*/ 8409901 w 8562300"/>
                  <a:gd name="connsiteY53" fmla="*/ 1427480 h 3172460"/>
                  <a:gd name="connsiteX54" fmla="*/ 8562300 w 8562300"/>
                  <a:gd name="connsiteY54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344821 w 8562300"/>
                  <a:gd name="connsiteY3" fmla="*/ 100076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18845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569200 w 8562300"/>
                  <a:gd name="connsiteY47" fmla="*/ 1155700 h 3172460"/>
                  <a:gd name="connsiteX48" fmla="*/ 7632700 w 8562300"/>
                  <a:gd name="connsiteY48" fmla="*/ 2095500 h 3172460"/>
                  <a:gd name="connsiteX49" fmla="*/ 7747000 w 8562300"/>
                  <a:gd name="connsiteY49" fmla="*/ 2425700 h 3172460"/>
                  <a:gd name="connsiteX50" fmla="*/ 7835900 w 8562300"/>
                  <a:gd name="connsiteY50" fmla="*/ 1866900 h 3172460"/>
                  <a:gd name="connsiteX51" fmla="*/ 8115300 w 8562300"/>
                  <a:gd name="connsiteY51" fmla="*/ 1155700 h 3172460"/>
                  <a:gd name="connsiteX52" fmla="*/ 8255000 w 8562300"/>
                  <a:gd name="connsiteY52" fmla="*/ 2070100 h 3172460"/>
                  <a:gd name="connsiteX53" fmla="*/ 8409901 w 8562300"/>
                  <a:gd name="connsiteY53" fmla="*/ 1427480 h 3172460"/>
                  <a:gd name="connsiteX54" fmla="*/ 8562300 w 8562300"/>
                  <a:gd name="connsiteY54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344821 w 8562300"/>
                  <a:gd name="connsiteY3" fmla="*/ 100076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876300 w 8562300"/>
                  <a:gd name="connsiteY6" fmla="*/ 1511300 h 3172460"/>
                  <a:gd name="connsiteX7" fmla="*/ 1003300 w 8562300"/>
                  <a:gd name="connsiteY7" fmla="*/ 2032000 h 3172460"/>
                  <a:gd name="connsiteX8" fmla="*/ 1104900 w 8562300"/>
                  <a:gd name="connsiteY8" fmla="*/ 2108200 h 3172460"/>
                  <a:gd name="connsiteX9" fmla="*/ 1244600 w 8562300"/>
                  <a:gd name="connsiteY9" fmla="*/ 927100 h 3172460"/>
                  <a:gd name="connsiteX10" fmla="*/ 1308100 w 8562300"/>
                  <a:gd name="connsiteY10" fmla="*/ 457200 h 3172460"/>
                  <a:gd name="connsiteX11" fmla="*/ 1473200 w 8562300"/>
                  <a:gd name="connsiteY11" fmla="*/ 1143000 h 3172460"/>
                  <a:gd name="connsiteX12" fmla="*/ 1536700 w 8562300"/>
                  <a:gd name="connsiteY12" fmla="*/ 1689100 h 3172460"/>
                  <a:gd name="connsiteX13" fmla="*/ 1714500 w 8562300"/>
                  <a:gd name="connsiteY13" fmla="*/ 2755900 h 3172460"/>
                  <a:gd name="connsiteX14" fmla="*/ 1841500 w 8562300"/>
                  <a:gd name="connsiteY14" fmla="*/ 1511300 h 3172460"/>
                  <a:gd name="connsiteX15" fmla="*/ 2082800 w 8562300"/>
                  <a:gd name="connsiteY15" fmla="*/ 1130300 h 3172460"/>
                  <a:gd name="connsiteX16" fmla="*/ 2146300 w 8562300"/>
                  <a:gd name="connsiteY16" fmla="*/ 1600200 h 3172460"/>
                  <a:gd name="connsiteX17" fmla="*/ 2286000 w 8562300"/>
                  <a:gd name="connsiteY17" fmla="*/ 2425700 h 3172460"/>
                  <a:gd name="connsiteX18" fmla="*/ 2400300 w 8562300"/>
                  <a:gd name="connsiteY18" fmla="*/ 2006600 h 3172460"/>
                  <a:gd name="connsiteX19" fmla="*/ 2667000 w 8562300"/>
                  <a:gd name="connsiteY19" fmla="*/ 863600 h 3172460"/>
                  <a:gd name="connsiteX20" fmla="*/ 2788845 w 8562300"/>
                  <a:gd name="connsiteY20" fmla="*/ 2384552 h 3172460"/>
                  <a:gd name="connsiteX21" fmla="*/ 3029141 w 8562300"/>
                  <a:gd name="connsiteY21" fmla="*/ 1858264 h 3172460"/>
                  <a:gd name="connsiteX22" fmla="*/ 3161297 w 8562300"/>
                  <a:gd name="connsiteY22" fmla="*/ 2488692 h 3172460"/>
                  <a:gd name="connsiteX23" fmla="*/ 3492500 w 8562300"/>
                  <a:gd name="connsiteY23" fmla="*/ 1803400 h 3172460"/>
                  <a:gd name="connsiteX24" fmla="*/ 3670300 w 8562300"/>
                  <a:gd name="connsiteY24" fmla="*/ 2349500 h 3172460"/>
                  <a:gd name="connsiteX25" fmla="*/ 3733800 w 8562300"/>
                  <a:gd name="connsiteY25" fmla="*/ 2146300 h 3172460"/>
                  <a:gd name="connsiteX26" fmla="*/ 3915743 w 8562300"/>
                  <a:gd name="connsiteY26" fmla="*/ 0 h 3172460"/>
                  <a:gd name="connsiteX27" fmla="*/ 4160600 w 8562300"/>
                  <a:gd name="connsiteY27" fmla="*/ 1085850 h 3172460"/>
                  <a:gd name="connsiteX28" fmla="*/ 4340000 w 8562300"/>
                  <a:gd name="connsiteY28" fmla="*/ 3172460 h 3172460"/>
                  <a:gd name="connsiteX29" fmla="*/ 4583450 w 8562300"/>
                  <a:gd name="connsiteY29" fmla="*/ 1206500 h 3172460"/>
                  <a:gd name="connsiteX30" fmla="*/ 4819727 w 8562300"/>
                  <a:gd name="connsiteY30" fmla="*/ 823913 h 3172460"/>
                  <a:gd name="connsiteX31" fmla="*/ 4915163 w 8562300"/>
                  <a:gd name="connsiteY31" fmla="*/ 2379663 h 3172460"/>
                  <a:gd name="connsiteX32" fmla="*/ 5095902 w 8562300"/>
                  <a:gd name="connsiteY32" fmla="*/ 1730375 h 3172460"/>
                  <a:gd name="connsiteX33" fmla="*/ 5364401 w 8562300"/>
                  <a:gd name="connsiteY33" fmla="*/ 1149350 h 3172460"/>
                  <a:gd name="connsiteX34" fmla="*/ 5486400 w 8562300"/>
                  <a:gd name="connsiteY34" fmla="*/ 2400300 h 3172460"/>
                  <a:gd name="connsiteX35" fmla="*/ 5562600 w 8562300"/>
                  <a:gd name="connsiteY35" fmla="*/ 2133600 h 3172460"/>
                  <a:gd name="connsiteX36" fmla="*/ 5816600 w 8562300"/>
                  <a:gd name="connsiteY36" fmla="*/ 1574800 h 3172460"/>
                  <a:gd name="connsiteX37" fmla="*/ 5969000 w 8562300"/>
                  <a:gd name="connsiteY37" fmla="*/ 2070100 h 3172460"/>
                  <a:gd name="connsiteX38" fmla="*/ 6054820 w 8562300"/>
                  <a:gd name="connsiteY38" fmla="*/ 1518920 h 3172460"/>
                  <a:gd name="connsiteX39" fmla="*/ 6197981 w 8562300"/>
                  <a:gd name="connsiteY39" fmla="*/ 1224280 h 3172460"/>
                  <a:gd name="connsiteX40" fmla="*/ 6362700 w 8562300"/>
                  <a:gd name="connsiteY40" fmla="*/ 2540000 h 3172460"/>
                  <a:gd name="connsiteX41" fmla="*/ 6540500 w 8562300"/>
                  <a:gd name="connsiteY41" fmla="*/ 2705100 h 3172460"/>
                  <a:gd name="connsiteX42" fmla="*/ 6761556 w 8562300"/>
                  <a:gd name="connsiteY42" fmla="*/ 177800 h 3172460"/>
                  <a:gd name="connsiteX43" fmla="*/ 6918845 w 8562300"/>
                  <a:gd name="connsiteY43" fmla="*/ 675386 h 3172460"/>
                  <a:gd name="connsiteX44" fmla="*/ 7175500 w 8562300"/>
                  <a:gd name="connsiteY44" fmla="*/ 2590800 h 3172460"/>
                  <a:gd name="connsiteX45" fmla="*/ 7327900 w 8562300"/>
                  <a:gd name="connsiteY45" fmla="*/ 1511300 h 3172460"/>
                  <a:gd name="connsiteX46" fmla="*/ 7569200 w 8562300"/>
                  <a:gd name="connsiteY46" fmla="*/ 1155700 h 3172460"/>
                  <a:gd name="connsiteX47" fmla="*/ 7632700 w 8562300"/>
                  <a:gd name="connsiteY47" fmla="*/ 2095500 h 3172460"/>
                  <a:gd name="connsiteX48" fmla="*/ 7747000 w 8562300"/>
                  <a:gd name="connsiteY48" fmla="*/ 2425700 h 3172460"/>
                  <a:gd name="connsiteX49" fmla="*/ 7835900 w 8562300"/>
                  <a:gd name="connsiteY49" fmla="*/ 1866900 h 3172460"/>
                  <a:gd name="connsiteX50" fmla="*/ 8115300 w 8562300"/>
                  <a:gd name="connsiteY50" fmla="*/ 1155700 h 3172460"/>
                  <a:gd name="connsiteX51" fmla="*/ 8255000 w 8562300"/>
                  <a:gd name="connsiteY51" fmla="*/ 2070100 h 3172460"/>
                  <a:gd name="connsiteX52" fmla="*/ 8409901 w 8562300"/>
                  <a:gd name="connsiteY52" fmla="*/ 1427480 h 3172460"/>
                  <a:gd name="connsiteX53" fmla="*/ 8562300 w 8562300"/>
                  <a:gd name="connsiteY53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344821 w 8562300"/>
                  <a:gd name="connsiteY3" fmla="*/ 100076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876300 w 8562300"/>
                  <a:gd name="connsiteY6" fmla="*/ 1511300 h 3172460"/>
                  <a:gd name="connsiteX7" fmla="*/ 1003300 w 8562300"/>
                  <a:gd name="connsiteY7" fmla="*/ 2032000 h 3172460"/>
                  <a:gd name="connsiteX8" fmla="*/ 1244600 w 8562300"/>
                  <a:gd name="connsiteY8" fmla="*/ 927100 h 3172460"/>
                  <a:gd name="connsiteX9" fmla="*/ 1308100 w 8562300"/>
                  <a:gd name="connsiteY9" fmla="*/ 457200 h 3172460"/>
                  <a:gd name="connsiteX10" fmla="*/ 1473200 w 8562300"/>
                  <a:gd name="connsiteY10" fmla="*/ 1143000 h 3172460"/>
                  <a:gd name="connsiteX11" fmla="*/ 1536700 w 8562300"/>
                  <a:gd name="connsiteY11" fmla="*/ 1689100 h 3172460"/>
                  <a:gd name="connsiteX12" fmla="*/ 1714500 w 8562300"/>
                  <a:gd name="connsiteY12" fmla="*/ 2755900 h 3172460"/>
                  <a:gd name="connsiteX13" fmla="*/ 1841500 w 8562300"/>
                  <a:gd name="connsiteY13" fmla="*/ 1511300 h 3172460"/>
                  <a:gd name="connsiteX14" fmla="*/ 2082800 w 8562300"/>
                  <a:gd name="connsiteY14" fmla="*/ 1130300 h 3172460"/>
                  <a:gd name="connsiteX15" fmla="*/ 2146300 w 8562300"/>
                  <a:gd name="connsiteY15" fmla="*/ 1600200 h 3172460"/>
                  <a:gd name="connsiteX16" fmla="*/ 2286000 w 8562300"/>
                  <a:gd name="connsiteY16" fmla="*/ 2425700 h 3172460"/>
                  <a:gd name="connsiteX17" fmla="*/ 2400300 w 8562300"/>
                  <a:gd name="connsiteY17" fmla="*/ 2006600 h 3172460"/>
                  <a:gd name="connsiteX18" fmla="*/ 2667000 w 8562300"/>
                  <a:gd name="connsiteY18" fmla="*/ 863600 h 3172460"/>
                  <a:gd name="connsiteX19" fmla="*/ 2788845 w 8562300"/>
                  <a:gd name="connsiteY19" fmla="*/ 2384552 h 3172460"/>
                  <a:gd name="connsiteX20" fmla="*/ 3029141 w 8562300"/>
                  <a:gd name="connsiteY20" fmla="*/ 1858264 h 3172460"/>
                  <a:gd name="connsiteX21" fmla="*/ 3161297 w 8562300"/>
                  <a:gd name="connsiteY21" fmla="*/ 2488692 h 3172460"/>
                  <a:gd name="connsiteX22" fmla="*/ 3492500 w 8562300"/>
                  <a:gd name="connsiteY22" fmla="*/ 1803400 h 3172460"/>
                  <a:gd name="connsiteX23" fmla="*/ 3670300 w 8562300"/>
                  <a:gd name="connsiteY23" fmla="*/ 2349500 h 3172460"/>
                  <a:gd name="connsiteX24" fmla="*/ 3733800 w 8562300"/>
                  <a:gd name="connsiteY24" fmla="*/ 2146300 h 3172460"/>
                  <a:gd name="connsiteX25" fmla="*/ 3915743 w 8562300"/>
                  <a:gd name="connsiteY25" fmla="*/ 0 h 3172460"/>
                  <a:gd name="connsiteX26" fmla="*/ 4160600 w 8562300"/>
                  <a:gd name="connsiteY26" fmla="*/ 1085850 h 3172460"/>
                  <a:gd name="connsiteX27" fmla="*/ 4340000 w 8562300"/>
                  <a:gd name="connsiteY27" fmla="*/ 3172460 h 3172460"/>
                  <a:gd name="connsiteX28" fmla="*/ 4583450 w 8562300"/>
                  <a:gd name="connsiteY28" fmla="*/ 1206500 h 3172460"/>
                  <a:gd name="connsiteX29" fmla="*/ 4819727 w 8562300"/>
                  <a:gd name="connsiteY29" fmla="*/ 823913 h 3172460"/>
                  <a:gd name="connsiteX30" fmla="*/ 4915163 w 8562300"/>
                  <a:gd name="connsiteY30" fmla="*/ 2379663 h 3172460"/>
                  <a:gd name="connsiteX31" fmla="*/ 5095902 w 8562300"/>
                  <a:gd name="connsiteY31" fmla="*/ 1730375 h 3172460"/>
                  <a:gd name="connsiteX32" fmla="*/ 5364401 w 8562300"/>
                  <a:gd name="connsiteY32" fmla="*/ 1149350 h 3172460"/>
                  <a:gd name="connsiteX33" fmla="*/ 5486400 w 8562300"/>
                  <a:gd name="connsiteY33" fmla="*/ 2400300 h 3172460"/>
                  <a:gd name="connsiteX34" fmla="*/ 5562600 w 8562300"/>
                  <a:gd name="connsiteY34" fmla="*/ 2133600 h 3172460"/>
                  <a:gd name="connsiteX35" fmla="*/ 5816600 w 8562300"/>
                  <a:gd name="connsiteY35" fmla="*/ 1574800 h 3172460"/>
                  <a:gd name="connsiteX36" fmla="*/ 5969000 w 8562300"/>
                  <a:gd name="connsiteY36" fmla="*/ 2070100 h 3172460"/>
                  <a:gd name="connsiteX37" fmla="*/ 6054820 w 8562300"/>
                  <a:gd name="connsiteY37" fmla="*/ 1518920 h 3172460"/>
                  <a:gd name="connsiteX38" fmla="*/ 6197981 w 8562300"/>
                  <a:gd name="connsiteY38" fmla="*/ 1224280 h 3172460"/>
                  <a:gd name="connsiteX39" fmla="*/ 6362700 w 8562300"/>
                  <a:gd name="connsiteY39" fmla="*/ 2540000 h 3172460"/>
                  <a:gd name="connsiteX40" fmla="*/ 6540500 w 8562300"/>
                  <a:gd name="connsiteY40" fmla="*/ 2705100 h 3172460"/>
                  <a:gd name="connsiteX41" fmla="*/ 6761556 w 8562300"/>
                  <a:gd name="connsiteY41" fmla="*/ 177800 h 3172460"/>
                  <a:gd name="connsiteX42" fmla="*/ 6918845 w 8562300"/>
                  <a:gd name="connsiteY42" fmla="*/ 675386 h 3172460"/>
                  <a:gd name="connsiteX43" fmla="*/ 7175500 w 8562300"/>
                  <a:gd name="connsiteY43" fmla="*/ 2590800 h 3172460"/>
                  <a:gd name="connsiteX44" fmla="*/ 7327900 w 8562300"/>
                  <a:gd name="connsiteY44" fmla="*/ 1511300 h 3172460"/>
                  <a:gd name="connsiteX45" fmla="*/ 7569200 w 8562300"/>
                  <a:gd name="connsiteY45" fmla="*/ 1155700 h 3172460"/>
                  <a:gd name="connsiteX46" fmla="*/ 7632700 w 8562300"/>
                  <a:gd name="connsiteY46" fmla="*/ 2095500 h 3172460"/>
                  <a:gd name="connsiteX47" fmla="*/ 7747000 w 8562300"/>
                  <a:gd name="connsiteY47" fmla="*/ 2425700 h 3172460"/>
                  <a:gd name="connsiteX48" fmla="*/ 7835900 w 8562300"/>
                  <a:gd name="connsiteY48" fmla="*/ 1866900 h 3172460"/>
                  <a:gd name="connsiteX49" fmla="*/ 8115300 w 8562300"/>
                  <a:gd name="connsiteY49" fmla="*/ 1155700 h 3172460"/>
                  <a:gd name="connsiteX50" fmla="*/ 8255000 w 8562300"/>
                  <a:gd name="connsiteY50" fmla="*/ 2070100 h 3172460"/>
                  <a:gd name="connsiteX51" fmla="*/ 8409901 w 8562300"/>
                  <a:gd name="connsiteY51" fmla="*/ 1427480 h 3172460"/>
                  <a:gd name="connsiteX52" fmla="*/ 8562300 w 8562300"/>
                  <a:gd name="connsiteY52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344821 w 8562300"/>
                  <a:gd name="connsiteY3" fmla="*/ 100076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876300 w 8562300"/>
                  <a:gd name="connsiteY6" fmla="*/ 1511300 h 3172460"/>
                  <a:gd name="connsiteX7" fmla="*/ 992140 w 8562300"/>
                  <a:gd name="connsiteY7" fmla="*/ 2458720 h 3172460"/>
                  <a:gd name="connsiteX8" fmla="*/ 1244600 w 8562300"/>
                  <a:gd name="connsiteY8" fmla="*/ 927100 h 3172460"/>
                  <a:gd name="connsiteX9" fmla="*/ 1308100 w 8562300"/>
                  <a:gd name="connsiteY9" fmla="*/ 457200 h 3172460"/>
                  <a:gd name="connsiteX10" fmla="*/ 1473200 w 8562300"/>
                  <a:gd name="connsiteY10" fmla="*/ 1143000 h 3172460"/>
                  <a:gd name="connsiteX11" fmla="*/ 1536700 w 8562300"/>
                  <a:gd name="connsiteY11" fmla="*/ 1689100 h 3172460"/>
                  <a:gd name="connsiteX12" fmla="*/ 1714500 w 8562300"/>
                  <a:gd name="connsiteY12" fmla="*/ 2755900 h 3172460"/>
                  <a:gd name="connsiteX13" fmla="*/ 1841500 w 8562300"/>
                  <a:gd name="connsiteY13" fmla="*/ 1511300 h 3172460"/>
                  <a:gd name="connsiteX14" fmla="*/ 2082800 w 8562300"/>
                  <a:gd name="connsiteY14" fmla="*/ 1130300 h 3172460"/>
                  <a:gd name="connsiteX15" fmla="*/ 2146300 w 8562300"/>
                  <a:gd name="connsiteY15" fmla="*/ 1600200 h 3172460"/>
                  <a:gd name="connsiteX16" fmla="*/ 2286000 w 8562300"/>
                  <a:gd name="connsiteY16" fmla="*/ 2425700 h 3172460"/>
                  <a:gd name="connsiteX17" fmla="*/ 2400300 w 8562300"/>
                  <a:gd name="connsiteY17" fmla="*/ 2006600 h 3172460"/>
                  <a:gd name="connsiteX18" fmla="*/ 2667000 w 8562300"/>
                  <a:gd name="connsiteY18" fmla="*/ 863600 h 3172460"/>
                  <a:gd name="connsiteX19" fmla="*/ 2788845 w 8562300"/>
                  <a:gd name="connsiteY19" fmla="*/ 2384552 h 3172460"/>
                  <a:gd name="connsiteX20" fmla="*/ 3029141 w 8562300"/>
                  <a:gd name="connsiteY20" fmla="*/ 1858264 h 3172460"/>
                  <a:gd name="connsiteX21" fmla="*/ 3161297 w 8562300"/>
                  <a:gd name="connsiteY21" fmla="*/ 2488692 h 3172460"/>
                  <a:gd name="connsiteX22" fmla="*/ 3492500 w 8562300"/>
                  <a:gd name="connsiteY22" fmla="*/ 1803400 h 3172460"/>
                  <a:gd name="connsiteX23" fmla="*/ 3670300 w 8562300"/>
                  <a:gd name="connsiteY23" fmla="*/ 2349500 h 3172460"/>
                  <a:gd name="connsiteX24" fmla="*/ 3733800 w 8562300"/>
                  <a:gd name="connsiteY24" fmla="*/ 2146300 h 3172460"/>
                  <a:gd name="connsiteX25" fmla="*/ 3915743 w 8562300"/>
                  <a:gd name="connsiteY25" fmla="*/ 0 h 3172460"/>
                  <a:gd name="connsiteX26" fmla="*/ 4160600 w 8562300"/>
                  <a:gd name="connsiteY26" fmla="*/ 1085850 h 3172460"/>
                  <a:gd name="connsiteX27" fmla="*/ 4340000 w 8562300"/>
                  <a:gd name="connsiteY27" fmla="*/ 3172460 h 3172460"/>
                  <a:gd name="connsiteX28" fmla="*/ 4583450 w 8562300"/>
                  <a:gd name="connsiteY28" fmla="*/ 1206500 h 3172460"/>
                  <a:gd name="connsiteX29" fmla="*/ 4819727 w 8562300"/>
                  <a:gd name="connsiteY29" fmla="*/ 823913 h 3172460"/>
                  <a:gd name="connsiteX30" fmla="*/ 4915163 w 8562300"/>
                  <a:gd name="connsiteY30" fmla="*/ 2379663 h 3172460"/>
                  <a:gd name="connsiteX31" fmla="*/ 5095902 w 8562300"/>
                  <a:gd name="connsiteY31" fmla="*/ 1730375 h 3172460"/>
                  <a:gd name="connsiteX32" fmla="*/ 5364401 w 8562300"/>
                  <a:gd name="connsiteY32" fmla="*/ 1149350 h 3172460"/>
                  <a:gd name="connsiteX33" fmla="*/ 5486400 w 8562300"/>
                  <a:gd name="connsiteY33" fmla="*/ 2400300 h 3172460"/>
                  <a:gd name="connsiteX34" fmla="*/ 5562600 w 8562300"/>
                  <a:gd name="connsiteY34" fmla="*/ 2133600 h 3172460"/>
                  <a:gd name="connsiteX35" fmla="*/ 5816600 w 8562300"/>
                  <a:gd name="connsiteY35" fmla="*/ 1574800 h 3172460"/>
                  <a:gd name="connsiteX36" fmla="*/ 5969000 w 8562300"/>
                  <a:gd name="connsiteY36" fmla="*/ 2070100 h 3172460"/>
                  <a:gd name="connsiteX37" fmla="*/ 6054820 w 8562300"/>
                  <a:gd name="connsiteY37" fmla="*/ 1518920 h 3172460"/>
                  <a:gd name="connsiteX38" fmla="*/ 6197981 w 8562300"/>
                  <a:gd name="connsiteY38" fmla="*/ 1224280 h 3172460"/>
                  <a:gd name="connsiteX39" fmla="*/ 6362700 w 8562300"/>
                  <a:gd name="connsiteY39" fmla="*/ 2540000 h 3172460"/>
                  <a:gd name="connsiteX40" fmla="*/ 6540500 w 8562300"/>
                  <a:gd name="connsiteY40" fmla="*/ 2705100 h 3172460"/>
                  <a:gd name="connsiteX41" fmla="*/ 6761556 w 8562300"/>
                  <a:gd name="connsiteY41" fmla="*/ 177800 h 3172460"/>
                  <a:gd name="connsiteX42" fmla="*/ 6918845 w 8562300"/>
                  <a:gd name="connsiteY42" fmla="*/ 675386 h 3172460"/>
                  <a:gd name="connsiteX43" fmla="*/ 7175500 w 8562300"/>
                  <a:gd name="connsiteY43" fmla="*/ 2590800 h 3172460"/>
                  <a:gd name="connsiteX44" fmla="*/ 7327900 w 8562300"/>
                  <a:gd name="connsiteY44" fmla="*/ 1511300 h 3172460"/>
                  <a:gd name="connsiteX45" fmla="*/ 7569200 w 8562300"/>
                  <a:gd name="connsiteY45" fmla="*/ 1155700 h 3172460"/>
                  <a:gd name="connsiteX46" fmla="*/ 7632700 w 8562300"/>
                  <a:gd name="connsiteY46" fmla="*/ 2095500 h 3172460"/>
                  <a:gd name="connsiteX47" fmla="*/ 7747000 w 8562300"/>
                  <a:gd name="connsiteY47" fmla="*/ 2425700 h 3172460"/>
                  <a:gd name="connsiteX48" fmla="*/ 7835900 w 8562300"/>
                  <a:gd name="connsiteY48" fmla="*/ 1866900 h 3172460"/>
                  <a:gd name="connsiteX49" fmla="*/ 8115300 w 8562300"/>
                  <a:gd name="connsiteY49" fmla="*/ 1155700 h 3172460"/>
                  <a:gd name="connsiteX50" fmla="*/ 8255000 w 8562300"/>
                  <a:gd name="connsiteY50" fmla="*/ 2070100 h 3172460"/>
                  <a:gd name="connsiteX51" fmla="*/ 8409901 w 8562300"/>
                  <a:gd name="connsiteY51" fmla="*/ 1427480 h 3172460"/>
                  <a:gd name="connsiteX52" fmla="*/ 8562300 w 8562300"/>
                  <a:gd name="connsiteY52" fmla="*/ 1238432 h 3172460"/>
                  <a:gd name="connsiteX0" fmla="*/ 0 w 8604150"/>
                  <a:gd name="connsiteY0" fmla="*/ 1149350 h 3172460"/>
                  <a:gd name="connsiteX1" fmla="*/ 130750 w 8604150"/>
                  <a:gd name="connsiteY1" fmla="*/ 1346200 h 3172460"/>
                  <a:gd name="connsiteX2" fmla="*/ 194250 w 8604150"/>
                  <a:gd name="connsiteY2" fmla="*/ 2019300 h 3172460"/>
                  <a:gd name="connsiteX3" fmla="*/ 386671 w 8604150"/>
                  <a:gd name="connsiteY3" fmla="*/ 1000760 h 3172460"/>
                  <a:gd name="connsiteX4" fmla="*/ 473650 w 8604150"/>
                  <a:gd name="connsiteY4" fmla="*/ 2743200 h 3172460"/>
                  <a:gd name="connsiteX5" fmla="*/ 575250 w 8604150"/>
                  <a:gd name="connsiteY5" fmla="*/ 2133600 h 3172460"/>
                  <a:gd name="connsiteX6" fmla="*/ 918150 w 8604150"/>
                  <a:gd name="connsiteY6" fmla="*/ 1511300 h 3172460"/>
                  <a:gd name="connsiteX7" fmla="*/ 1033990 w 8604150"/>
                  <a:gd name="connsiteY7" fmla="*/ 2458720 h 3172460"/>
                  <a:gd name="connsiteX8" fmla="*/ 1286450 w 8604150"/>
                  <a:gd name="connsiteY8" fmla="*/ 927100 h 3172460"/>
                  <a:gd name="connsiteX9" fmla="*/ 1349950 w 8604150"/>
                  <a:gd name="connsiteY9" fmla="*/ 457200 h 3172460"/>
                  <a:gd name="connsiteX10" fmla="*/ 1515050 w 8604150"/>
                  <a:gd name="connsiteY10" fmla="*/ 1143000 h 3172460"/>
                  <a:gd name="connsiteX11" fmla="*/ 1578550 w 8604150"/>
                  <a:gd name="connsiteY11" fmla="*/ 1689100 h 3172460"/>
                  <a:gd name="connsiteX12" fmla="*/ 1756350 w 8604150"/>
                  <a:gd name="connsiteY12" fmla="*/ 2755900 h 3172460"/>
                  <a:gd name="connsiteX13" fmla="*/ 1883350 w 8604150"/>
                  <a:gd name="connsiteY13" fmla="*/ 1511300 h 3172460"/>
                  <a:gd name="connsiteX14" fmla="*/ 2124650 w 8604150"/>
                  <a:gd name="connsiteY14" fmla="*/ 1130300 h 3172460"/>
                  <a:gd name="connsiteX15" fmla="*/ 2188150 w 8604150"/>
                  <a:gd name="connsiteY15" fmla="*/ 1600200 h 3172460"/>
                  <a:gd name="connsiteX16" fmla="*/ 2327850 w 8604150"/>
                  <a:gd name="connsiteY16" fmla="*/ 2425700 h 3172460"/>
                  <a:gd name="connsiteX17" fmla="*/ 2442150 w 8604150"/>
                  <a:gd name="connsiteY17" fmla="*/ 2006600 h 3172460"/>
                  <a:gd name="connsiteX18" fmla="*/ 2708850 w 8604150"/>
                  <a:gd name="connsiteY18" fmla="*/ 863600 h 3172460"/>
                  <a:gd name="connsiteX19" fmla="*/ 2830695 w 8604150"/>
                  <a:gd name="connsiteY19" fmla="*/ 2384552 h 3172460"/>
                  <a:gd name="connsiteX20" fmla="*/ 3070991 w 8604150"/>
                  <a:gd name="connsiteY20" fmla="*/ 1858264 h 3172460"/>
                  <a:gd name="connsiteX21" fmla="*/ 3203147 w 8604150"/>
                  <a:gd name="connsiteY21" fmla="*/ 2488692 h 3172460"/>
                  <a:gd name="connsiteX22" fmla="*/ 3534350 w 8604150"/>
                  <a:gd name="connsiteY22" fmla="*/ 1803400 h 3172460"/>
                  <a:gd name="connsiteX23" fmla="*/ 3712150 w 8604150"/>
                  <a:gd name="connsiteY23" fmla="*/ 2349500 h 3172460"/>
                  <a:gd name="connsiteX24" fmla="*/ 3775650 w 8604150"/>
                  <a:gd name="connsiteY24" fmla="*/ 2146300 h 3172460"/>
                  <a:gd name="connsiteX25" fmla="*/ 3957593 w 8604150"/>
                  <a:gd name="connsiteY25" fmla="*/ 0 h 3172460"/>
                  <a:gd name="connsiteX26" fmla="*/ 4202450 w 8604150"/>
                  <a:gd name="connsiteY26" fmla="*/ 1085850 h 3172460"/>
                  <a:gd name="connsiteX27" fmla="*/ 4381850 w 8604150"/>
                  <a:gd name="connsiteY27" fmla="*/ 3172460 h 3172460"/>
                  <a:gd name="connsiteX28" fmla="*/ 4625300 w 8604150"/>
                  <a:gd name="connsiteY28" fmla="*/ 1206500 h 3172460"/>
                  <a:gd name="connsiteX29" fmla="*/ 4861577 w 8604150"/>
                  <a:gd name="connsiteY29" fmla="*/ 823913 h 3172460"/>
                  <a:gd name="connsiteX30" fmla="*/ 4957013 w 8604150"/>
                  <a:gd name="connsiteY30" fmla="*/ 2379663 h 3172460"/>
                  <a:gd name="connsiteX31" fmla="*/ 5137752 w 8604150"/>
                  <a:gd name="connsiteY31" fmla="*/ 1730375 h 3172460"/>
                  <a:gd name="connsiteX32" fmla="*/ 5406251 w 8604150"/>
                  <a:gd name="connsiteY32" fmla="*/ 1149350 h 3172460"/>
                  <a:gd name="connsiteX33" fmla="*/ 5528250 w 8604150"/>
                  <a:gd name="connsiteY33" fmla="*/ 2400300 h 3172460"/>
                  <a:gd name="connsiteX34" fmla="*/ 5604450 w 8604150"/>
                  <a:gd name="connsiteY34" fmla="*/ 2133600 h 3172460"/>
                  <a:gd name="connsiteX35" fmla="*/ 5858450 w 8604150"/>
                  <a:gd name="connsiteY35" fmla="*/ 1574800 h 3172460"/>
                  <a:gd name="connsiteX36" fmla="*/ 6010850 w 8604150"/>
                  <a:gd name="connsiteY36" fmla="*/ 2070100 h 3172460"/>
                  <a:gd name="connsiteX37" fmla="*/ 6096670 w 8604150"/>
                  <a:gd name="connsiteY37" fmla="*/ 1518920 h 3172460"/>
                  <a:gd name="connsiteX38" fmla="*/ 6239831 w 8604150"/>
                  <a:gd name="connsiteY38" fmla="*/ 1224280 h 3172460"/>
                  <a:gd name="connsiteX39" fmla="*/ 6404550 w 8604150"/>
                  <a:gd name="connsiteY39" fmla="*/ 2540000 h 3172460"/>
                  <a:gd name="connsiteX40" fmla="*/ 6582350 w 8604150"/>
                  <a:gd name="connsiteY40" fmla="*/ 2705100 h 3172460"/>
                  <a:gd name="connsiteX41" fmla="*/ 6803406 w 8604150"/>
                  <a:gd name="connsiteY41" fmla="*/ 177800 h 3172460"/>
                  <a:gd name="connsiteX42" fmla="*/ 6960695 w 8604150"/>
                  <a:gd name="connsiteY42" fmla="*/ 675386 h 3172460"/>
                  <a:gd name="connsiteX43" fmla="*/ 7217350 w 8604150"/>
                  <a:gd name="connsiteY43" fmla="*/ 2590800 h 3172460"/>
                  <a:gd name="connsiteX44" fmla="*/ 7369750 w 8604150"/>
                  <a:gd name="connsiteY44" fmla="*/ 1511300 h 3172460"/>
                  <a:gd name="connsiteX45" fmla="*/ 7611050 w 8604150"/>
                  <a:gd name="connsiteY45" fmla="*/ 1155700 h 3172460"/>
                  <a:gd name="connsiteX46" fmla="*/ 7674550 w 8604150"/>
                  <a:gd name="connsiteY46" fmla="*/ 2095500 h 3172460"/>
                  <a:gd name="connsiteX47" fmla="*/ 7788850 w 8604150"/>
                  <a:gd name="connsiteY47" fmla="*/ 2425700 h 3172460"/>
                  <a:gd name="connsiteX48" fmla="*/ 7877750 w 8604150"/>
                  <a:gd name="connsiteY48" fmla="*/ 1866900 h 3172460"/>
                  <a:gd name="connsiteX49" fmla="*/ 8157150 w 8604150"/>
                  <a:gd name="connsiteY49" fmla="*/ 1155700 h 3172460"/>
                  <a:gd name="connsiteX50" fmla="*/ 8296850 w 8604150"/>
                  <a:gd name="connsiteY50" fmla="*/ 2070100 h 3172460"/>
                  <a:gd name="connsiteX51" fmla="*/ 8451751 w 8604150"/>
                  <a:gd name="connsiteY51" fmla="*/ 1427480 h 3172460"/>
                  <a:gd name="connsiteX52" fmla="*/ 8604150 w 8604150"/>
                  <a:gd name="connsiteY52" fmla="*/ 1238432 h 31724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534350 w 8604150"/>
                  <a:gd name="connsiteY22" fmla="*/ 1803400 h 3261360"/>
                  <a:gd name="connsiteX23" fmla="*/ 3712150 w 8604150"/>
                  <a:gd name="connsiteY23" fmla="*/ 2349500 h 3261360"/>
                  <a:gd name="connsiteX24" fmla="*/ 3775650 w 8604150"/>
                  <a:gd name="connsiteY24" fmla="*/ 2146300 h 3261360"/>
                  <a:gd name="connsiteX25" fmla="*/ 395759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06251 w 8604150"/>
                  <a:gd name="connsiteY32" fmla="*/ 11493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534350 w 8604150"/>
                  <a:gd name="connsiteY22" fmla="*/ 1803400 h 3261360"/>
                  <a:gd name="connsiteX23" fmla="*/ 3712150 w 8604150"/>
                  <a:gd name="connsiteY23" fmla="*/ 2349500 h 3261360"/>
                  <a:gd name="connsiteX24" fmla="*/ 3775650 w 8604150"/>
                  <a:gd name="connsiteY24" fmla="*/ 2146300 h 3261360"/>
                  <a:gd name="connsiteX25" fmla="*/ 395759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712150 w 8604150"/>
                  <a:gd name="connsiteY23" fmla="*/ 2349500 h 3261360"/>
                  <a:gd name="connsiteX24" fmla="*/ 3775650 w 8604150"/>
                  <a:gd name="connsiteY24" fmla="*/ 2146300 h 3261360"/>
                  <a:gd name="connsiteX25" fmla="*/ 395759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600549 w 8604150"/>
                  <a:gd name="connsiteY23" fmla="*/ 2324100 h 3261360"/>
                  <a:gd name="connsiteX24" fmla="*/ 3775650 w 8604150"/>
                  <a:gd name="connsiteY24" fmla="*/ 2146300 h 3261360"/>
                  <a:gd name="connsiteX25" fmla="*/ 395759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600549 w 8604150"/>
                  <a:gd name="connsiteY23" fmla="*/ 2324100 h 3261360"/>
                  <a:gd name="connsiteX24" fmla="*/ 3710550 w 8604150"/>
                  <a:gd name="connsiteY24" fmla="*/ 2089150 h 3261360"/>
                  <a:gd name="connsiteX25" fmla="*/ 395759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600549 w 8604150"/>
                  <a:gd name="connsiteY23" fmla="*/ 2324100 h 3261360"/>
                  <a:gd name="connsiteX24" fmla="*/ 3710550 w 8604150"/>
                  <a:gd name="connsiteY24" fmla="*/ 2089150 h 3261360"/>
                  <a:gd name="connsiteX25" fmla="*/ 397154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563349 w 8604150"/>
                  <a:gd name="connsiteY23" fmla="*/ 2324100 h 3261360"/>
                  <a:gd name="connsiteX24" fmla="*/ 3710550 w 8604150"/>
                  <a:gd name="connsiteY24" fmla="*/ 2089150 h 3261360"/>
                  <a:gd name="connsiteX25" fmla="*/ 397154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563349 w 8604150"/>
                  <a:gd name="connsiteY23" fmla="*/ 2324100 h 3261360"/>
                  <a:gd name="connsiteX24" fmla="*/ 3654750 w 8604150"/>
                  <a:gd name="connsiteY24" fmla="*/ 2120900 h 3261360"/>
                  <a:gd name="connsiteX25" fmla="*/ 397154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563349 w 8604150"/>
                  <a:gd name="connsiteY23" fmla="*/ 2324100 h 3261360"/>
                  <a:gd name="connsiteX24" fmla="*/ 3654750 w 8604150"/>
                  <a:gd name="connsiteY24" fmla="*/ 2120900 h 3261360"/>
                  <a:gd name="connsiteX25" fmla="*/ 398084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267439 w 8604150"/>
                  <a:gd name="connsiteY22" fmla="*/ 2317750 h 3261360"/>
                  <a:gd name="connsiteX23" fmla="*/ 3445999 w 8604150"/>
                  <a:gd name="connsiteY23" fmla="*/ 17907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262789 w 8604150"/>
                  <a:gd name="connsiteY22" fmla="*/ 2413000 h 3261360"/>
                  <a:gd name="connsiteX23" fmla="*/ 3445999 w 8604150"/>
                  <a:gd name="connsiteY23" fmla="*/ 17907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281390 w 8604150"/>
                  <a:gd name="connsiteY22" fmla="*/ 2463800 h 3261360"/>
                  <a:gd name="connsiteX23" fmla="*/ 3445999 w 8604150"/>
                  <a:gd name="connsiteY23" fmla="*/ 17907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281390 w 8604150"/>
                  <a:gd name="connsiteY22" fmla="*/ 2463800 h 3261360"/>
                  <a:gd name="connsiteX23" fmla="*/ 3445999 w 8604150"/>
                  <a:gd name="connsiteY23" fmla="*/ 17907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445999 w 8604150"/>
                  <a:gd name="connsiteY23" fmla="*/ 17907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529700 w 8604150"/>
                  <a:gd name="connsiteY23" fmla="*/ 18161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529700 w 8604150"/>
                  <a:gd name="connsiteY23" fmla="*/ 1816100 h 3261360"/>
                  <a:gd name="connsiteX24" fmla="*/ 3614500 w 8604150"/>
                  <a:gd name="connsiteY24" fmla="*/ 23876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529700 w 8604150"/>
                  <a:gd name="connsiteY23" fmla="*/ 1816100 h 3261360"/>
                  <a:gd name="connsiteX24" fmla="*/ 3614500 w 8604150"/>
                  <a:gd name="connsiteY24" fmla="*/ 2387600 h 3261360"/>
                  <a:gd name="connsiteX25" fmla="*/ 3747751 w 8604150"/>
                  <a:gd name="connsiteY25" fmla="*/ 213995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529700 w 8604150"/>
                  <a:gd name="connsiteY23" fmla="*/ 1816100 h 3261360"/>
                  <a:gd name="connsiteX24" fmla="*/ 3614500 w 8604150"/>
                  <a:gd name="connsiteY24" fmla="*/ 2387600 h 3261360"/>
                  <a:gd name="connsiteX25" fmla="*/ 3673351 w 8604150"/>
                  <a:gd name="connsiteY25" fmla="*/ 205105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445999 w 8604150"/>
                  <a:gd name="connsiteY23" fmla="*/ 1854200 h 3261360"/>
                  <a:gd name="connsiteX24" fmla="*/ 3614500 w 8604150"/>
                  <a:gd name="connsiteY24" fmla="*/ 2387600 h 3261360"/>
                  <a:gd name="connsiteX25" fmla="*/ 3673351 w 8604150"/>
                  <a:gd name="connsiteY25" fmla="*/ 205105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445999 w 8604150"/>
                  <a:gd name="connsiteY23" fmla="*/ 1854200 h 3261360"/>
                  <a:gd name="connsiteX24" fmla="*/ 3549399 w 8604150"/>
                  <a:gd name="connsiteY24" fmla="*/ 2381250 h 3261360"/>
                  <a:gd name="connsiteX25" fmla="*/ 3673351 w 8604150"/>
                  <a:gd name="connsiteY25" fmla="*/ 205105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445999 w 8604150"/>
                  <a:gd name="connsiteY23" fmla="*/ 1854200 h 3261360"/>
                  <a:gd name="connsiteX24" fmla="*/ 3549399 w 8604150"/>
                  <a:gd name="connsiteY24" fmla="*/ 2381250 h 3261360"/>
                  <a:gd name="connsiteX25" fmla="*/ 3659401 w 8604150"/>
                  <a:gd name="connsiteY25" fmla="*/ 2086768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445999 w 8604150"/>
                  <a:gd name="connsiteY23" fmla="*/ 1854200 h 3261360"/>
                  <a:gd name="connsiteX24" fmla="*/ 3549399 w 8604150"/>
                  <a:gd name="connsiteY24" fmla="*/ 2381250 h 3261360"/>
                  <a:gd name="connsiteX25" fmla="*/ 3662888 w 8604150"/>
                  <a:gd name="connsiteY25" fmla="*/ 2079625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445999 w 8604150"/>
                  <a:gd name="connsiteY22" fmla="*/ 1854200 h 3261360"/>
                  <a:gd name="connsiteX23" fmla="*/ 3549399 w 8604150"/>
                  <a:gd name="connsiteY23" fmla="*/ 2381250 h 3261360"/>
                  <a:gd name="connsiteX24" fmla="*/ 3662888 w 8604150"/>
                  <a:gd name="connsiteY24" fmla="*/ 2079625 h 3261360"/>
                  <a:gd name="connsiteX25" fmla="*/ 398084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</a:cxnLst>
                <a:rect l="l" t="t" r="r" b="b"/>
                <a:pathLst>
                  <a:path w="8604150" h="3261360">
                    <a:moveTo>
                      <a:pt x="0" y="1149350"/>
                    </a:moveTo>
                    <a:lnTo>
                      <a:pt x="130750" y="1346200"/>
                    </a:lnTo>
                    <a:lnTo>
                      <a:pt x="194250" y="2019300"/>
                    </a:lnTo>
                    <a:lnTo>
                      <a:pt x="386671" y="1000760"/>
                    </a:lnTo>
                    <a:lnTo>
                      <a:pt x="473650" y="2743200"/>
                    </a:lnTo>
                    <a:lnTo>
                      <a:pt x="575250" y="2133600"/>
                    </a:lnTo>
                    <a:lnTo>
                      <a:pt x="918150" y="1511300"/>
                    </a:lnTo>
                    <a:lnTo>
                      <a:pt x="1033990" y="2458720"/>
                    </a:lnTo>
                    <a:lnTo>
                      <a:pt x="1286450" y="927100"/>
                    </a:lnTo>
                    <a:lnTo>
                      <a:pt x="1349950" y="457200"/>
                    </a:lnTo>
                    <a:lnTo>
                      <a:pt x="1515050" y="1143000"/>
                    </a:lnTo>
                    <a:lnTo>
                      <a:pt x="1578550" y="1689100"/>
                    </a:lnTo>
                    <a:lnTo>
                      <a:pt x="1756350" y="2755900"/>
                    </a:lnTo>
                    <a:lnTo>
                      <a:pt x="1883350" y="1511300"/>
                    </a:lnTo>
                    <a:lnTo>
                      <a:pt x="2124650" y="1130300"/>
                    </a:lnTo>
                    <a:lnTo>
                      <a:pt x="2188150" y="1600200"/>
                    </a:lnTo>
                    <a:lnTo>
                      <a:pt x="2327850" y="2425700"/>
                    </a:lnTo>
                    <a:lnTo>
                      <a:pt x="2442150" y="2006600"/>
                    </a:lnTo>
                    <a:lnTo>
                      <a:pt x="2708850" y="863600"/>
                    </a:lnTo>
                    <a:lnTo>
                      <a:pt x="2830695" y="2384552"/>
                    </a:lnTo>
                    <a:lnTo>
                      <a:pt x="3070991" y="1858264"/>
                    </a:lnTo>
                    <a:lnTo>
                      <a:pt x="3189197" y="2475992"/>
                    </a:lnTo>
                    <a:lnTo>
                      <a:pt x="3445999" y="1854200"/>
                    </a:lnTo>
                    <a:lnTo>
                      <a:pt x="3549399" y="2381250"/>
                    </a:lnTo>
                    <a:lnTo>
                      <a:pt x="3662888" y="2079625"/>
                    </a:lnTo>
                    <a:lnTo>
                      <a:pt x="3980843" y="0"/>
                    </a:lnTo>
                    <a:lnTo>
                      <a:pt x="4202450" y="1085850"/>
                    </a:lnTo>
                    <a:lnTo>
                      <a:pt x="4381850" y="3261360"/>
                    </a:lnTo>
                    <a:lnTo>
                      <a:pt x="4625300" y="1206500"/>
                    </a:lnTo>
                    <a:lnTo>
                      <a:pt x="4861577" y="823913"/>
                    </a:lnTo>
                    <a:lnTo>
                      <a:pt x="4957013" y="2379663"/>
                    </a:lnTo>
                    <a:lnTo>
                      <a:pt x="5137752" y="1730375"/>
                    </a:lnTo>
                    <a:lnTo>
                      <a:pt x="5424851" y="958850"/>
                    </a:lnTo>
                    <a:lnTo>
                      <a:pt x="5528250" y="2400300"/>
                    </a:lnTo>
                    <a:lnTo>
                      <a:pt x="5604450" y="2133600"/>
                    </a:lnTo>
                    <a:lnTo>
                      <a:pt x="5858450" y="1574800"/>
                    </a:lnTo>
                    <a:lnTo>
                      <a:pt x="6010850" y="2070100"/>
                    </a:lnTo>
                    <a:lnTo>
                      <a:pt x="6096670" y="1518920"/>
                    </a:lnTo>
                    <a:lnTo>
                      <a:pt x="6239831" y="1224280"/>
                    </a:lnTo>
                    <a:lnTo>
                      <a:pt x="6404550" y="2540000"/>
                    </a:lnTo>
                    <a:lnTo>
                      <a:pt x="6582350" y="2705100"/>
                    </a:lnTo>
                    <a:lnTo>
                      <a:pt x="6803406" y="177800"/>
                    </a:lnTo>
                    <a:lnTo>
                      <a:pt x="6960695" y="675386"/>
                    </a:lnTo>
                    <a:lnTo>
                      <a:pt x="7217350" y="2590800"/>
                    </a:lnTo>
                    <a:lnTo>
                      <a:pt x="7369750" y="1511300"/>
                    </a:lnTo>
                    <a:lnTo>
                      <a:pt x="7611050" y="1155700"/>
                    </a:lnTo>
                    <a:lnTo>
                      <a:pt x="7674550" y="2095500"/>
                    </a:lnTo>
                    <a:lnTo>
                      <a:pt x="7788850" y="2425700"/>
                    </a:lnTo>
                    <a:lnTo>
                      <a:pt x="7877750" y="1866900"/>
                    </a:lnTo>
                    <a:lnTo>
                      <a:pt x="8157150" y="1155700"/>
                    </a:lnTo>
                    <a:lnTo>
                      <a:pt x="8296850" y="2070100"/>
                    </a:lnTo>
                    <a:lnTo>
                      <a:pt x="8451751" y="1427480"/>
                    </a:lnTo>
                    <a:lnTo>
                      <a:pt x="8604150" y="1238432"/>
                    </a:lnTo>
                  </a:path>
                </a:pathLst>
              </a:custGeom>
              <a:noFill/>
              <a:ln>
                <a:solidFill>
                  <a:schemeClr val="bg1">
                    <a:lumMod val="85000"/>
                    <a:alpha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2" name="椭圆 281"/>
              <p:cNvSpPr>
                <a:spLocks noChangeAspect="1"/>
              </p:cNvSpPr>
              <p:nvPr/>
            </p:nvSpPr>
            <p:spPr>
              <a:xfrm rot="10680000">
                <a:off x="10972988" y="3473321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3" name="椭圆 282"/>
              <p:cNvSpPr>
                <a:spLocks noChangeAspect="1"/>
              </p:cNvSpPr>
              <p:nvPr/>
            </p:nvSpPr>
            <p:spPr>
              <a:xfrm rot="10680000">
                <a:off x="10825211" y="3321188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4" name="椭圆 283"/>
              <p:cNvSpPr>
                <a:spLocks noChangeAspect="1"/>
              </p:cNvSpPr>
              <p:nvPr/>
            </p:nvSpPr>
            <p:spPr>
              <a:xfrm rot="10680000">
                <a:off x="9956269" y="3226217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5" name="椭圆 284"/>
              <p:cNvSpPr>
                <a:spLocks noChangeAspect="1"/>
              </p:cNvSpPr>
              <p:nvPr/>
            </p:nvSpPr>
            <p:spPr>
              <a:xfrm rot="10680000">
                <a:off x="9305000" y="3553229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6" name="椭圆 285"/>
              <p:cNvSpPr>
                <a:spLocks noChangeAspect="1"/>
              </p:cNvSpPr>
              <p:nvPr/>
            </p:nvSpPr>
            <p:spPr>
              <a:xfrm rot="10680000">
                <a:off x="9509317" y="4087591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7" name="椭圆 286"/>
              <p:cNvSpPr>
                <a:spLocks noChangeAspect="1"/>
              </p:cNvSpPr>
              <p:nvPr/>
            </p:nvSpPr>
            <p:spPr>
              <a:xfrm rot="10680000">
                <a:off x="8882499" y="3268870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8" name="椭圆 287"/>
              <p:cNvSpPr>
                <a:spLocks noChangeAspect="1"/>
              </p:cNvSpPr>
              <p:nvPr/>
            </p:nvSpPr>
            <p:spPr>
              <a:xfrm rot="10680000">
                <a:off x="8630240" y="3576791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9" name="椭圆 288"/>
              <p:cNvSpPr>
                <a:spLocks noChangeAspect="1"/>
              </p:cNvSpPr>
              <p:nvPr/>
            </p:nvSpPr>
            <p:spPr>
              <a:xfrm rot="10680000">
                <a:off x="7988789" y="3815791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0" name="椭圆 289"/>
              <p:cNvSpPr>
                <a:spLocks noChangeAspect="1"/>
              </p:cNvSpPr>
              <p:nvPr/>
            </p:nvSpPr>
            <p:spPr>
              <a:xfrm rot="10680000">
                <a:off x="6602170" y="4572672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1" name="椭圆 290"/>
              <p:cNvSpPr>
                <a:spLocks noChangeAspect="1"/>
              </p:cNvSpPr>
              <p:nvPr/>
            </p:nvSpPr>
            <p:spPr>
              <a:xfrm rot="10680000">
                <a:off x="6324013" y="3695980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2" name="椭圆 291"/>
              <p:cNvSpPr>
                <a:spLocks noChangeAspect="1"/>
              </p:cNvSpPr>
              <p:nvPr/>
            </p:nvSpPr>
            <p:spPr>
              <a:xfrm rot="10680000">
                <a:off x="5856661" y="3603999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3" name="椭圆 292"/>
              <p:cNvSpPr>
                <a:spLocks noChangeAspect="1"/>
              </p:cNvSpPr>
              <p:nvPr/>
            </p:nvSpPr>
            <p:spPr>
              <a:xfrm rot="10680000">
                <a:off x="5604895" y="3926087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4" name="椭圆 293"/>
              <p:cNvSpPr>
                <a:spLocks noChangeAspect="1"/>
              </p:cNvSpPr>
              <p:nvPr/>
            </p:nvSpPr>
            <p:spPr>
              <a:xfrm rot="10680000">
                <a:off x="4978794" y="3829337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5" name="椭圆 294"/>
              <p:cNvSpPr>
                <a:spLocks noChangeAspect="1"/>
              </p:cNvSpPr>
              <p:nvPr/>
            </p:nvSpPr>
            <p:spPr>
              <a:xfrm rot="10680000">
                <a:off x="4216361" y="3417171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6" name="椭圆 295"/>
              <p:cNvSpPr>
                <a:spLocks noChangeAspect="1"/>
              </p:cNvSpPr>
              <p:nvPr/>
            </p:nvSpPr>
            <p:spPr>
              <a:xfrm rot="10680000">
                <a:off x="4065051" y="3662260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7" name="椭圆 296"/>
              <p:cNvSpPr>
                <a:spLocks noChangeAspect="1"/>
              </p:cNvSpPr>
              <p:nvPr/>
            </p:nvSpPr>
            <p:spPr>
              <a:xfrm rot="10680000">
                <a:off x="3472187" y="4535820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8" name="椭圆 297"/>
              <p:cNvSpPr>
                <a:spLocks noChangeAspect="1"/>
              </p:cNvSpPr>
              <p:nvPr/>
            </p:nvSpPr>
            <p:spPr>
              <a:xfrm rot="10680000">
                <a:off x="3282049" y="4130537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9" name="椭圆 298"/>
              <p:cNvSpPr>
                <a:spLocks noChangeAspect="1"/>
              </p:cNvSpPr>
              <p:nvPr/>
            </p:nvSpPr>
            <p:spPr>
              <a:xfrm rot="10680000">
                <a:off x="2807484" y="3477587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0" name="椭圆 299"/>
              <p:cNvSpPr>
                <a:spLocks noChangeAspect="1"/>
              </p:cNvSpPr>
              <p:nvPr/>
            </p:nvSpPr>
            <p:spPr>
              <a:xfrm rot="10680000">
                <a:off x="2547671" y="3790672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1" name="椭圆 300"/>
              <p:cNvSpPr>
                <a:spLocks noChangeAspect="1"/>
              </p:cNvSpPr>
              <p:nvPr/>
            </p:nvSpPr>
            <p:spPr>
              <a:xfrm rot="10680000">
                <a:off x="1944549" y="3798194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2" name="椭圆 301"/>
              <p:cNvSpPr>
                <a:spLocks noChangeAspect="1"/>
              </p:cNvSpPr>
              <p:nvPr/>
            </p:nvSpPr>
            <p:spPr>
              <a:xfrm rot="10680000">
                <a:off x="1608158" y="3579805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3" name="椭圆 302"/>
              <p:cNvSpPr>
                <a:spLocks noChangeAspect="1"/>
              </p:cNvSpPr>
              <p:nvPr/>
            </p:nvSpPr>
            <p:spPr>
              <a:xfrm rot="10680000">
                <a:off x="1445507" y="3740198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4" name="椭圆 303"/>
              <p:cNvSpPr>
                <a:spLocks noChangeAspect="1"/>
              </p:cNvSpPr>
              <p:nvPr/>
            </p:nvSpPr>
            <p:spPr>
              <a:xfrm rot="10680000">
                <a:off x="10554923" y="3629742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5" name="椭圆 304"/>
              <p:cNvSpPr>
                <a:spLocks noChangeAspect="1"/>
              </p:cNvSpPr>
              <p:nvPr/>
            </p:nvSpPr>
            <p:spPr>
              <a:xfrm rot="10680000">
                <a:off x="10739184" y="2777540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6" name="椭圆 305"/>
              <p:cNvSpPr>
                <a:spLocks noChangeAspect="1"/>
              </p:cNvSpPr>
              <p:nvPr/>
            </p:nvSpPr>
            <p:spPr>
              <a:xfrm rot="10680000">
                <a:off x="10409987" y="2211438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7" name="椭圆 306"/>
              <p:cNvSpPr>
                <a:spLocks noChangeAspect="1"/>
              </p:cNvSpPr>
              <p:nvPr/>
            </p:nvSpPr>
            <p:spPr>
              <a:xfrm rot="10680000">
                <a:off x="10318727" y="2699396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8" name="椭圆 307"/>
              <p:cNvSpPr>
                <a:spLocks noChangeAspect="1"/>
              </p:cNvSpPr>
              <p:nvPr/>
            </p:nvSpPr>
            <p:spPr>
              <a:xfrm rot="10680000">
                <a:off x="9797810" y="2454317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9" name="椭圆 308"/>
              <p:cNvSpPr>
                <a:spLocks noChangeAspect="1"/>
              </p:cNvSpPr>
              <p:nvPr/>
            </p:nvSpPr>
            <p:spPr>
              <a:xfrm rot="10680000">
                <a:off x="8991110" y="2243971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0" name="椭圆 309"/>
              <p:cNvSpPr>
                <a:spLocks noChangeAspect="1"/>
              </p:cNvSpPr>
              <p:nvPr/>
            </p:nvSpPr>
            <p:spPr>
              <a:xfrm rot="10680000">
                <a:off x="8367093" y="2539090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1" name="椭圆 310"/>
              <p:cNvSpPr>
                <a:spLocks noChangeAspect="1"/>
              </p:cNvSpPr>
              <p:nvPr/>
            </p:nvSpPr>
            <p:spPr>
              <a:xfrm rot="10680000">
                <a:off x="7811747" y="2585558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2" name="椭圆 311"/>
              <p:cNvSpPr>
                <a:spLocks noChangeAspect="1"/>
              </p:cNvSpPr>
              <p:nvPr/>
            </p:nvSpPr>
            <p:spPr>
              <a:xfrm rot="10680000">
                <a:off x="7561541" y="3026204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3" name="椭圆 312"/>
              <p:cNvSpPr>
                <a:spLocks noChangeAspect="1"/>
              </p:cNvSpPr>
              <p:nvPr/>
            </p:nvSpPr>
            <p:spPr>
              <a:xfrm rot="10680000">
                <a:off x="7409992" y="2526097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4" name="椭圆 313"/>
              <p:cNvSpPr>
                <a:spLocks noChangeAspect="1"/>
              </p:cNvSpPr>
              <p:nvPr/>
            </p:nvSpPr>
            <p:spPr>
              <a:xfrm rot="10680000">
                <a:off x="7141195" y="3043461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5" name="椭圆 314"/>
              <p:cNvSpPr>
                <a:spLocks noChangeAspect="1"/>
              </p:cNvSpPr>
              <p:nvPr/>
            </p:nvSpPr>
            <p:spPr>
              <a:xfrm rot="10680000">
                <a:off x="7011104" y="2622542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6" name="椭圆 315"/>
              <p:cNvSpPr>
                <a:spLocks noChangeAspect="1"/>
              </p:cNvSpPr>
              <p:nvPr/>
            </p:nvSpPr>
            <p:spPr>
              <a:xfrm rot="10680000">
                <a:off x="6892651" y="2867130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7" name="椭圆 316"/>
              <p:cNvSpPr>
                <a:spLocks noChangeAspect="1"/>
              </p:cNvSpPr>
              <p:nvPr/>
            </p:nvSpPr>
            <p:spPr>
              <a:xfrm rot="10680000">
                <a:off x="6064599" y="1930863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8" name="椭圆 317"/>
              <p:cNvSpPr>
                <a:spLocks noChangeAspect="1"/>
              </p:cNvSpPr>
              <p:nvPr/>
            </p:nvSpPr>
            <p:spPr>
              <a:xfrm rot="10680000">
                <a:off x="5452748" y="2670485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9" name="椭圆 318"/>
              <p:cNvSpPr>
                <a:spLocks noChangeAspect="1"/>
              </p:cNvSpPr>
              <p:nvPr/>
            </p:nvSpPr>
            <p:spPr>
              <a:xfrm rot="10680000">
                <a:off x="5277534" y="3191026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0" name="椭圆 319"/>
              <p:cNvSpPr>
                <a:spLocks noChangeAspect="1"/>
              </p:cNvSpPr>
              <p:nvPr/>
            </p:nvSpPr>
            <p:spPr>
              <a:xfrm rot="10680000">
                <a:off x="4820227" y="2677877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1" name="椭圆 320"/>
              <p:cNvSpPr>
                <a:spLocks noChangeAspect="1"/>
              </p:cNvSpPr>
              <p:nvPr/>
            </p:nvSpPr>
            <p:spPr>
              <a:xfrm rot="10680000">
                <a:off x="4741464" y="2903414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2" name="椭圆 321"/>
              <p:cNvSpPr>
                <a:spLocks noChangeAspect="1"/>
              </p:cNvSpPr>
              <p:nvPr/>
            </p:nvSpPr>
            <p:spPr>
              <a:xfrm rot="10680000">
                <a:off x="4478709" y="3353860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3" name="椭圆 322"/>
              <p:cNvSpPr>
                <a:spLocks noChangeAspect="1"/>
              </p:cNvSpPr>
              <p:nvPr/>
            </p:nvSpPr>
            <p:spPr>
              <a:xfrm rot="10680000">
                <a:off x="4293248" y="2960659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4" name="椭圆 323"/>
              <p:cNvSpPr>
                <a:spLocks noChangeAspect="1"/>
              </p:cNvSpPr>
              <p:nvPr/>
            </p:nvSpPr>
            <p:spPr>
              <a:xfrm rot="10680000">
                <a:off x="3847447" y="2599757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5" name="椭圆 324"/>
              <p:cNvSpPr>
                <a:spLocks noChangeAspect="1"/>
              </p:cNvSpPr>
              <p:nvPr/>
            </p:nvSpPr>
            <p:spPr>
              <a:xfrm rot="10680000">
                <a:off x="3641798" y="2470273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6" name="椭圆 325"/>
              <p:cNvSpPr>
                <a:spLocks noChangeAspect="1"/>
              </p:cNvSpPr>
              <p:nvPr/>
            </p:nvSpPr>
            <p:spPr>
              <a:xfrm rot="10680000">
                <a:off x="2944436" y="2581261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7" name="椭圆 326"/>
              <p:cNvSpPr>
                <a:spLocks noChangeAspect="1"/>
              </p:cNvSpPr>
              <p:nvPr/>
            </p:nvSpPr>
            <p:spPr>
              <a:xfrm rot="10680000">
                <a:off x="2446751" y="3005150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8" name="椭圆 327"/>
              <p:cNvSpPr>
                <a:spLocks noChangeAspect="1"/>
              </p:cNvSpPr>
              <p:nvPr/>
            </p:nvSpPr>
            <p:spPr>
              <a:xfrm rot="10680000">
                <a:off x="2313823" y="2742905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9" name="椭圆 328"/>
              <p:cNvSpPr>
                <a:spLocks noChangeAspect="1"/>
              </p:cNvSpPr>
              <p:nvPr/>
            </p:nvSpPr>
            <p:spPr>
              <a:xfrm rot="10680000">
                <a:off x="2231305" y="3204096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0" name="椭圆 329"/>
              <p:cNvSpPr>
                <a:spLocks noChangeAspect="1"/>
              </p:cNvSpPr>
              <p:nvPr/>
            </p:nvSpPr>
            <p:spPr>
              <a:xfrm rot="10680000">
                <a:off x="1761926" y="3054192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341" name="组合 340"/>
          <p:cNvGrpSpPr/>
          <p:nvPr/>
        </p:nvGrpSpPr>
        <p:grpSpPr>
          <a:xfrm>
            <a:off x="503614" y="1748202"/>
            <a:ext cx="1643414" cy="1643414"/>
            <a:chOff x="704850" y="1787060"/>
            <a:chExt cx="1793206" cy="1793206"/>
          </a:xfrm>
        </p:grpSpPr>
        <p:sp>
          <p:nvSpPr>
            <p:cNvPr id="333" name="椭圆 332"/>
            <p:cNvSpPr/>
            <p:nvPr/>
          </p:nvSpPr>
          <p:spPr>
            <a:xfrm>
              <a:off x="850899" y="1930400"/>
              <a:ext cx="1498600" cy="1498600"/>
            </a:xfrm>
            <a:prstGeom prst="ellipse">
              <a:avLst/>
            </a:prstGeom>
            <a:blipFill dpi="0" rotWithShape="1">
              <a:blip r:embed="rId2"/>
              <a:srcRect/>
              <a:tile tx="0" ty="0" sx="100000" sy="100000" flip="none" algn="ctr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5" name="椭圆 334"/>
            <p:cNvSpPr/>
            <p:nvPr/>
          </p:nvSpPr>
          <p:spPr>
            <a:xfrm>
              <a:off x="850899" y="1930400"/>
              <a:ext cx="1498600" cy="1498600"/>
            </a:xfrm>
            <a:prstGeom prst="ellipse">
              <a:avLst/>
            </a:prstGeom>
            <a:solidFill>
              <a:schemeClr val="tx1">
                <a:alpha val="64000"/>
              </a:schemeClr>
            </a:solidFill>
            <a:ln w="19050">
              <a:solidFill>
                <a:schemeClr val="bg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6" name="椭圆 335"/>
            <p:cNvSpPr/>
            <p:nvPr/>
          </p:nvSpPr>
          <p:spPr>
            <a:xfrm>
              <a:off x="787398" y="1866899"/>
              <a:ext cx="1625602" cy="1625602"/>
            </a:xfrm>
            <a:prstGeom prst="ellipse">
              <a:avLst/>
            </a:prstGeom>
            <a:noFill/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7" name="弧形 336"/>
            <p:cNvSpPr>
              <a:spLocks noChangeAspect="1"/>
            </p:cNvSpPr>
            <p:nvPr/>
          </p:nvSpPr>
          <p:spPr>
            <a:xfrm>
              <a:off x="784678" y="1868475"/>
              <a:ext cx="1627200" cy="1627200"/>
            </a:xfrm>
            <a:prstGeom prst="arc">
              <a:avLst/>
            </a:prstGeom>
            <a:ln w="6350">
              <a:solidFill>
                <a:srgbClr val="55E1DB"/>
              </a:solidFill>
            </a:ln>
            <a:effectLst>
              <a:glow rad="127000">
                <a:srgbClr val="55E1DB">
                  <a:alpha val="8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0" name="弧形 339"/>
            <p:cNvSpPr>
              <a:spLocks noChangeAspect="1"/>
            </p:cNvSpPr>
            <p:nvPr/>
          </p:nvSpPr>
          <p:spPr>
            <a:xfrm>
              <a:off x="704850" y="1787060"/>
              <a:ext cx="1793206" cy="1793206"/>
            </a:xfrm>
            <a:prstGeom prst="arc">
              <a:avLst>
                <a:gd name="adj1" fmla="val 4793078"/>
                <a:gd name="adj2" fmla="val 12983250"/>
              </a:avLst>
            </a:prstGeom>
            <a:ln w="6350">
              <a:solidFill>
                <a:srgbClr val="55E1DB"/>
              </a:solidFill>
              <a:tailEnd type="oval" w="sm" len="sm"/>
            </a:ln>
            <a:effectLst>
              <a:glow rad="127000">
                <a:srgbClr val="55E1DB">
                  <a:alpha val="8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5" name="直接连接符 4"/>
          <p:cNvCxnSpPr/>
          <p:nvPr/>
        </p:nvCxnSpPr>
        <p:spPr>
          <a:xfrm>
            <a:off x="507365" y="3600352"/>
            <a:ext cx="4756454" cy="0"/>
          </a:xfrm>
          <a:prstGeom prst="line">
            <a:avLst/>
          </a:prstGeom>
          <a:ln w="3175">
            <a:solidFill>
              <a:schemeClr val="bg1">
                <a:alpha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/>
        </p:nvGrpSpPr>
        <p:grpSpPr>
          <a:xfrm>
            <a:off x="2077704" y="2535857"/>
            <a:ext cx="5212444" cy="964479"/>
            <a:chOff x="2077704" y="2535857"/>
            <a:chExt cx="5212444" cy="964479"/>
          </a:xfrm>
        </p:grpSpPr>
        <p:sp>
          <p:nvSpPr>
            <p:cNvPr id="332" name="文本框 331"/>
            <p:cNvSpPr txBox="1"/>
            <p:nvPr/>
          </p:nvSpPr>
          <p:spPr>
            <a:xfrm>
              <a:off x="2184310" y="2535857"/>
              <a:ext cx="215265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rgbClr val="55E1DB"/>
                  </a:solidFill>
                  <a:effectLst>
                    <a:glow rad="127000">
                      <a:srgbClr val="55E1DB">
                        <a:alpha val="50000"/>
                      </a:srgbClr>
                    </a:glow>
                  </a:effectLst>
                  <a:latin typeface="Segoe UI" panose="020B0502040204020203" pitchFamily="34" charset="0"/>
                  <a:cs typeface="Segoe UI" panose="020B0502040204020203" pitchFamily="34" charset="0"/>
                </a:rPr>
                <a:t>T</a:t>
              </a:r>
              <a:r>
                <a:rPr lang="en-US" altLang="zh-CN" sz="1600" dirty="0" smtClean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ITLE HERE</a:t>
              </a:r>
              <a:endParaRPr lang="zh-CN" altLang="en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2179548" y="2977116"/>
              <a:ext cx="5110600" cy="52322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solidFill>
                    <a:schemeClr val="bg1">
                      <a:lumMod val="75000"/>
                    </a:schemeClr>
                  </a:solidFill>
                  <a:effectLst/>
                  <a:latin typeface="Segoe UI Light" panose="020B0502040204020203" pitchFamily="34" charset="0"/>
                  <a:cs typeface="Segoe UI Light" panose="020B0502040204020203" pitchFamily="34" charset="0"/>
                </a:rPr>
                <a:t>Lorem ipsum dolor sit amet, consectetuer adipiscing elit. Maecenas porttitor congue massa. </a:t>
              </a:r>
            </a:p>
          </p:txBody>
        </p:sp>
        <p:sp>
          <p:nvSpPr>
            <p:cNvPr id="133" name="椭圆 132"/>
            <p:cNvSpPr>
              <a:spLocks noChangeAspect="1"/>
            </p:cNvSpPr>
            <p:nvPr/>
          </p:nvSpPr>
          <p:spPr>
            <a:xfrm>
              <a:off x="2077704" y="3093236"/>
              <a:ext cx="72000" cy="72000"/>
            </a:xfrm>
            <a:prstGeom prst="ellipse">
              <a:avLst/>
            </a:prstGeom>
            <a:solidFill>
              <a:srgbClr val="55E1DB"/>
            </a:solidFill>
            <a:ln>
              <a:noFill/>
            </a:ln>
            <a:effectLst>
              <a:glow rad="127000">
                <a:srgbClr val="55E1DB">
                  <a:alpha val="2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ffectLst/>
              </a:endParaRPr>
            </a:p>
          </p:txBody>
        </p:sp>
      </p:grpSp>
      <p:sp>
        <p:nvSpPr>
          <p:cNvPr id="15" name="文本框 14"/>
          <p:cNvSpPr txBox="1"/>
          <p:nvPr/>
        </p:nvSpPr>
        <p:spPr>
          <a:xfrm>
            <a:off x="400684" y="3832443"/>
            <a:ext cx="725741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solidFill>
                  <a:srgbClr val="E83766"/>
                </a:solidFill>
                <a:effectLst>
                  <a:glow rad="127000">
                    <a:srgbClr val="E83766">
                      <a:alpha val="20000"/>
                    </a:srgbClr>
                  </a:glo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LOREM IPSUM </a:t>
            </a:r>
            <a:r>
              <a:rPr lang="en-US" altLang="zh-CN" sz="14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dolor sit amet, consectetuer adipiscing elit. Maecenas porttitor congue massa. Fusce posuere, magna sed pulvinar ultricies, purus lectus malesuada libero, sit amet commodo magna eros quis </a:t>
            </a:r>
            <a:r>
              <a:rPr lang="en-US" altLang="zh-CN" sz="1400" dirty="0" err="1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urna</a:t>
            </a:r>
            <a:r>
              <a:rPr lang="en-US" altLang="zh-CN" sz="14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.</a:t>
            </a:r>
          </a:p>
        </p:txBody>
      </p:sp>
      <p:cxnSp>
        <p:nvCxnSpPr>
          <p:cNvPr id="7" name="直接连接符 6"/>
          <p:cNvCxnSpPr/>
          <p:nvPr/>
        </p:nvCxnSpPr>
        <p:spPr>
          <a:xfrm flipV="1">
            <a:off x="1046335" y="2559171"/>
            <a:ext cx="5796309" cy="4771895"/>
          </a:xfrm>
          <a:prstGeom prst="line">
            <a:avLst/>
          </a:prstGeom>
          <a:ln>
            <a:gradFill>
              <a:gsLst>
                <a:gs pos="100000">
                  <a:schemeClr val="bg1">
                    <a:alpha val="20000"/>
                  </a:schemeClr>
                </a:gs>
                <a:gs pos="0">
                  <a:schemeClr val="accent1">
                    <a:lumMod val="5000"/>
                    <a:lumOff val="95000"/>
                    <a:alpha val="0"/>
                  </a:schemeClr>
                </a:gs>
              </a:gsLst>
              <a:lin ang="5400000" scaled="1"/>
            </a:gra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直接连接符 137"/>
          <p:cNvCxnSpPr/>
          <p:nvPr/>
        </p:nvCxnSpPr>
        <p:spPr>
          <a:xfrm flipV="1">
            <a:off x="5962093" y="-934214"/>
            <a:ext cx="5796309" cy="4771895"/>
          </a:xfrm>
          <a:prstGeom prst="line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  <a:alpha val="3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椭圆 148"/>
          <p:cNvSpPr>
            <a:spLocks noChangeAspect="1"/>
          </p:cNvSpPr>
          <p:nvPr/>
        </p:nvSpPr>
        <p:spPr>
          <a:xfrm>
            <a:off x="9611267" y="7300271"/>
            <a:ext cx="142784" cy="144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3" name="椭圆 152"/>
          <p:cNvSpPr>
            <a:spLocks noChangeAspect="1"/>
          </p:cNvSpPr>
          <p:nvPr/>
        </p:nvSpPr>
        <p:spPr>
          <a:xfrm>
            <a:off x="9741336" y="6885770"/>
            <a:ext cx="123442" cy="124494"/>
          </a:xfrm>
          <a:prstGeom prst="ellipse">
            <a:avLst/>
          </a:prstGeom>
          <a:noFill/>
          <a:ln>
            <a:solidFill>
              <a:schemeClr val="bg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4" name="椭圆 153"/>
          <p:cNvSpPr>
            <a:spLocks noChangeAspect="1"/>
          </p:cNvSpPr>
          <p:nvPr/>
        </p:nvSpPr>
        <p:spPr>
          <a:xfrm>
            <a:off x="9635821" y="6370322"/>
            <a:ext cx="104274" cy="105162"/>
          </a:xfrm>
          <a:prstGeom prst="ellipse">
            <a:avLst/>
          </a:prstGeom>
          <a:noFill/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5" name="椭圆 154"/>
          <p:cNvSpPr>
            <a:spLocks noChangeAspect="1"/>
          </p:cNvSpPr>
          <p:nvPr/>
        </p:nvSpPr>
        <p:spPr>
          <a:xfrm>
            <a:off x="9762508" y="5952130"/>
            <a:ext cx="109786" cy="11072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9" name="椭圆 158"/>
          <p:cNvSpPr>
            <a:spLocks noChangeAspect="1"/>
          </p:cNvSpPr>
          <p:nvPr/>
        </p:nvSpPr>
        <p:spPr>
          <a:xfrm>
            <a:off x="9994114" y="6140849"/>
            <a:ext cx="100102" cy="100954"/>
          </a:xfrm>
          <a:prstGeom prst="ellipse">
            <a:avLst/>
          </a:prstGeom>
          <a:noFill/>
          <a:ln>
            <a:solidFill>
              <a:schemeClr val="bg1">
                <a:alpha val="8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0" name="椭圆 159"/>
          <p:cNvSpPr>
            <a:spLocks noChangeAspect="1"/>
          </p:cNvSpPr>
          <p:nvPr/>
        </p:nvSpPr>
        <p:spPr>
          <a:xfrm>
            <a:off x="9928298" y="5588685"/>
            <a:ext cx="79152" cy="79826"/>
          </a:xfrm>
          <a:prstGeom prst="ellipse">
            <a:avLst/>
          </a:prstGeom>
          <a:noFill/>
          <a:ln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1" name="椭圆 160"/>
          <p:cNvSpPr>
            <a:spLocks noChangeAspect="1"/>
          </p:cNvSpPr>
          <p:nvPr/>
        </p:nvSpPr>
        <p:spPr>
          <a:xfrm>
            <a:off x="10007450" y="5010204"/>
            <a:ext cx="79152" cy="79826"/>
          </a:xfrm>
          <a:prstGeom prst="ellipse">
            <a:avLst/>
          </a:prstGeom>
          <a:noFill/>
          <a:ln>
            <a:solidFill>
              <a:schemeClr val="bg1">
                <a:alpha val="8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2" name="椭圆 161"/>
          <p:cNvSpPr>
            <a:spLocks noChangeAspect="1"/>
          </p:cNvSpPr>
          <p:nvPr/>
        </p:nvSpPr>
        <p:spPr>
          <a:xfrm>
            <a:off x="9910080" y="4401312"/>
            <a:ext cx="79152" cy="79826"/>
          </a:xfrm>
          <a:prstGeom prst="ellipse">
            <a:avLst/>
          </a:prstGeom>
          <a:noFill/>
          <a:ln>
            <a:solidFill>
              <a:schemeClr val="bg1">
                <a:alpha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7" name="椭圆 166"/>
          <p:cNvSpPr>
            <a:spLocks noChangeAspect="1"/>
          </p:cNvSpPr>
          <p:nvPr/>
        </p:nvSpPr>
        <p:spPr>
          <a:xfrm>
            <a:off x="10210624" y="5897210"/>
            <a:ext cx="79152" cy="79826"/>
          </a:xfrm>
          <a:prstGeom prst="ellipse">
            <a:avLst/>
          </a:prstGeom>
          <a:noFill/>
          <a:ln>
            <a:solidFill>
              <a:schemeClr val="bg1">
                <a:alpha val="8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8" name="椭圆 167"/>
          <p:cNvSpPr>
            <a:spLocks noChangeAspect="1"/>
          </p:cNvSpPr>
          <p:nvPr/>
        </p:nvSpPr>
        <p:spPr>
          <a:xfrm>
            <a:off x="10171048" y="5416141"/>
            <a:ext cx="79152" cy="79826"/>
          </a:xfrm>
          <a:prstGeom prst="ellipse">
            <a:avLst/>
          </a:prstGeom>
          <a:noFill/>
          <a:ln>
            <a:solidFill>
              <a:schemeClr val="bg1">
                <a:alpha val="8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9" name="椭圆 168"/>
          <p:cNvSpPr>
            <a:spLocks noChangeAspect="1"/>
          </p:cNvSpPr>
          <p:nvPr/>
        </p:nvSpPr>
        <p:spPr>
          <a:xfrm>
            <a:off x="10250200" y="4809568"/>
            <a:ext cx="79152" cy="79826"/>
          </a:xfrm>
          <a:prstGeom prst="ellipse">
            <a:avLst/>
          </a:prstGeom>
          <a:noFill/>
          <a:ln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0" name="椭圆 169"/>
          <p:cNvSpPr>
            <a:spLocks noChangeAspect="1"/>
          </p:cNvSpPr>
          <p:nvPr/>
        </p:nvSpPr>
        <p:spPr>
          <a:xfrm>
            <a:off x="9982962" y="3749849"/>
            <a:ext cx="79152" cy="79826"/>
          </a:xfrm>
          <a:prstGeom prst="ellipse">
            <a:avLst/>
          </a:prstGeom>
          <a:noFill/>
          <a:ln>
            <a:solidFill>
              <a:schemeClr val="bg1"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3" name="椭圆 172"/>
          <p:cNvSpPr>
            <a:spLocks noChangeAspect="1"/>
          </p:cNvSpPr>
          <p:nvPr/>
        </p:nvSpPr>
        <p:spPr>
          <a:xfrm>
            <a:off x="10148995" y="4586314"/>
            <a:ext cx="79152" cy="79826"/>
          </a:xfrm>
          <a:prstGeom prst="ellipse">
            <a:avLst/>
          </a:prstGeom>
          <a:noFill/>
          <a:ln>
            <a:solidFill>
              <a:schemeClr val="bg1">
                <a:alpha val="92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2807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" presetClass="entr" presetSubtype="8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50"/>
                            </p:stCondLst>
                            <p:childTnLst>
                              <p:par>
                                <p:cTn id="23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1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4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4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4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6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6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9" presetClass="entr" presetSubtype="0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49" presetClass="entr" presetSubtype="0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49" presetClass="entr" presetSubtype="0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1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6" dur="9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49" presetClass="entr" presetSubtype="0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49" presetClass="entr" presetSubtype="0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49" presetClass="entr" presetSubtype="0" decel="10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49" presetClass="entr" presetSubtype="0" decel="10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" presetClass="entr" presetSubtype="4" decel="10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9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9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" presetClass="entr" presetSubtype="4" decel="10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7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7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" presetClass="entr" presetSubtype="4" decel="10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7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7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" presetClass="entr" presetSubtype="4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7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7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2" presetClass="entr" presetSubtype="4" decel="10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6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6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2" presetClass="entr" presetSubtype="4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2" presetClass="entr" presetSubtype="4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6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6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2" presetClass="entr" presetSubtype="4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5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2" presetClass="entr" presetSubtype="4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9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1" presetID="2" presetClass="entr" presetSubtype="4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3" dur="5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4" dur="5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6" grpId="0" animBg="1"/>
      <p:bldP spid="27" grpId="0" animBg="1"/>
      <p:bldP spid="28" grpId="0" animBg="1"/>
      <p:bldP spid="29" grpId="0" animBg="1"/>
      <p:bldP spid="10" grpId="0" animBg="1"/>
      <p:bldP spid="34" grpId="0" animBg="1"/>
      <p:bldP spid="15" grpId="0"/>
      <p:bldP spid="154" grpId="0" animBg="1"/>
      <p:bldP spid="155" grpId="0" animBg="1"/>
      <p:bldP spid="159" grpId="0" animBg="1"/>
      <p:bldP spid="160" grpId="0" animBg="1"/>
      <p:bldP spid="161" grpId="0" animBg="1"/>
      <p:bldP spid="162" grpId="0" animBg="1"/>
      <p:bldP spid="167" grpId="0" animBg="1"/>
      <p:bldP spid="168" grpId="0" animBg="1"/>
      <p:bldP spid="169" grpId="0" animBg="1"/>
      <p:bldP spid="170" grpId="0" animBg="1"/>
      <p:bldP spid="173" grpId="0" animBg="1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3829</TotalTime>
  <Words>599</Words>
  <Application>Microsoft Office PowerPoint</Application>
  <PresentationFormat>宽屏</PresentationFormat>
  <Paragraphs>82</Paragraphs>
  <Slides>11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21" baseType="lpstr">
      <vt:lpstr>等线</vt:lpstr>
      <vt:lpstr>等线 Light</vt:lpstr>
      <vt:lpstr>方正兰亭超细黑简体</vt:lpstr>
      <vt:lpstr>思源黑体 CN Light</vt:lpstr>
      <vt:lpstr>思源黑体 CN Normal</vt:lpstr>
      <vt:lpstr>思源宋体 CN ExtraLight</vt:lpstr>
      <vt:lpstr>Arial</vt:lpstr>
      <vt:lpstr>Segoe UI</vt:lpstr>
      <vt:lpstr>Segoe UI Light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sq</dc:creator>
  <cp:lastModifiedBy>sq</cp:lastModifiedBy>
  <cp:revision>267</cp:revision>
  <dcterms:created xsi:type="dcterms:W3CDTF">2020-06-04T14:13:07Z</dcterms:created>
  <dcterms:modified xsi:type="dcterms:W3CDTF">2020-06-17T14:30:48Z</dcterms:modified>
</cp:coreProperties>
</file>